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40294-1159-4E7C-9C1C-7682A89AB9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E25587-4CE2-468E-A186-9210AC74BE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83FBDB-7AD1-4103-9CE9-4AA93F3BD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0AC2B-EA1C-4B4F-96CE-3B45E769D531}" type="datetimeFigureOut">
              <a:rPr lang="en-GB" smtClean="0"/>
              <a:t>04/08/2021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96E28-4E5C-4321-9D66-3DA5730BC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053FE-6E0A-46A7-BEC3-165699CEB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4E44-DC16-4515-86C3-976D92ACFD6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7066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DCBED-44BF-4110-8C6C-49955A935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0658F3-EF4B-4957-B8D2-1E0BE232E5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83158-E85A-48F2-B456-B68F04551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0AC2B-EA1C-4B4F-96CE-3B45E769D531}" type="datetimeFigureOut">
              <a:rPr lang="en-GB" smtClean="0"/>
              <a:t>04/08/2021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E59D51-AC5F-4B8D-A9D6-DA21151A3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D59CD-0904-439C-84FC-B7D4F5D15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4E44-DC16-4515-86C3-976D92ACFD6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656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DEB16C-68B5-4494-BF8E-79AFB5D777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B0A5BC-1A3A-435B-A012-EB98BD78E8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5B411-63F0-43B9-8C65-8A9E650EA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0AC2B-EA1C-4B4F-96CE-3B45E769D531}" type="datetimeFigureOut">
              <a:rPr lang="en-GB" smtClean="0"/>
              <a:t>04/08/2021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B9109-24FB-4A6B-92C7-26BD5437F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5C0C56-B299-4092-BAFC-13D327BB9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4E44-DC16-4515-86C3-976D92ACFD6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873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D4B35-A5C0-4297-9CF6-27362EA90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87B64D-FD26-4A13-93DD-05B67E3B9C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6FD4A-B5DF-497B-9401-D61BA4DED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0AC2B-EA1C-4B4F-96CE-3B45E769D531}" type="datetimeFigureOut">
              <a:rPr lang="en-GB" smtClean="0"/>
              <a:t>04/08/2021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AB50BD-5717-4156-9DA0-01873A6D9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E6EB3-A28A-47EB-9094-1FB06CDD8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4E44-DC16-4515-86C3-976D92ACFD6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8323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67534-9142-4238-A4D9-51989CA65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217439-78EF-4A1A-BFB9-F1527CB95E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2C2C3-0827-458D-A153-8E872C6B5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0AC2B-EA1C-4B4F-96CE-3B45E769D531}" type="datetimeFigureOut">
              <a:rPr lang="en-GB" smtClean="0"/>
              <a:t>04/08/2021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FCC395-8827-4B3E-BF4A-E1A05562B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62292-608D-498C-87A8-2B0C4A44B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4E44-DC16-4515-86C3-976D92ACFD6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5379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E147E-E421-4037-8798-B38000F2F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4C5CB8-07C6-4B6A-A9B5-9AC42E6107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DA710F-242D-49B0-BC7D-D0005F29CD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72A2AE-C42E-4D47-B512-2CD888175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0AC2B-EA1C-4B4F-96CE-3B45E769D531}" type="datetimeFigureOut">
              <a:rPr lang="en-GB" smtClean="0"/>
              <a:t>04/08/2021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093DEC-62AA-44A2-9A2E-D6DCE5E38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497559-DBE9-4290-9750-49920EADA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4E44-DC16-4515-86C3-976D92ACFD6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829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D9E8A-0CE5-4BD4-9A33-91F418744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6B2F4F-91B4-4220-B9F4-0518CB36E9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66E22B-E6EB-4642-8FEE-19BE293277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78CEA1-E153-40A3-B574-3410E33202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C0ECFB-A9B7-488D-A655-66018A4113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C92760-5816-4BB4-A38E-AC20EAD44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0AC2B-EA1C-4B4F-96CE-3B45E769D531}" type="datetimeFigureOut">
              <a:rPr lang="en-GB" smtClean="0"/>
              <a:t>04/08/2021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3375E5-4D01-4E1F-8464-7B8DC328C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DBF089-A80E-431B-85AC-1954C1DFD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4E44-DC16-4515-86C3-976D92ACFD6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0216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06512-1670-45B7-A1D1-893FEB6F8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EF6016-710F-43E7-9F3B-9CBF743B7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0AC2B-EA1C-4B4F-96CE-3B45E769D531}" type="datetimeFigureOut">
              <a:rPr lang="en-GB" smtClean="0"/>
              <a:t>04/08/2021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BA300D-7B09-4ED5-B130-B6625A819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A8786C-4C49-40FD-BFF7-C5DE68BD2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4E44-DC16-4515-86C3-976D92ACFD6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379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2463E2-B5DA-4D53-8474-94EB4CF35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0AC2B-EA1C-4B4F-96CE-3B45E769D531}" type="datetimeFigureOut">
              <a:rPr lang="en-GB" smtClean="0"/>
              <a:t>04/08/2021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81CFE4-A0B9-4751-93C0-C38448D09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254D37-C31C-48F3-BDCF-E48EF4E53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4E44-DC16-4515-86C3-976D92ACFD6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59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E30CC-CA50-4C31-850D-3D04C3F39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B64EA2-748A-4ADA-8406-88C31C3B27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570799-88C5-4E31-8AC6-E089E0D610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279565-1F76-4F99-995F-0DCB9F964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0AC2B-EA1C-4B4F-96CE-3B45E769D531}" type="datetimeFigureOut">
              <a:rPr lang="en-GB" smtClean="0"/>
              <a:t>04/08/2021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E4C702-1CF1-4EDD-9C88-DC1524DC8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9A01B8-08FB-4F0F-BD7C-6993E00E1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4E44-DC16-4515-86C3-976D92ACFD6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8131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A11C5-2BFB-45C4-92FA-4CEAC0FD5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13992F-DD06-49C2-ACFF-AFBEC7533D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5BD73F-8F41-4534-9577-657FA0551D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634EA9-5C74-4058-BBBD-2ADD3420F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0AC2B-EA1C-4B4F-96CE-3B45E769D531}" type="datetimeFigureOut">
              <a:rPr lang="en-GB" smtClean="0"/>
              <a:t>04/08/2021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9D10F2-6C4F-43AE-9C55-2F1B88D47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71DE7E-C71F-4F0D-818A-E1A53FA05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4E44-DC16-4515-86C3-976D92ACFD6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3468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65CF8C-000E-45E2-B1AE-58EADC95A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4BD30B-41D5-4795-9DF8-10EB84609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B760F-4C0B-4616-80A6-30DA0380B4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0AC2B-EA1C-4B4F-96CE-3B45E769D531}" type="datetimeFigureOut">
              <a:rPr lang="en-GB" smtClean="0"/>
              <a:t>04/08/2021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EDF77D-48AE-49FC-B72E-9DF9B72D75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6AD11-72B5-4BEB-B7DC-922DB4547A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34E44-DC16-4515-86C3-976D92ACFD6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5790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avuhb.nhs.wales/files/policies-procedures-and-guidelines/health-and-safety-policies/d-health-and-safety/uhb-088-display-screen-equipment-dse-eye-test-procedure-pdf/" TargetMode="External"/><Relationship Id="rId2" Type="http://schemas.openxmlformats.org/officeDocument/2006/relationships/hyperlink" Target="https://cavuhb.nhs.wales/staff-information/your-health-and-wellbeing/occupational-health-physiotherapy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F1DD9DA-6C21-4C68-BACD-C10E23C597E1}"/>
              </a:ext>
            </a:extLst>
          </p:cNvPr>
          <p:cNvSpPr/>
          <p:nvPr/>
        </p:nvSpPr>
        <p:spPr>
          <a:xfrm>
            <a:off x="3693009" y="138819"/>
            <a:ext cx="4751614" cy="68704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Staff member / Manager requests a work place assessment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7AC090-84B5-4050-8410-E0ED24D19DED}"/>
              </a:ext>
            </a:extLst>
          </p:cNvPr>
          <p:cNvSpPr/>
          <p:nvPr/>
        </p:nvSpPr>
        <p:spPr>
          <a:xfrm>
            <a:off x="756867" y="2063265"/>
            <a:ext cx="4063155" cy="739184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u="sng" dirty="0">
                <a:solidFill>
                  <a:schemeClr val="tx1"/>
                </a:solidFill>
              </a:rPr>
              <a:t>Yes 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Have all actions been addressed locally?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4980B7B-68D3-4689-9DA3-A126CB712A3B}"/>
              </a:ext>
            </a:extLst>
          </p:cNvPr>
          <p:cNvSpPr/>
          <p:nvPr/>
        </p:nvSpPr>
        <p:spPr>
          <a:xfrm>
            <a:off x="2690661" y="1277854"/>
            <a:ext cx="6735557" cy="59761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Has a DSE assessment been completed?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E266D1-23CE-417A-8074-06E70B547475}"/>
              </a:ext>
            </a:extLst>
          </p:cNvPr>
          <p:cNvSpPr/>
          <p:nvPr/>
        </p:nvSpPr>
        <p:spPr>
          <a:xfrm>
            <a:off x="114300" y="5678132"/>
            <a:ext cx="11976100" cy="97950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Staff member / manager signposted to: </a:t>
            </a:r>
            <a:r>
              <a:rPr lang="en-GB" dirty="0">
                <a:hlinkClick r:id="rId2"/>
              </a:rPr>
              <a:t>https://cavuhb.nhs.wales/staff-information/your-health-and-wellbeing/occupational-health-physiotherapy/</a:t>
            </a:r>
            <a:r>
              <a:rPr lang="en-GB" dirty="0"/>
              <a:t> </a:t>
            </a:r>
            <a:r>
              <a:rPr lang="en-GB" dirty="0">
                <a:solidFill>
                  <a:schemeClr val="tx1"/>
                </a:solidFill>
              </a:rPr>
              <a:t>for guidance on exercises, desk set-up, chair purchasing and working from home</a:t>
            </a:r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98CEC077-870E-4DB3-A75A-7C2538EC91D2}"/>
              </a:ext>
            </a:extLst>
          </p:cNvPr>
          <p:cNvSpPr/>
          <p:nvPr/>
        </p:nvSpPr>
        <p:spPr>
          <a:xfrm>
            <a:off x="5753100" y="943971"/>
            <a:ext cx="685800" cy="2921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0ED17E91-10D6-49AB-A476-9E7B62011CC6}"/>
              </a:ext>
            </a:extLst>
          </p:cNvPr>
          <p:cNvSpPr/>
          <p:nvPr/>
        </p:nvSpPr>
        <p:spPr>
          <a:xfrm rot="18595007">
            <a:off x="9400398" y="1575023"/>
            <a:ext cx="682201" cy="2711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B26DDF51-663E-49AE-8071-48D8A90B9269}"/>
              </a:ext>
            </a:extLst>
          </p:cNvPr>
          <p:cNvSpPr/>
          <p:nvPr/>
        </p:nvSpPr>
        <p:spPr>
          <a:xfrm>
            <a:off x="9083318" y="2783774"/>
            <a:ext cx="685800" cy="3691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409DFC27-3FBB-4C8F-B1D4-63298384B03E}"/>
              </a:ext>
            </a:extLst>
          </p:cNvPr>
          <p:cNvSpPr/>
          <p:nvPr/>
        </p:nvSpPr>
        <p:spPr>
          <a:xfrm rot="2772068">
            <a:off x="2036266" y="1572634"/>
            <a:ext cx="685800" cy="2921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31A8740-DA95-4DB8-A32D-98AE680FBF12}"/>
              </a:ext>
            </a:extLst>
          </p:cNvPr>
          <p:cNvSpPr/>
          <p:nvPr/>
        </p:nvSpPr>
        <p:spPr>
          <a:xfrm>
            <a:off x="7371087" y="2059197"/>
            <a:ext cx="4528426" cy="3066335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u="sng" dirty="0">
                <a:solidFill>
                  <a:schemeClr val="tx1"/>
                </a:solidFill>
              </a:rPr>
              <a:t>No 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DSE assessment recommended to be completed by staff member with / without their manager </a:t>
            </a:r>
            <a:r>
              <a:rPr lang="en-GB" dirty="0">
                <a:hlinkClick r:id="rId3"/>
              </a:rPr>
              <a:t>https://cavuhb.nhs.wales/files/policies-procedures-and-guidelines/health-and-safety-policies/d-health-and-safety/uhb-088-display-screen-equipment-dse-eye-test-procedure-pdf/</a:t>
            </a:r>
            <a:r>
              <a:rPr lang="en-GB" dirty="0"/>
              <a:t> </a:t>
            </a:r>
          </a:p>
          <a:p>
            <a:pPr algn="ctr"/>
            <a:endParaRPr lang="en-GB" b="1" u="sng" dirty="0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A3DCC22-E570-44EC-BA28-8AE116242BAF}"/>
              </a:ext>
            </a:extLst>
          </p:cNvPr>
          <p:cNvSpPr/>
          <p:nvPr/>
        </p:nvSpPr>
        <p:spPr>
          <a:xfrm>
            <a:off x="292487" y="3496058"/>
            <a:ext cx="2659901" cy="1629474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u="sng" dirty="0">
                <a:solidFill>
                  <a:schemeClr val="tx1"/>
                </a:solidFill>
              </a:rPr>
              <a:t>Yes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Advise to trial </a:t>
            </a:r>
            <a:r>
              <a:rPr lang="en-GB">
                <a:solidFill>
                  <a:schemeClr val="tx1"/>
                </a:solidFill>
              </a:rPr>
              <a:t>these changes </a:t>
            </a:r>
            <a:r>
              <a:rPr lang="en-GB" dirty="0">
                <a:solidFill>
                  <a:schemeClr val="tx1"/>
                </a:solidFill>
              </a:rPr>
              <a:t>for 3 months and Discharge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38FA6D2-3969-455C-B83D-4CD2A3F39E3B}"/>
              </a:ext>
            </a:extLst>
          </p:cNvPr>
          <p:cNvSpPr/>
          <p:nvPr/>
        </p:nvSpPr>
        <p:spPr>
          <a:xfrm>
            <a:off x="3130108" y="3496058"/>
            <a:ext cx="3943792" cy="1631298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u="sng" dirty="0">
                <a:solidFill>
                  <a:schemeClr val="tx1"/>
                </a:solidFill>
              </a:rPr>
              <a:t>No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Management referral to be made requesting work place assessment. Initial consultation will be performed prior to a decision for a visit taking place</a:t>
            </a:r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BB441E75-9D6F-485B-9645-BDD0658328E9}"/>
              </a:ext>
            </a:extLst>
          </p:cNvPr>
          <p:cNvSpPr/>
          <p:nvPr/>
        </p:nvSpPr>
        <p:spPr>
          <a:xfrm>
            <a:off x="9292400" y="5270841"/>
            <a:ext cx="685800" cy="2921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4254DE90-8742-450A-9120-359148183B9B}"/>
              </a:ext>
            </a:extLst>
          </p:cNvPr>
          <p:cNvSpPr/>
          <p:nvPr/>
        </p:nvSpPr>
        <p:spPr>
          <a:xfrm>
            <a:off x="4820022" y="5255746"/>
            <a:ext cx="685800" cy="2921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Arrow: Down 34">
            <a:extLst>
              <a:ext uri="{FF2B5EF4-FFF2-40B4-BE49-F238E27FC236}">
                <a16:creationId xmlns:a16="http://schemas.microsoft.com/office/drawing/2014/main" id="{355C2C3D-A388-4FAC-B2CF-65DED21DDF4E}"/>
              </a:ext>
            </a:extLst>
          </p:cNvPr>
          <p:cNvSpPr/>
          <p:nvPr/>
        </p:nvSpPr>
        <p:spPr>
          <a:xfrm rot="2772068">
            <a:off x="1160867" y="3016815"/>
            <a:ext cx="685800" cy="2921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Arrow: Down 35">
            <a:extLst>
              <a:ext uri="{FF2B5EF4-FFF2-40B4-BE49-F238E27FC236}">
                <a16:creationId xmlns:a16="http://schemas.microsoft.com/office/drawing/2014/main" id="{7DA3165F-EDE1-4332-B06C-3FF4A0F627A2}"/>
              </a:ext>
            </a:extLst>
          </p:cNvPr>
          <p:cNvSpPr/>
          <p:nvPr/>
        </p:nvSpPr>
        <p:spPr>
          <a:xfrm rot="18595007">
            <a:off x="3645443" y="3016815"/>
            <a:ext cx="685800" cy="2921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F8E76C16-1320-424C-8531-04993D767C70}"/>
              </a:ext>
            </a:extLst>
          </p:cNvPr>
          <p:cNvSpPr/>
          <p:nvPr/>
        </p:nvSpPr>
        <p:spPr>
          <a:xfrm>
            <a:off x="1279537" y="5255746"/>
            <a:ext cx="685800" cy="2921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602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128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Dunford (Cardiff and Vale UHB - Physiotherapy)</dc:creator>
  <cp:lastModifiedBy>Mark Dunford (Cardiff and Vale UHB - Physiotherapy)</cp:lastModifiedBy>
  <cp:revision>19</cp:revision>
  <dcterms:created xsi:type="dcterms:W3CDTF">2021-07-19T14:17:26Z</dcterms:created>
  <dcterms:modified xsi:type="dcterms:W3CDTF">2021-08-04T14:46:43Z</dcterms:modified>
</cp:coreProperties>
</file>