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0FB"/>
    <a:srgbClr val="58C4F0"/>
    <a:srgbClr val="FBCB75"/>
    <a:srgbClr val="F8A71A"/>
    <a:srgbClr val="C2EAFA"/>
    <a:srgbClr val="94DAF6"/>
    <a:srgbClr val="80D3F4"/>
    <a:srgbClr val="A7E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8C0EB-DD07-4635-9860-1D84D453D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094CF-758E-4EC1-A407-6B87993023A0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41F2B-8EA4-4ABA-B6D7-60A3D23E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203F8-7867-46CC-93B7-0570BA44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3704-2D03-4580-9F0A-6F64E9DA6D4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670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FE231-D89B-4786-8352-32C64123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9ACE0-B269-49C7-9DFC-8A1C596E7C3A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1DF44-6BAA-46B6-BF24-825C857BF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0F338-027D-4365-BD6A-5D7FF1DD5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BA68C-E80F-416B-8628-577CB68330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4207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56F73-886B-4367-98A0-614F00B0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E0928-1A57-4F40-BF0F-FC41F0D68CC2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FA228-EE9F-4272-B0B2-C8B54422D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FBDB5-CCDD-400F-9972-0BA9E5931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D77E9-EF8A-4546-AAD0-BAAA59CB6B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133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6933E-1275-4F96-9C5F-6F096F4D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B9AA-9DAD-443A-92CA-9EEB737A5AEE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E3833-3CC1-4367-A987-0AF9C614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CE10C-2C6E-41FD-9AED-6EA9FBA5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B3B42-AD7A-408F-8FD8-43D8D8B930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774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50FA3-6D38-4E33-B13B-0B72DD65E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A7101-6A94-42C3-B82F-DE1818F11859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2396F-671D-4DF4-A9BD-A7FF2C048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1719C-F40E-4FB0-96CB-23ED0AF2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C54B1-5F0D-4803-8498-05F820EB4D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3649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0ACF3B-15D3-4374-A25A-C1EBA84AD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8EE78-68EF-46A6-8479-437FC72BE743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27DC05-4A1D-402A-9505-C499F971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8B0F19D-DE16-43D5-BD0A-8A08D38D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B73BB-982B-4278-AD72-45D9E868D34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304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5E5F8D1-5329-4285-B6FF-CA19CAFF6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3D27-3664-4EDF-B324-5DFD62C429A3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653E62-D75C-4484-9338-A81F77757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83D93D6-BC95-4B28-A701-E74D7252C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6BE6-E4AE-421A-A888-D9136372287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875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7D919CA-C1A5-44F0-A270-41CF2649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AF468-A00B-488E-93CB-4B2FB57B424B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BA89759-CC41-406F-ACD6-BA9345BE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5BD8BCD-A7A7-4C38-9558-39FDCB10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72F30-3184-4D76-9923-C5331D7DEA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873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4C0F37D-C299-40B4-8F46-F2BCE5478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C52AC-28AF-44A4-BC0B-8B5F0B09A579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DBDEF65-DAF4-4982-B614-7234F0BB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762819-398F-46CC-B66B-4E86D0FF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21D29-CD95-4209-894C-0C13D6126B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827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E0A742-307B-44B2-A028-6C5C8738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7E82A-E94E-4E18-BA11-E6EE7E2B7B27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E59D5F-AF63-4B2C-A874-78BC22055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59DCA5-C932-4B23-91A9-B1CA4556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48D54-E200-467F-BE93-B6C1BFEF5AB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516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120FAC-C9ED-4832-A586-1638BBB2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76B8-B8F3-4062-8A8D-901A88DA16C5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2653BD-206A-4BFE-940D-C3A0EEB04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BA231-F57C-4BB7-9DD3-E42D35262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2DD02-90EF-47E2-981C-C7EAE7386ED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225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>
            <a:extLst>
              <a:ext uri="{FF2B5EF4-FFF2-40B4-BE49-F238E27FC236}">
                <a16:creationId xmlns:a16="http://schemas.microsoft.com/office/drawing/2014/main" id="{6292354A-C0BD-4D27-A75B-6E9F90E8FCFB}"/>
              </a:ext>
            </a:extLst>
          </p:cNvPr>
          <p:cNvSpPr/>
          <p:nvPr/>
        </p:nvSpPr>
        <p:spPr>
          <a:xfrm>
            <a:off x="-6350" y="6143625"/>
            <a:ext cx="9153525" cy="714375"/>
          </a:xfrm>
          <a:custGeom>
            <a:avLst/>
            <a:gdLst>
              <a:gd name="connsiteX0" fmla="*/ 0 w 9144000"/>
              <a:gd name="connsiteY0" fmla="*/ 0 h 836712"/>
              <a:gd name="connsiteX1" fmla="*/ 9144000 w 9144000"/>
              <a:gd name="connsiteY1" fmla="*/ 0 h 836712"/>
              <a:gd name="connsiteX2" fmla="*/ 9144000 w 9144000"/>
              <a:gd name="connsiteY2" fmla="*/ 836712 h 836712"/>
              <a:gd name="connsiteX3" fmla="*/ 0 w 9144000"/>
              <a:gd name="connsiteY3" fmla="*/ 836712 h 836712"/>
              <a:gd name="connsiteX4" fmla="*/ 0 w 9144000"/>
              <a:gd name="connsiteY4" fmla="*/ 0 h 836712"/>
              <a:gd name="connsiteX0" fmla="*/ 0 w 9224387"/>
              <a:gd name="connsiteY0" fmla="*/ 341644 h 836712"/>
              <a:gd name="connsiteX1" fmla="*/ 9224387 w 9224387"/>
              <a:gd name="connsiteY1" fmla="*/ 0 h 836712"/>
              <a:gd name="connsiteX2" fmla="*/ 9224387 w 9224387"/>
              <a:gd name="connsiteY2" fmla="*/ 836712 h 836712"/>
              <a:gd name="connsiteX3" fmla="*/ 80387 w 9224387"/>
              <a:gd name="connsiteY3" fmla="*/ 836712 h 836712"/>
              <a:gd name="connsiteX4" fmla="*/ 0 w 9224387"/>
              <a:gd name="connsiteY4" fmla="*/ 341644 h 836712"/>
              <a:gd name="connsiteX0" fmla="*/ 0 w 9234436"/>
              <a:gd name="connsiteY0" fmla="*/ 401934 h 897002"/>
              <a:gd name="connsiteX1" fmla="*/ 9234436 w 9234436"/>
              <a:gd name="connsiteY1" fmla="*/ 0 h 897002"/>
              <a:gd name="connsiteX2" fmla="*/ 9224387 w 9234436"/>
              <a:gd name="connsiteY2" fmla="*/ 897002 h 897002"/>
              <a:gd name="connsiteX3" fmla="*/ 80387 w 9234436"/>
              <a:gd name="connsiteY3" fmla="*/ 897002 h 897002"/>
              <a:gd name="connsiteX4" fmla="*/ 0 w 9234436"/>
              <a:gd name="connsiteY4" fmla="*/ 401934 h 897002"/>
              <a:gd name="connsiteX0" fmla="*/ 9774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9774 w 9154049"/>
              <a:gd name="connsiteY4" fmla="*/ 371789 h 897002"/>
              <a:gd name="connsiteX0" fmla="*/ 35587 w 9154049"/>
              <a:gd name="connsiteY0" fmla="*/ 375007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35587 w 9154049"/>
              <a:gd name="connsiteY4" fmla="*/ 375007 h 897002"/>
              <a:gd name="connsiteX0" fmla="*/ 5081 w 9123543"/>
              <a:gd name="connsiteY0" fmla="*/ 375007 h 906658"/>
              <a:gd name="connsiteX1" fmla="*/ 9123543 w 9123543"/>
              <a:gd name="connsiteY1" fmla="*/ 0 h 906658"/>
              <a:gd name="connsiteX2" fmla="*/ 9113494 w 9123543"/>
              <a:gd name="connsiteY2" fmla="*/ 897002 h 906658"/>
              <a:gd name="connsiteX3" fmla="*/ 0 w 9123543"/>
              <a:gd name="connsiteY3" fmla="*/ 906658 h 906658"/>
              <a:gd name="connsiteX4" fmla="*/ 5081 w 9123543"/>
              <a:gd name="connsiteY4" fmla="*/ 375007 h 906658"/>
              <a:gd name="connsiteX0" fmla="*/ 5081 w 9113494"/>
              <a:gd name="connsiteY0" fmla="*/ 375007 h 906658"/>
              <a:gd name="connsiteX1" fmla="*/ 9020291 w 9113494"/>
              <a:gd name="connsiteY1" fmla="*/ 0 h 906658"/>
              <a:gd name="connsiteX2" fmla="*/ 9113494 w 9113494"/>
              <a:gd name="connsiteY2" fmla="*/ 897002 h 906658"/>
              <a:gd name="connsiteX3" fmla="*/ 0 w 9113494"/>
              <a:gd name="connsiteY3" fmla="*/ 906658 h 906658"/>
              <a:gd name="connsiteX4" fmla="*/ 5081 w 9113494"/>
              <a:gd name="connsiteY4" fmla="*/ 375007 h 906658"/>
              <a:gd name="connsiteX0" fmla="*/ 5081 w 9020291"/>
              <a:gd name="connsiteY0" fmla="*/ 375007 h 964594"/>
              <a:gd name="connsiteX1" fmla="*/ 9020291 w 9020291"/>
              <a:gd name="connsiteY1" fmla="*/ 0 h 964594"/>
              <a:gd name="connsiteX2" fmla="*/ 9012589 w 9020291"/>
              <a:gd name="connsiteY2" fmla="*/ 964594 h 964594"/>
              <a:gd name="connsiteX3" fmla="*/ 0 w 9020291"/>
              <a:gd name="connsiteY3" fmla="*/ 906658 h 964594"/>
              <a:gd name="connsiteX4" fmla="*/ 5081 w 9020291"/>
              <a:gd name="connsiteY4" fmla="*/ 375007 h 964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0291" h="964594">
                <a:moveTo>
                  <a:pt x="5081" y="375007"/>
                </a:moveTo>
                <a:lnTo>
                  <a:pt x="9020291" y="0"/>
                </a:lnTo>
                <a:cubicBezTo>
                  <a:pt x="9017724" y="321531"/>
                  <a:pt x="9015156" y="643063"/>
                  <a:pt x="9012589" y="964594"/>
                </a:cubicBezTo>
                <a:lnTo>
                  <a:pt x="0" y="906658"/>
                </a:lnTo>
                <a:cubicBezTo>
                  <a:pt x="1694" y="729441"/>
                  <a:pt x="3387" y="552224"/>
                  <a:pt x="5081" y="375007"/>
                </a:cubicBezTo>
                <a:close/>
              </a:path>
            </a:pathLst>
          </a:custGeom>
          <a:solidFill>
            <a:srgbClr val="D5F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D405586A-37E6-4C49-A8A5-420708BDFC7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01F469BC-0DB8-41F1-B885-CD7EE114B1A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D370C9-6B2C-46ED-81C4-59E82CAD737A}"/>
              </a:ext>
            </a:extLst>
          </p:cNvPr>
          <p:cNvSpPr/>
          <p:nvPr/>
        </p:nvSpPr>
        <p:spPr>
          <a:xfrm>
            <a:off x="-11113" y="6196013"/>
            <a:ext cx="9158288" cy="666750"/>
          </a:xfrm>
          <a:custGeom>
            <a:avLst/>
            <a:gdLst>
              <a:gd name="connsiteX0" fmla="*/ 0 w 9144000"/>
              <a:gd name="connsiteY0" fmla="*/ 0 h 836712"/>
              <a:gd name="connsiteX1" fmla="*/ 9144000 w 9144000"/>
              <a:gd name="connsiteY1" fmla="*/ 0 h 836712"/>
              <a:gd name="connsiteX2" fmla="*/ 9144000 w 9144000"/>
              <a:gd name="connsiteY2" fmla="*/ 836712 h 836712"/>
              <a:gd name="connsiteX3" fmla="*/ 0 w 9144000"/>
              <a:gd name="connsiteY3" fmla="*/ 836712 h 836712"/>
              <a:gd name="connsiteX4" fmla="*/ 0 w 9144000"/>
              <a:gd name="connsiteY4" fmla="*/ 0 h 836712"/>
              <a:gd name="connsiteX0" fmla="*/ 0 w 9224387"/>
              <a:gd name="connsiteY0" fmla="*/ 341644 h 836712"/>
              <a:gd name="connsiteX1" fmla="*/ 9224387 w 9224387"/>
              <a:gd name="connsiteY1" fmla="*/ 0 h 836712"/>
              <a:gd name="connsiteX2" fmla="*/ 9224387 w 9224387"/>
              <a:gd name="connsiteY2" fmla="*/ 836712 h 836712"/>
              <a:gd name="connsiteX3" fmla="*/ 80387 w 9224387"/>
              <a:gd name="connsiteY3" fmla="*/ 836712 h 836712"/>
              <a:gd name="connsiteX4" fmla="*/ 0 w 9224387"/>
              <a:gd name="connsiteY4" fmla="*/ 341644 h 836712"/>
              <a:gd name="connsiteX0" fmla="*/ 0 w 9234436"/>
              <a:gd name="connsiteY0" fmla="*/ 401934 h 897002"/>
              <a:gd name="connsiteX1" fmla="*/ 9234436 w 9234436"/>
              <a:gd name="connsiteY1" fmla="*/ 0 h 897002"/>
              <a:gd name="connsiteX2" fmla="*/ 9224387 w 9234436"/>
              <a:gd name="connsiteY2" fmla="*/ 897002 h 897002"/>
              <a:gd name="connsiteX3" fmla="*/ 80387 w 9234436"/>
              <a:gd name="connsiteY3" fmla="*/ 897002 h 897002"/>
              <a:gd name="connsiteX4" fmla="*/ 0 w 9234436"/>
              <a:gd name="connsiteY4" fmla="*/ 401934 h 897002"/>
              <a:gd name="connsiteX0" fmla="*/ 9774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9774 w 9154049"/>
              <a:gd name="connsiteY4" fmla="*/ 371789 h 897002"/>
              <a:gd name="connsiteX0" fmla="*/ 35586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35586 w 9154049"/>
              <a:gd name="connsiteY4" fmla="*/ 371789 h 897002"/>
              <a:gd name="connsiteX0" fmla="*/ 2733 w 9121196"/>
              <a:gd name="connsiteY0" fmla="*/ 371789 h 897002"/>
              <a:gd name="connsiteX1" fmla="*/ 9121196 w 9121196"/>
              <a:gd name="connsiteY1" fmla="*/ 0 h 897002"/>
              <a:gd name="connsiteX2" fmla="*/ 9111147 w 9121196"/>
              <a:gd name="connsiteY2" fmla="*/ 897002 h 897002"/>
              <a:gd name="connsiteX3" fmla="*/ 0 w 9121196"/>
              <a:gd name="connsiteY3" fmla="*/ 887346 h 897002"/>
              <a:gd name="connsiteX4" fmla="*/ 2733 w 9121196"/>
              <a:gd name="connsiteY4" fmla="*/ 371789 h 897002"/>
              <a:gd name="connsiteX0" fmla="*/ 2733 w 9121196"/>
              <a:gd name="connsiteY0" fmla="*/ 371789 h 897002"/>
              <a:gd name="connsiteX1" fmla="*/ 9121196 w 9121196"/>
              <a:gd name="connsiteY1" fmla="*/ 0 h 897002"/>
              <a:gd name="connsiteX2" fmla="*/ 9111147 w 9121196"/>
              <a:gd name="connsiteY2" fmla="*/ 897002 h 897002"/>
              <a:gd name="connsiteX3" fmla="*/ 0 w 9121196"/>
              <a:gd name="connsiteY3" fmla="*/ 897002 h 897002"/>
              <a:gd name="connsiteX4" fmla="*/ 2733 w 9121196"/>
              <a:gd name="connsiteY4" fmla="*/ 371789 h 897002"/>
              <a:gd name="connsiteX0" fmla="*/ 2733 w 9111147"/>
              <a:gd name="connsiteY0" fmla="*/ 368571 h 893784"/>
              <a:gd name="connsiteX1" fmla="*/ 9017944 w 9111147"/>
              <a:gd name="connsiteY1" fmla="*/ 0 h 893784"/>
              <a:gd name="connsiteX2" fmla="*/ 9111147 w 9111147"/>
              <a:gd name="connsiteY2" fmla="*/ 893784 h 893784"/>
              <a:gd name="connsiteX3" fmla="*/ 0 w 9111147"/>
              <a:gd name="connsiteY3" fmla="*/ 893784 h 893784"/>
              <a:gd name="connsiteX4" fmla="*/ 2733 w 9111147"/>
              <a:gd name="connsiteY4" fmla="*/ 368571 h 893784"/>
              <a:gd name="connsiteX0" fmla="*/ 2733 w 9017944"/>
              <a:gd name="connsiteY0" fmla="*/ 368571 h 893784"/>
              <a:gd name="connsiteX1" fmla="*/ 9017944 w 9017944"/>
              <a:gd name="connsiteY1" fmla="*/ 0 h 893784"/>
              <a:gd name="connsiteX2" fmla="*/ 9014935 w 9017944"/>
              <a:gd name="connsiteY2" fmla="*/ 884129 h 893784"/>
              <a:gd name="connsiteX3" fmla="*/ 0 w 9017944"/>
              <a:gd name="connsiteY3" fmla="*/ 893784 h 893784"/>
              <a:gd name="connsiteX4" fmla="*/ 2733 w 9017944"/>
              <a:gd name="connsiteY4" fmla="*/ 368571 h 893784"/>
              <a:gd name="connsiteX0" fmla="*/ 2733 w 9017944"/>
              <a:gd name="connsiteY0" fmla="*/ 368571 h 897004"/>
              <a:gd name="connsiteX1" fmla="*/ 9017944 w 9017944"/>
              <a:gd name="connsiteY1" fmla="*/ 0 h 897004"/>
              <a:gd name="connsiteX2" fmla="*/ 9014935 w 9017944"/>
              <a:gd name="connsiteY2" fmla="*/ 897004 h 897004"/>
              <a:gd name="connsiteX3" fmla="*/ 0 w 9017944"/>
              <a:gd name="connsiteY3" fmla="*/ 893784 h 897004"/>
              <a:gd name="connsiteX4" fmla="*/ 2733 w 9017944"/>
              <a:gd name="connsiteY4" fmla="*/ 368571 h 897004"/>
              <a:gd name="connsiteX0" fmla="*/ 0 w 9019904"/>
              <a:gd name="connsiteY0" fmla="*/ 375008 h 897004"/>
              <a:gd name="connsiteX1" fmla="*/ 9019904 w 9019904"/>
              <a:gd name="connsiteY1" fmla="*/ 0 h 897004"/>
              <a:gd name="connsiteX2" fmla="*/ 9016895 w 9019904"/>
              <a:gd name="connsiteY2" fmla="*/ 897004 h 897004"/>
              <a:gd name="connsiteX3" fmla="*/ 1960 w 9019904"/>
              <a:gd name="connsiteY3" fmla="*/ 893784 h 897004"/>
              <a:gd name="connsiteX4" fmla="*/ 0 w 9019904"/>
              <a:gd name="connsiteY4" fmla="*/ 375008 h 897004"/>
              <a:gd name="connsiteX0" fmla="*/ 2804 w 9022708"/>
              <a:gd name="connsiteY0" fmla="*/ 375008 h 897004"/>
              <a:gd name="connsiteX1" fmla="*/ 9022708 w 9022708"/>
              <a:gd name="connsiteY1" fmla="*/ 0 h 897004"/>
              <a:gd name="connsiteX2" fmla="*/ 9019699 w 9022708"/>
              <a:gd name="connsiteY2" fmla="*/ 897004 h 897004"/>
              <a:gd name="connsiteX3" fmla="*/ 71 w 9022708"/>
              <a:gd name="connsiteY3" fmla="*/ 893784 h 897004"/>
              <a:gd name="connsiteX4" fmla="*/ 2804 w 9022708"/>
              <a:gd name="connsiteY4" fmla="*/ 375008 h 897004"/>
              <a:gd name="connsiteX0" fmla="*/ 5126 w 9025030"/>
              <a:gd name="connsiteY0" fmla="*/ 375008 h 900222"/>
              <a:gd name="connsiteX1" fmla="*/ 9025030 w 9025030"/>
              <a:gd name="connsiteY1" fmla="*/ 0 h 900222"/>
              <a:gd name="connsiteX2" fmla="*/ 9022021 w 9025030"/>
              <a:gd name="connsiteY2" fmla="*/ 897004 h 900222"/>
              <a:gd name="connsiteX3" fmla="*/ 46 w 9025030"/>
              <a:gd name="connsiteY3" fmla="*/ 900222 h 900222"/>
              <a:gd name="connsiteX4" fmla="*/ 5126 w 9025030"/>
              <a:gd name="connsiteY4" fmla="*/ 375008 h 90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030" h="900222">
                <a:moveTo>
                  <a:pt x="5126" y="375008"/>
                </a:moveTo>
                <a:lnTo>
                  <a:pt x="9025030" y="0"/>
                </a:lnTo>
                <a:lnTo>
                  <a:pt x="9022021" y="897004"/>
                </a:lnTo>
                <a:lnTo>
                  <a:pt x="46" y="900222"/>
                </a:lnTo>
                <a:cubicBezTo>
                  <a:pt x="-607" y="727297"/>
                  <a:pt x="5779" y="547933"/>
                  <a:pt x="5126" y="375008"/>
                </a:cubicBezTo>
                <a:close/>
              </a:path>
            </a:pathLst>
          </a:custGeom>
          <a:solidFill>
            <a:srgbClr val="58C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8D919-F6E6-4D68-A4B7-FE8B6D632F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17081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9D62EA-7FF5-43B8-A0D8-0C8998788BF5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1FF29-6F3D-43D3-BF28-BE8BD31F6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3177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10565-CA40-44C1-B64E-887ED1E09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10338" y="6416675"/>
            <a:ext cx="1741487" cy="3000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3BA1F61-B9B1-4606-9E3C-8777D93E8E94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1033" name="Picture 13" descr="C:\Users\Em095483\Downloads\Skyline hi res.png">
            <a:extLst>
              <a:ext uri="{FF2B5EF4-FFF2-40B4-BE49-F238E27FC236}">
                <a16:creationId xmlns:a16="http://schemas.microsoft.com/office/drawing/2014/main" id="{3F32FB65-923C-4DF4-8C22-CB8A3D63D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/>
          <a:stretch>
            <a:fillRect/>
          </a:stretch>
        </p:blipFill>
        <p:spPr bwMode="auto">
          <a:xfrm>
            <a:off x="-11113" y="5413375"/>
            <a:ext cx="9191626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4" descr="C:\Users\Em095483\My Pictures &amp; Music\My Pictures\Transformation\Graphics\Wyn Transparent.png">
            <a:extLst>
              <a:ext uri="{FF2B5EF4-FFF2-40B4-BE49-F238E27FC236}">
                <a16:creationId xmlns:a16="http://schemas.microsoft.com/office/drawing/2014/main" id="{EC2C148B-5684-48E3-ACB8-525917783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538" y="5949950"/>
            <a:ext cx="576262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5" descr="C:\Users\Em095483\My Pictures &amp; Music\My Pictures\Transformation\Graphics\Sam Transparent.png">
            <a:extLst>
              <a:ext uri="{FF2B5EF4-FFF2-40B4-BE49-F238E27FC236}">
                <a16:creationId xmlns:a16="http://schemas.microsoft.com/office/drawing/2014/main" id="{125C9F6D-BA40-420C-95CA-E224756D6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9"/>
          <a:stretch>
            <a:fillRect/>
          </a:stretch>
        </p:blipFill>
        <p:spPr bwMode="auto">
          <a:xfrm>
            <a:off x="7993063" y="6094413"/>
            <a:ext cx="5397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6" descr="C:\Users\Em095483\My Pictures &amp; Music\My Pictures\Transformation\Graphics\Cerys Transparent.png">
            <a:extLst>
              <a:ext uri="{FF2B5EF4-FFF2-40B4-BE49-F238E27FC236}">
                <a16:creationId xmlns:a16="http://schemas.microsoft.com/office/drawing/2014/main" id="{BCBDF790-6CC3-4F11-AE07-33AA37DF0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3" y="5973763"/>
            <a:ext cx="536575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8F28A2-F82E-4E7B-BD34-BA16234CF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48" y="1556792"/>
            <a:ext cx="8194704" cy="27353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E7818E-6479-4C49-A981-03ACB0F7C34A}"/>
              </a:ext>
            </a:extLst>
          </p:cNvPr>
          <p:cNvSpPr txBox="1"/>
          <p:nvPr/>
        </p:nvSpPr>
        <p:spPr>
          <a:xfrm>
            <a:off x="559294" y="4898809"/>
            <a:ext cx="5999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/>
              <a:t>Right click on the date you wish to add the unavailability.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/>
              <a:t>Select “Add Unavailability”.</a:t>
            </a:r>
          </a:p>
          <a:p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78FE3A-195D-4905-A977-FE3E7230C103}"/>
              </a:ext>
            </a:extLst>
          </p:cNvPr>
          <p:cNvCxnSpPr>
            <a:cxnSpLocks/>
          </p:cNvCxnSpPr>
          <p:nvPr/>
        </p:nvCxnSpPr>
        <p:spPr>
          <a:xfrm>
            <a:off x="2914650" y="3675460"/>
            <a:ext cx="1657350" cy="2063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81407D48-53D1-40DA-8820-806B99A8D1FB}"/>
              </a:ext>
            </a:extLst>
          </p:cNvPr>
          <p:cNvSpPr txBox="1">
            <a:spLocks/>
          </p:cNvSpPr>
          <p:nvPr/>
        </p:nvSpPr>
        <p:spPr>
          <a:xfrm>
            <a:off x="474648" y="850020"/>
            <a:ext cx="8463335" cy="37168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How to record Industrial Action on Health Roster</a:t>
            </a:r>
          </a:p>
        </p:txBody>
      </p:sp>
    </p:spTree>
    <p:extLst>
      <p:ext uri="{BB962C8B-B14F-4D97-AF65-F5344CB8AC3E}">
        <p14:creationId xmlns:p14="http://schemas.microsoft.com/office/powerpoint/2010/main" val="379348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397B2-B47E-4BFB-847A-98BC8D929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7492" y="1760220"/>
            <a:ext cx="3480801" cy="3438211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/>
              <a:t>Select the group as “Other Leave”.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/>
              <a:t>Select the reason as “</a:t>
            </a:r>
            <a:r>
              <a:rPr lang="en-GB" sz="1800" dirty="0" err="1"/>
              <a:t>IndAct</a:t>
            </a:r>
            <a:r>
              <a:rPr lang="en-GB" sz="1800" dirty="0"/>
              <a:t> AUP – Industrial Action-Unpaid.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/>
              <a:t>Verify that the hours recorded </a:t>
            </a:r>
            <a:r>
              <a:rPr lang="en-GB" sz="1800" b="1" dirty="0">
                <a:solidFill>
                  <a:srgbClr val="FF0000"/>
                </a:solidFill>
              </a:rPr>
              <a:t>match</a:t>
            </a:r>
            <a:r>
              <a:rPr lang="en-GB" sz="1800" dirty="0"/>
              <a:t> the hours the person would have worked on that day.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/>
              <a:t>Click “OK” to save.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C28B51-6EA8-44BD-8799-8D4344815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067" y="1484784"/>
            <a:ext cx="5035217" cy="442912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9959A9E-B137-4EA6-A72D-4EB01BF29499}"/>
              </a:ext>
            </a:extLst>
          </p:cNvPr>
          <p:cNvSpPr txBox="1">
            <a:spLocks/>
          </p:cNvSpPr>
          <p:nvPr/>
        </p:nvSpPr>
        <p:spPr>
          <a:xfrm>
            <a:off x="474648" y="850020"/>
            <a:ext cx="8463335" cy="37168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How to record Industrial Action on Health Roster</a:t>
            </a:r>
          </a:p>
        </p:txBody>
      </p:sp>
    </p:spTree>
    <p:extLst>
      <p:ext uri="{BB962C8B-B14F-4D97-AF65-F5344CB8AC3E}">
        <p14:creationId xmlns:p14="http://schemas.microsoft.com/office/powerpoint/2010/main" val="251775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417D96-F2D7-449D-BB21-12BDC62EC6E0}"/>
              </a:ext>
            </a:extLst>
          </p:cNvPr>
          <p:cNvSpPr txBox="1"/>
          <p:nvPr/>
        </p:nvSpPr>
        <p:spPr>
          <a:xfrm>
            <a:off x="753493" y="4559947"/>
            <a:ext cx="7637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The unavailability will be recorded as above on Health Roster.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Once recorded, the person will not be paid for the shift and ESR will be updated.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DF54FD-2BB4-42B5-BD81-BF700E4A4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92" y="1724682"/>
            <a:ext cx="7637015" cy="23273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F70294-E4DB-464C-8CC7-AA817AD12549}"/>
              </a:ext>
            </a:extLst>
          </p:cNvPr>
          <p:cNvSpPr/>
          <p:nvPr/>
        </p:nvSpPr>
        <p:spPr>
          <a:xfrm>
            <a:off x="3707904" y="3429000"/>
            <a:ext cx="1584176" cy="4269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EB71380-8EEC-4D58-85A8-C85133BF3303}"/>
              </a:ext>
            </a:extLst>
          </p:cNvPr>
          <p:cNvSpPr txBox="1">
            <a:spLocks/>
          </p:cNvSpPr>
          <p:nvPr/>
        </p:nvSpPr>
        <p:spPr>
          <a:xfrm>
            <a:off x="474648" y="850020"/>
            <a:ext cx="8463335" cy="37168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How to record Industrial Actions on Health Roster</a:t>
            </a:r>
          </a:p>
        </p:txBody>
      </p:sp>
    </p:spTree>
    <p:extLst>
      <p:ext uri="{BB962C8B-B14F-4D97-AF65-F5344CB8AC3E}">
        <p14:creationId xmlns:p14="http://schemas.microsoft.com/office/powerpoint/2010/main" val="4030006492"/>
      </p:ext>
    </p:extLst>
  </p:cSld>
  <p:clrMapOvr>
    <a:masterClrMapping/>
  </p:clrMapOvr>
</p:sld>
</file>

<file path=ppt/theme/theme1.xml><?xml version="1.0" encoding="utf-8"?>
<a:theme xmlns:a="http://schemas.openxmlformats.org/drawingml/2006/main" name="Shaping-Our-Future-Wellbeing-Powerpoint-Template-Wyn-Sam-Cery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yline [Read-Only] [Compatibility Mode]" id="{F48342FA-8110-4861-A4D8-FF0FA0546BFC}" vid="{D2ADCE6D-446B-40DC-93B1-37365C401B3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1D9BBF78070343825AC322C150D363" ma:contentTypeVersion="2" ma:contentTypeDescription="Create a new document." ma:contentTypeScope="" ma:versionID="9ada064b20799394185343febea99e74">
  <xsd:schema xmlns:xsd="http://www.w3.org/2001/XMLSchema" xmlns:xs="http://www.w3.org/2001/XMLSchema" xmlns:p="http://schemas.microsoft.com/office/2006/metadata/properties" xmlns:ns2="7eacf8fe-a9ce-4374-92f5-581b210b570f" targetNamespace="http://schemas.microsoft.com/office/2006/metadata/properties" ma:root="true" ma:fieldsID="6932a44e252afcb0e99a363c67db0a3f" ns2:_="">
    <xsd:import namespace="7eacf8fe-a9ce-4374-92f5-581b210b57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acf8fe-a9ce-4374-92f5-581b210b57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A031EE-2E8E-4CF2-888D-6D04AD498E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acf8fe-a9ce-4374-92f5-581b210b57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D80983-E7B9-418C-B642-71F4DD8FC3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113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Shaping-Our-Future-Wellbeing-Powerpoint-Template-Wyn-Sam-Cerys</vt:lpstr>
      <vt:lpstr>PowerPoint Presentation</vt:lpstr>
      <vt:lpstr>PowerPoint Presentation</vt:lpstr>
      <vt:lpstr>PowerPoint Presentation</vt:lpstr>
    </vt:vector>
  </TitlesOfParts>
  <Company>CardiffandVale UHB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Lynham (Cardiff and Vale UHB - Communications)</dc:creator>
  <cp:lastModifiedBy>Ceri Knight (Cardiff and Vale UHB - COMMUNICATIONS AND ENGAGEMENT)</cp:lastModifiedBy>
  <cp:revision>8</cp:revision>
  <dcterms:created xsi:type="dcterms:W3CDTF">2019-04-04T13:29:38Z</dcterms:created>
  <dcterms:modified xsi:type="dcterms:W3CDTF">2022-12-12T09:24:33Z</dcterms:modified>
</cp:coreProperties>
</file>