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3"/>
  </p:sldMasterIdLst>
  <p:sldIdLst>
    <p:sldId id="258" r:id="rId4"/>
    <p:sldId id="261" r:id="rId5"/>
    <p:sldId id="262" r:id="rId6"/>
  </p:sldIdLst>
  <p:sldSz cx="9144000" cy="6858000" type="screen4x3"/>
  <p:notesSz cx="6858000" cy="9144000"/>
  <p:defaultTextStyle>
    <a:defPPr>
      <a:defRPr lang="en-GB"/>
    </a:defPPr>
    <a:lvl1pPr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1pPr>
    <a:lvl2pPr marL="4572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2pPr>
    <a:lvl3pPr marL="9144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3pPr>
    <a:lvl4pPr marL="13716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4pPr>
    <a:lvl5pPr marL="1828800" algn="l" rtl="0" fontAlgn="base">
      <a:spcBef>
        <a:spcPct val="0"/>
      </a:spcBef>
      <a:spcAft>
        <a:spcPct val="0"/>
      </a:spcAft>
      <a:defRPr kern="1200">
        <a:solidFill>
          <a:schemeClr val="tx1"/>
        </a:solidFill>
        <a:latin typeface="Calibri" panose="020F050202020403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Calibri" panose="020F0502020204030204" pitchFamily="34" charset="0"/>
        <a:ea typeface="+mn-ea"/>
        <a:cs typeface="Arial" panose="020B0604020202020204" pitchFamily="34" charset="0"/>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5F0FB"/>
    <a:srgbClr val="58C4F0"/>
    <a:srgbClr val="FBCB75"/>
    <a:srgbClr val="F8A71A"/>
    <a:srgbClr val="C2EAFA"/>
    <a:srgbClr val="94DAF6"/>
    <a:srgbClr val="80D3F4"/>
    <a:srgbClr val="A7E0F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0" d="100"/>
          <a:sy n="90" d="100"/>
        </p:scale>
        <p:origin x="30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Master" Target="slideMasters/slideMaster1.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3.xml"/><Relationship Id="rId5" Type="http://schemas.openxmlformats.org/officeDocument/2006/relationships/slide" Target="slides/slide2.xml"/><Relationship Id="rId10"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7888C0EB-DD07-4635-9860-1D84D453D776}"/>
              </a:ext>
            </a:extLst>
          </p:cNvPr>
          <p:cNvSpPr>
            <a:spLocks noGrp="1"/>
          </p:cNvSpPr>
          <p:nvPr>
            <p:ph type="dt" sz="half" idx="10"/>
          </p:nvPr>
        </p:nvSpPr>
        <p:spPr/>
        <p:txBody>
          <a:bodyPr/>
          <a:lstStyle>
            <a:lvl1pPr>
              <a:defRPr/>
            </a:lvl1pPr>
          </a:lstStyle>
          <a:p>
            <a:pPr>
              <a:defRPr/>
            </a:pPr>
            <a:fld id="{458094CF-758E-4EC1-A407-6B87993023A0}" type="datetimeFigureOut">
              <a:rPr lang="en-GB"/>
              <a:pPr>
                <a:defRPr/>
              </a:pPr>
              <a:t>12/12/2022</a:t>
            </a:fld>
            <a:endParaRPr lang="en-GB"/>
          </a:p>
        </p:txBody>
      </p:sp>
      <p:sp>
        <p:nvSpPr>
          <p:cNvPr id="5" name="Footer Placeholder 4">
            <a:extLst>
              <a:ext uri="{FF2B5EF4-FFF2-40B4-BE49-F238E27FC236}">
                <a16:creationId xmlns:a16="http://schemas.microsoft.com/office/drawing/2014/main" id="{3F141F2B-8EA4-4ABA-B6D7-60A3D23ED8C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AE203F8-7867-46CC-93B7-0570BA440936}"/>
              </a:ext>
            </a:extLst>
          </p:cNvPr>
          <p:cNvSpPr>
            <a:spLocks noGrp="1"/>
          </p:cNvSpPr>
          <p:nvPr>
            <p:ph type="sldNum" sz="quarter" idx="12"/>
          </p:nvPr>
        </p:nvSpPr>
        <p:spPr/>
        <p:txBody>
          <a:bodyPr/>
          <a:lstStyle>
            <a:lvl1pPr>
              <a:defRPr/>
            </a:lvl1pPr>
          </a:lstStyle>
          <a:p>
            <a:fld id="{71313704-2D03-4580-9F0A-6F64E9DA6D49}" type="slidenum">
              <a:rPr lang="en-GB" altLang="en-US"/>
              <a:pPr/>
              <a:t>‹#›</a:t>
            </a:fld>
            <a:endParaRPr lang="en-GB" altLang="en-US"/>
          </a:p>
        </p:txBody>
      </p:sp>
    </p:spTree>
    <p:extLst>
      <p:ext uri="{BB962C8B-B14F-4D97-AF65-F5344CB8AC3E}">
        <p14:creationId xmlns:p14="http://schemas.microsoft.com/office/powerpoint/2010/main" val="20567028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C8FE231-D89B-4786-8352-32C64123A8CC}"/>
              </a:ext>
            </a:extLst>
          </p:cNvPr>
          <p:cNvSpPr>
            <a:spLocks noGrp="1"/>
          </p:cNvSpPr>
          <p:nvPr>
            <p:ph type="dt" sz="half" idx="10"/>
          </p:nvPr>
        </p:nvSpPr>
        <p:spPr/>
        <p:txBody>
          <a:bodyPr/>
          <a:lstStyle>
            <a:lvl1pPr>
              <a:defRPr/>
            </a:lvl1pPr>
          </a:lstStyle>
          <a:p>
            <a:pPr>
              <a:defRPr/>
            </a:pPr>
            <a:fld id="{7B39ACE0-B269-49C7-9DFC-8A1C596E7C3A}" type="datetimeFigureOut">
              <a:rPr lang="en-GB"/>
              <a:pPr>
                <a:defRPr/>
              </a:pPr>
              <a:t>12/12/2022</a:t>
            </a:fld>
            <a:endParaRPr lang="en-GB"/>
          </a:p>
        </p:txBody>
      </p:sp>
      <p:sp>
        <p:nvSpPr>
          <p:cNvPr id="5" name="Footer Placeholder 4">
            <a:extLst>
              <a:ext uri="{FF2B5EF4-FFF2-40B4-BE49-F238E27FC236}">
                <a16:creationId xmlns:a16="http://schemas.microsoft.com/office/drawing/2014/main" id="{9C51DF44-6BAA-46B6-BF24-825C857BF73B}"/>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3280F338-027D-4365-BD6A-5D7FF1DD5D66}"/>
              </a:ext>
            </a:extLst>
          </p:cNvPr>
          <p:cNvSpPr>
            <a:spLocks noGrp="1"/>
          </p:cNvSpPr>
          <p:nvPr>
            <p:ph type="sldNum" sz="quarter" idx="12"/>
          </p:nvPr>
        </p:nvSpPr>
        <p:spPr/>
        <p:txBody>
          <a:bodyPr/>
          <a:lstStyle>
            <a:lvl1pPr>
              <a:defRPr/>
            </a:lvl1pPr>
          </a:lstStyle>
          <a:p>
            <a:fld id="{083BA68C-E80F-416B-8628-577CB6833009}" type="slidenum">
              <a:rPr lang="en-GB" altLang="en-US"/>
              <a:pPr/>
              <a:t>‹#›</a:t>
            </a:fld>
            <a:endParaRPr lang="en-GB" altLang="en-US"/>
          </a:p>
        </p:txBody>
      </p:sp>
    </p:spTree>
    <p:extLst>
      <p:ext uri="{BB962C8B-B14F-4D97-AF65-F5344CB8AC3E}">
        <p14:creationId xmlns:p14="http://schemas.microsoft.com/office/powerpoint/2010/main" val="14142077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C356F73-886B-4367-98A0-614F00B036DF}"/>
              </a:ext>
            </a:extLst>
          </p:cNvPr>
          <p:cNvSpPr>
            <a:spLocks noGrp="1"/>
          </p:cNvSpPr>
          <p:nvPr>
            <p:ph type="dt" sz="half" idx="10"/>
          </p:nvPr>
        </p:nvSpPr>
        <p:spPr/>
        <p:txBody>
          <a:bodyPr/>
          <a:lstStyle>
            <a:lvl1pPr>
              <a:defRPr/>
            </a:lvl1pPr>
          </a:lstStyle>
          <a:p>
            <a:pPr>
              <a:defRPr/>
            </a:pPr>
            <a:fld id="{561E0928-1A57-4F40-BF0F-FC41F0D68CC2}" type="datetimeFigureOut">
              <a:rPr lang="en-GB"/>
              <a:pPr>
                <a:defRPr/>
              </a:pPr>
              <a:t>12/12/2022</a:t>
            </a:fld>
            <a:endParaRPr lang="en-GB"/>
          </a:p>
        </p:txBody>
      </p:sp>
      <p:sp>
        <p:nvSpPr>
          <p:cNvPr id="5" name="Footer Placeholder 4">
            <a:extLst>
              <a:ext uri="{FF2B5EF4-FFF2-40B4-BE49-F238E27FC236}">
                <a16:creationId xmlns:a16="http://schemas.microsoft.com/office/drawing/2014/main" id="{9BDFA228-EE9F-4272-B0B2-C8B54422D24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2FAFBDB5-CCDD-400F-9972-0BA9E593115E}"/>
              </a:ext>
            </a:extLst>
          </p:cNvPr>
          <p:cNvSpPr>
            <a:spLocks noGrp="1"/>
          </p:cNvSpPr>
          <p:nvPr>
            <p:ph type="sldNum" sz="quarter" idx="12"/>
          </p:nvPr>
        </p:nvSpPr>
        <p:spPr/>
        <p:txBody>
          <a:bodyPr/>
          <a:lstStyle>
            <a:lvl1pPr>
              <a:defRPr/>
            </a:lvl1pPr>
          </a:lstStyle>
          <a:p>
            <a:fld id="{759D77E9-EF8A-4546-AAD0-BAAA59CB6BF7}" type="slidenum">
              <a:rPr lang="en-GB" altLang="en-US"/>
              <a:pPr/>
              <a:t>‹#›</a:t>
            </a:fld>
            <a:endParaRPr lang="en-GB" altLang="en-US"/>
          </a:p>
        </p:txBody>
      </p:sp>
    </p:spTree>
    <p:extLst>
      <p:ext uri="{BB962C8B-B14F-4D97-AF65-F5344CB8AC3E}">
        <p14:creationId xmlns:p14="http://schemas.microsoft.com/office/powerpoint/2010/main" val="363133210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436933E-1275-4F96-9C5F-6F096F4DE4F7}"/>
              </a:ext>
            </a:extLst>
          </p:cNvPr>
          <p:cNvSpPr>
            <a:spLocks noGrp="1"/>
          </p:cNvSpPr>
          <p:nvPr>
            <p:ph type="dt" sz="half" idx="10"/>
          </p:nvPr>
        </p:nvSpPr>
        <p:spPr/>
        <p:txBody>
          <a:bodyPr/>
          <a:lstStyle>
            <a:lvl1pPr>
              <a:defRPr/>
            </a:lvl1pPr>
          </a:lstStyle>
          <a:p>
            <a:pPr>
              <a:defRPr/>
            </a:pPr>
            <a:fld id="{19D3B9AA-9DAD-443A-92CA-9EEB737A5AEE}" type="datetimeFigureOut">
              <a:rPr lang="en-GB"/>
              <a:pPr>
                <a:defRPr/>
              </a:pPr>
              <a:t>12/12/2022</a:t>
            </a:fld>
            <a:endParaRPr lang="en-GB"/>
          </a:p>
        </p:txBody>
      </p:sp>
      <p:sp>
        <p:nvSpPr>
          <p:cNvPr id="5" name="Footer Placeholder 4">
            <a:extLst>
              <a:ext uri="{FF2B5EF4-FFF2-40B4-BE49-F238E27FC236}">
                <a16:creationId xmlns:a16="http://schemas.microsoft.com/office/drawing/2014/main" id="{B49E3833-3CC1-4367-A987-0AF9C614CFFA}"/>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082CE10C-2C6E-41FD-9AED-6EA9FBA5BD98}"/>
              </a:ext>
            </a:extLst>
          </p:cNvPr>
          <p:cNvSpPr>
            <a:spLocks noGrp="1"/>
          </p:cNvSpPr>
          <p:nvPr>
            <p:ph type="sldNum" sz="quarter" idx="12"/>
          </p:nvPr>
        </p:nvSpPr>
        <p:spPr/>
        <p:txBody>
          <a:bodyPr/>
          <a:lstStyle>
            <a:lvl1pPr>
              <a:defRPr/>
            </a:lvl1pPr>
          </a:lstStyle>
          <a:p>
            <a:fld id="{3C0B3B42-AD7A-408F-8FD8-43D8D8B93009}" type="slidenum">
              <a:rPr lang="en-GB" altLang="en-US"/>
              <a:pPr/>
              <a:t>‹#›</a:t>
            </a:fld>
            <a:endParaRPr lang="en-GB" altLang="en-US"/>
          </a:p>
        </p:txBody>
      </p:sp>
    </p:spTree>
    <p:extLst>
      <p:ext uri="{BB962C8B-B14F-4D97-AF65-F5344CB8AC3E}">
        <p14:creationId xmlns:p14="http://schemas.microsoft.com/office/powerpoint/2010/main" val="3267742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3550FA3-6D38-4E33-B13B-0B72DD65ED6E}"/>
              </a:ext>
            </a:extLst>
          </p:cNvPr>
          <p:cNvSpPr>
            <a:spLocks noGrp="1"/>
          </p:cNvSpPr>
          <p:nvPr>
            <p:ph type="dt" sz="half" idx="10"/>
          </p:nvPr>
        </p:nvSpPr>
        <p:spPr/>
        <p:txBody>
          <a:bodyPr/>
          <a:lstStyle>
            <a:lvl1pPr>
              <a:defRPr/>
            </a:lvl1pPr>
          </a:lstStyle>
          <a:p>
            <a:pPr>
              <a:defRPr/>
            </a:pPr>
            <a:fld id="{07AA7101-6A94-42C3-B82F-DE1818F11859}" type="datetimeFigureOut">
              <a:rPr lang="en-GB"/>
              <a:pPr>
                <a:defRPr/>
              </a:pPr>
              <a:t>12/12/2022</a:t>
            </a:fld>
            <a:endParaRPr lang="en-GB"/>
          </a:p>
        </p:txBody>
      </p:sp>
      <p:sp>
        <p:nvSpPr>
          <p:cNvPr id="5" name="Footer Placeholder 4">
            <a:extLst>
              <a:ext uri="{FF2B5EF4-FFF2-40B4-BE49-F238E27FC236}">
                <a16:creationId xmlns:a16="http://schemas.microsoft.com/office/drawing/2014/main" id="{D872396F-671D-4DF4-A9BD-A7FF2C048B67}"/>
              </a:ext>
            </a:extLst>
          </p:cNvPr>
          <p:cNvSpPr>
            <a:spLocks noGrp="1"/>
          </p:cNvSpPr>
          <p:nvPr>
            <p:ph type="ftr" sz="quarter" idx="11"/>
          </p:nvPr>
        </p:nvSpPr>
        <p:spPr/>
        <p:txBody>
          <a:bodyPr/>
          <a:lstStyle>
            <a:lvl1pPr>
              <a:defRPr/>
            </a:lvl1pPr>
          </a:lstStyle>
          <a:p>
            <a:pPr>
              <a:defRPr/>
            </a:pPr>
            <a:endParaRPr lang="en-GB"/>
          </a:p>
        </p:txBody>
      </p:sp>
      <p:sp>
        <p:nvSpPr>
          <p:cNvPr id="6" name="Slide Number Placeholder 5">
            <a:extLst>
              <a:ext uri="{FF2B5EF4-FFF2-40B4-BE49-F238E27FC236}">
                <a16:creationId xmlns:a16="http://schemas.microsoft.com/office/drawing/2014/main" id="{9141719C-F40E-4FB0-96CB-23ED0AF2B26C}"/>
              </a:ext>
            </a:extLst>
          </p:cNvPr>
          <p:cNvSpPr>
            <a:spLocks noGrp="1"/>
          </p:cNvSpPr>
          <p:nvPr>
            <p:ph type="sldNum" sz="quarter" idx="12"/>
          </p:nvPr>
        </p:nvSpPr>
        <p:spPr/>
        <p:txBody>
          <a:bodyPr/>
          <a:lstStyle>
            <a:lvl1pPr>
              <a:defRPr/>
            </a:lvl1pPr>
          </a:lstStyle>
          <a:p>
            <a:fld id="{818C54B1-5F0D-4803-8498-05F820EB4D18}" type="slidenum">
              <a:rPr lang="en-GB" altLang="en-US"/>
              <a:pPr/>
              <a:t>‹#›</a:t>
            </a:fld>
            <a:endParaRPr lang="en-GB" altLang="en-US"/>
          </a:p>
        </p:txBody>
      </p:sp>
    </p:spTree>
    <p:extLst>
      <p:ext uri="{BB962C8B-B14F-4D97-AF65-F5344CB8AC3E}">
        <p14:creationId xmlns:p14="http://schemas.microsoft.com/office/powerpoint/2010/main" val="31364939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3">
            <a:extLst>
              <a:ext uri="{FF2B5EF4-FFF2-40B4-BE49-F238E27FC236}">
                <a16:creationId xmlns:a16="http://schemas.microsoft.com/office/drawing/2014/main" id="{7E0ACF3B-15D3-4374-A25A-C1EBA84AD7A4}"/>
              </a:ext>
            </a:extLst>
          </p:cNvPr>
          <p:cNvSpPr>
            <a:spLocks noGrp="1"/>
          </p:cNvSpPr>
          <p:nvPr>
            <p:ph type="dt" sz="half" idx="10"/>
          </p:nvPr>
        </p:nvSpPr>
        <p:spPr/>
        <p:txBody>
          <a:bodyPr/>
          <a:lstStyle>
            <a:lvl1pPr>
              <a:defRPr/>
            </a:lvl1pPr>
          </a:lstStyle>
          <a:p>
            <a:pPr>
              <a:defRPr/>
            </a:pPr>
            <a:fld id="{9328EE78-68EF-46A6-8479-437FC72BE743}" type="datetimeFigureOut">
              <a:rPr lang="en-GB"/>
              <a:pPr>
                <a:defRPr/>
              </a:pPr>
              <a:t>12/12/2022</a:t>
            </a:fld>
            <a:endParaRPr lang="en-GB"/>
          </a:p>
        </p:txBody>
      </p:sp>
      <p:sp>
        <p:nvSpPr>
          <p:cNvPr id="6" name="Footer Placeholder 4">
            <a:extLst>
              <a:ext uri="{FF2B5EF4-FFF2-40B4-BE49-F238E27FC236}">
                <a16:creationId xmlns:a16="http://schemas.microsoft.com/office/drawing/2014/main" id="{9D27DC05-4A1D-402A-9505-C499F9710D3C}"/>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C8B0F19D-DE16-43D5-BD0A-8A08D38DF77F}"/>
              </a:ext>
            </a:extLst>
          </p:cNvPr>
          <p:cNvSpPr>
            <a:spLocks noGrp="1"/>
          </p:cNvSpPr>
          <p:nvPr>
            <p:ph type="sldNum" sz="quarter" idx="12"/>
          </p:nvPr>
        </p:nvSpPr>
        <p:spPr/>
        <p:txBody>
          <a:bodyPr/>
          <a:lstStyle>
            <a:lvl1pPr>
              <a:defRPr/>
            </a:lvl1pPr>
          </a:lstStyle>
          <a:p>
            <a:fld id="{E8AB73BB-982B-4278-AD72-45D9E868D342}" type="slidenum">
              <a:rPr lang="en-GB" altLang="en-US"/>
              <a:pPr/>
              <a:t>‹#›</a:t>
            </a:fld>
            <a:endParaRPr lang="en-GB" altLang="en-US"/>
          </a:p>
        </p:txBody>
      </p:sp>
    </p:spTree>
    <p:extLst>
      <p:ext uri="{BB962C8B-B14F-4D97-AF65-F5344CB8AC3E}">
        <p14:creationId xmlns:p14="http://schemas.microsoft.com/office/powerpoint/2010/main" val="20430441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3">
            <a:extLst>
              <a:ext uri="{FF2B5EF4-FFF2-40B4-BE49-F238E27FC236}">
                <a16:creationId xmlns:a16="http://schemas.microsoft.com/office/drawing/2014/main" id="{D5E5F8D1-5329-4285-B6FF-CA19CAFF66FB}"/>
              </a:ext>
            </a:extLst>
          </p:cNvPr>
          <p:cNvSpPr>
            <a:spLocks noGrp="1"/>
          </p:cNvSpPr>
          <p:nvPr>
            <p:ph type="dt" sz="half" idx="10"/>
          </p:nvPr>
        </p:nvSpPr>
        <p:spPr/>
        <p:txBody>
          <a:bodyPr/>
          <a:lstStyle>
            <a:lvl1pPr>
              <a:defRPr/>
            </a:lvl1pPr>
          </a:lstStyle>
          <a:p>
            <a:pPr>
              <a:defRPr/>
            </a:pPr>
            <a:fld id="{E8473D27-3664-4EDF-B324-5DFD62C429A3}" type="datetimeFigureOut">
              <a:rPr lang="en-GB"/>
              <a:pPr>
                <a:defRPr/>
              </a:pPr>
              <a:t>12/12/2022</a:t>
            </a:fld>
            <a:endParaRPr lang="en-GB"/>
          </a:p>
        </p:txBody>
      </p:sp>
      <p:sp>
        <p:nvSpPr>
          <p:cNvPr id="8" name="Footer Placeholder 4">
            <a:extLst>
              <a:ext uri="{FF2B5EF4-FFF2-40B4-BE49-F238E27FC236}">
                <a16:creationId xmlns:a16="http://schemas.microsoft.com/office/drawing/2014/main" id="{B9653E62-D75C-4484-9338-A81F77757DCE}"/>
              </a:ext>
            </a:extLst>
          </p:cNvPr>
          <p:cNvSpPr>
            <a:spLocks noGrp="1"/>
          </p:cNvSpPr>
          <p:nvPr>
            <p:ph type="ftr" sz="quarter" idx="11"/>
          </p:nvPr>
        </p:nvSpPr>
        <p:spPr/>
        <p:txBody>
          <a:bodyPr/>
          <a:lstStyle>
            <a:lvl1pPr>
              <a:defRPr/>
            </a:lvl1pPr>
          </a:lstStyle>
          <a:p>
            <a:pPr>
              <a:defRPr/>
            </a:pPr>
            <a:endParaRPr lang="en-GB"/>
          </a:p>
        </p:txBody>
      </p:sp>
      <p:sp>
        <p:nvSpPr>
          <p:cNvPr id="9" name="Slide Number Placeholder 5">
            <a:extLst>
              <a:ext uri="{FF2B5EF4-FFF2-40B4-BE49-F238E27FC236}">
                <a16:creationId xmlns:a16="http://schemas.microsoft.com/office/drawing/2014/main" id="{283D93D6-BC95-4B28-A701-E74D7252C0EA}"/>
              </a:ext>
            </a:extLst>
          </p:cNvPr>
          <p:cNvSpPr>
            <a:spLocks noGrp="1"/>
          </p:cNvSpPr>
          <p:nvPr>
            <p:ph type="sldNum" sz="quarter" idx="12"/>
          </p:nvPr>
        </p:nvSpPr>
        <p:spPr/>
        <p:txBody>
          <a:bodyPr/>
          <a:lstStyle>
            <a:lvl1pPr>
              <a:defRPr/>
            </a:lvl1pPr>
          </a:lstStyle>
          <a:p>
            <a:fld id="{BA756BE6-E4AE-421A-A888-D91363722872}" type="slidenum">
              <a:rPr lang="en-GB" altLang="en-US"/>
              <a:pPr/>
              <a:t>‹#›</a:t>
            </a:fld>
            <a:endParaRPr lang="en-GB" altLang="en-US"/>
          </a:p>
        </p:txBody>
      </p:sp>
    </p:spTree>
    <p:extLst>
      <p:ext uri="{BB962C8B-B14F-4D97-AF65-F5344CB8AC3E}">
        <p14:creationId xmlns:p14="http://schemas.microsoft.com/office/powerpoint/2010/main" val="26287508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3">
            <a:extLst>
              <a:ext uri="{FF2B5EF4-FFF2-40B4-BE49-F238E27FC236}">
                <a16:creationId xmlns:a16="http://schemas.microsoft.com/office/drawing/2014/main" id="{C7D919CA-C1A5-44F0-A270-41CF2649ABB0}"/>
              </a:ext>
            </a:extLst>
          </p:cNvPr>
          <p:cNvSpPr>
            <a:spLocks noGrp="1"/>
          </p:cNvSpPr>
          <p:nvPr>
            <p:ph type="dt" sz="half" idx="10"/>
          </p:nvPr>
        </p:nvSpPr>
        <p:spPr/>
        <p:txBody>
          <a:bodyPr/>
          <a:lstStyle>
            <a:lvl1pPr>
              <a:defRPr/>
            </a:lvl1pPr>
          </a:lstStyle>
          <a:p>
            <a:pPr>
              <a:defRPr/>
            </a:pPr>
            <a:fld id="{581AF468-A00B-488E-93CB-4B2FB57B424B}" type="datetimeFigureOut">
              <a:rPr lang="en-GB"/>
              <a:pPr>
                <a:defRPr/>
              </a:pPr>
              <a:t>12/12/2022</a:t>
            </a:fld>
            <a:endParaRPr lang="en-GB"/>
          </a:p>
        </p:txBody>
      </p:sp>
      <p:sp>
        <p:nvSpPr>
          <p:cNvPr id="4" name="Footer Placeholder 4">
            <a:extLst>
              <a:ext uri="{FF2B5EF4-FFF2-40B4-BE49-F238E27FC236}">
                <a16:creationId xmlns:a16="http://schemas.microsoft.com/office/drawing/2014/main" id="{2BA89759-CC41-406F-ACD6-BA9345BE080B}"/>
              </a:ext>
            </a:extLst>
          </p:cNvPr>
          <p:cNvSpPr>
            <a:spLocks noGrp="1"/>
          </p:cNvSpPr>
          <p:nvPr>
            <p:ph type="ftr" sz="quarter" idx="11"/>
          </p:nvPr>
        </p:nvSpPr>
        <p:spPr/>
        <p:txBody>
          <a:bodyPr/>
          <a:lstStyle>
            <a:lvl1pPr>
              <a:defRPr/>
            </a:lvl1pPr>
          </a:lstStyle>
          <a:p>
            <a:pPr>
              <a:defRPr/>
            </a:pPr>
            <a:endParaRPr lang="en-GB"/>
          </a:p>
        </p:txBody>
      </p:sp>
      <p:sp>
        <p:nvSpPr>
          <p:cNvPr id="5" name="Slide Number Placeholder 5">
            <a:extLst>
              <a:ext uri="{FF2B5EF4-FFF2-40B4-BE49-F238E27FC236}">
                <a16:creationId xmlns:a16="http://schemas.microsoft.com/office/drawing/2014/main" id="{55BD8BCD-A7A7-4C38-9558-39FDCB10E621}"/>
              </a:ext>
            </a:extLst>
          </p:cNvPr>
          <p:cNvSpPr>
            <a:spLocks noGrp="1"/>
          </p:cNvSpPr>
          <p:nvPr>
            <p:ph type="sldNum" sz="quarter" idx="12"/>
          </p:nvPr>
        </p:nvSpPr>
        <p:spPr/>
        <p:txBody>
          <a:bodyPr/>
          <a:lstStyle>
            <a:lvl1pPr>
              <a:defRPr/>
            </a:lvl1pPr>
          </a:lstStyle>
          <a:p>
            <a:fld id="{5C572F30-3184-4D76-9923-C5331D7DEA5A}" type="slidenum">
              <a:rPr lang="en-GB" altLang="en-US"/>
              <a:pPr/>
              <a:t>‹#›</a:t>
            </a:fld>
            <a:endParaRPr lang="en-GB" altLang="en-US"/>
          </a:p>
        </p:txBody>
      </p:sp>
    </p:spTree>
    <p:extLst>
      <p:ext uri="{BB962C8B-B14F-4D97-AF65-F5344CB8AC3E}">
        <p14:creationId xmlns:p14="http://schemas.microsoft.com/office/powerpoint/2010/main" val="1338733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D4C0F37D-C299-40B4-8F46-F2BCE5478B81}"/>
              </a:ext>
            </a:extLst>
          </p:cNvPr>
          <p:cNvSpPr>
            <a:spLocks noGrp="1"/>
          </p:cNvSpPr>
          <p:nvPr>
            <p:ph type="dt" sz="half" idx="10"/>
          </p:nvPr>
        </p:nvSpPr>
        <p:spPr/>
        <p:txBody>
          <a:bodyPr/>
          <a:lstStyle>
            <a:lvl1pPr>
              <a:defRPr/>
            </a:lvl1pPr>
          </a:lstStyle>
          <a:p>
            <a:pPr>
              <a:defRPr/>
            </a:pPr>
            <a:fld id="{99BC52AC-28AF-44A4-BC0B-8B5F0B09A579}" type="datetimeFigureOut">
              <a:rPr lang="en-GB"/>
              <a:pPr>
                <a:defRPr/>
              </a:pPr>
              <a:t>12/12/2022</a:t>
            </a:fld>
            <a:endParaRPr lang="en-GB"/>
          </a:p>
        </p:txBody>
      </p:sp>
      <p:sp>
        <p:nvSpPr>
          <p:cNvPr id="3" name="Footer Placeholder 4">
            <a:extLst>
              <a:ext uri="{FF2B5EF4-FFF2-40B4-BE49-F238E27FC236}">
                <a16:creationId xmlns:a16="http://schemas.microsoft.com/office/drawing/2014/main" id="{4DBDEF65-DAF4-4982-B614-7234F0BB0127}"/>
              </a:ext>
            </a:extLst>
          </p:cNvPr>
          <p:cNvSpPr>
            <a:spLocks noGrp="1"/>
          </p:cNvSpPr>
          <p:nvPr>
            <p:ph type="ftr" sz="quarter" idx="11"/>
          </p:nvPr>
        </p:nvSpPr>
        <p:spPr/>
        <p:txBody>
          <a:bodyPr/>
          <a:lstStyle>
            <a:lvl1pPr>
              <a:defRPr/>
            </a:lvl1pPr>
          </a:lstStyle>
          <a:p>
            <a:pPr>
              <a:defRPr/>
            </a:pPr>
            <a:endParaRPr lang="en-GB"/>
          </a:p>
        </p:txBody>
      </p:sp>
      <p:sp>
        <p:nvSpPr>
          <p:cNvPr id="4" name="Slide Number Placeholder 5">
            <a:extLst>
              <a:ext uri="{FF2B5EF4-FFF2-40B4-BE49-F238E27FC236}">
                <a16:creationId xmlns:a16="http://schemas.microsoft.com/office/drawing/2014/main" id="{CD762819-398F-46CC-B66B-4E86D0FFDF34}"/>
              </a:ext>
            </a:extLst>
          </p:cNvPr>
          <p:cNvSpPr>
            <a:spLocks noGrp="1"/>
          </p:cNvSpPr>
          <p:nvPr>
            <p:ph type="sldNum" sz="quarter" idx="12"/>
          </p:nvPr>
        </p:nvSpPr>
        <p:spPr/>
        <p:txBody>
          <a:bodyPr/>
          <a:lstStyle>
            <a:lvl1pPr>
              <a:defRPr/>
            </a:lvl1pPr>
          </a:lstStyle>
          <a:p>
            <a:fld id="{A3A21D29-CD95-4209-894C-0C13D6126BD5}" type="slidenum">
              <a:rPr lang="en-GB" altLang="en-US"/>
              <a:pPr/>
              <a:t>‹#›</a:t>
            </a:fld>
            <a:endParaRPr lang="en-GB" altLang="en-US"/>
          </a:p>
        </p:txBody>
      </p:sp>
    </p:spTree>
    <p:extLst>
      <p:ext uri="{BB962C8B-B14F-4D97-AF65-F5344CB8AC3E}">
        <p14:creationId xmlns:p14="http://schemas.microsoft.com/office/powerpoint/2010/main" val="26482794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4E0A742-307B-44B2-A028-6C5C873820EF}"/>
              </a:ext>
            </a:extLst>
          </p:cNvPr>
          <p:cNvSpPr>
            <a:spLocks noGrp="1"/>
          </p:cNvSpPr>
          <p:nvPr>
            <p:ph type="dt" sz="half" idx="10"/>
          </p:nvPr>
        </p:nvSpPr>
        <p:spPr/>
        <p:txBody>
          <a:bodyPr/>
          <a:lstStyle>
            <a:lvl1pPr>
              <a:defRPr/>
            </a:lvl1pPr>
          </a:lstStyle>
          <a:p>
            <a:pPr>
              <a:defRPr/>
            </a:pPr>
            <a:fld id="{B577E82A-E94E-4E18-BA11-E6EE7E2B7B27}" type="datetimeFigureOut">
              <a:rPr lang="en-GB"/>
              <a:pPr>
                <a:defRPr/>
              </a:pPr>
              <a:t>12/12/2022</a:t>
            </a:fld>
            <a:endParaRPr lang="en-GB"/>
          </a:p>
        </p:txBody>
      </p:sp>
      <p:sp>
        <p:nvSpPr>
          <p:cNvPr id="6" name="Footer Placeholder 4">
            <a:extLst>
              <a:ext uri="{FF2B5EF4-FFF2-40B4-BE49-F238E27FC236}">
                <a16:creationId xmlns:a16="http://schemas.microsoft.com/office/drawing/2014/main" id="{F7E59D5F-AF63-4B2C-A874-78BC22055CE0}"/>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4B59DCA5-C932-4B23-91A9-B1CA45560C68}"/>
              </a:ext>
            </a:extLst>
          </p:cNvPr>
          <p:cNvSpPr>
            <a:spLocks noGrp="1"/>
          </p:cNvSpPr>
          <p:nvPr>
            <p:ph type="sldNum" sz="quarter" idx="12"/>
          </p:nvPr>
        </p:nvSpPr>
        <p:spPr/>
        <p:txBody>
          <a:bodyPr/>
          <a:lstStyle>
            <a:lvl1pPr>
              <a:defRPr/>
            </a:lvl1pPr>
          </a:lstStyle>
          <a:p>
            <a:fld id="{D0548D54-E200-467F-BE93-B6C1BFEF5AB9}" type="slidenum">
              <a:rPr lang="en-GB" altLang="en-US"/>
              <a:pPr/>
              <a:t>‹#›</a:t>
            </a:fld>
            <a:endParaRPr lang="en-GB" altLang="en-US"/>
          </a:p>
        </p:txBody>
      </p:sp>
    </p:spTree>
    <p:extLst>
      <p:ext uri="{BB962C8B-B14F-4D97-AF65-F5344CB8AC3E}">
        <p14:creationId xmlns:p14="http://schemas.microsoft.com/office/powerpoint/2010/main" val="34651682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C4120FAC-C9ED-4832-A586-1638BBB2BE69}"/>
              </a:ext>
            </a:extLst>
          </p:cNvPr>
          <p:cNvSpPr>
            <a:spLocks noGrp="1"/>
          </p:cNvSpPr>
          <p:nvPr>
            <p:ph type="dt" sz="half" idx="10"/>
          </p:nvPr>
        </p:nvSpPr>
        <p:spPr/>
        <p:txBody>
          <a:bodyPr/>
          <a:lstStyle>
            <a:lvl1pPr>
              <a:defRPr/>
            </a:lvl1pPr>
          </a:lstStyle>
          <a:p>
            <a:pPr>
              <a:defRPr/>
            </a:pPr>
            <a:fld id="{1B0576B8-B8F3-4062-8A8D-901A88DA16C5}" type="datetimeFigureOut">
              <a:rPr lang="en-GB"/>
              <a:pPr>
                <a:defRPr/>
              </a:pPr>
              <a:t>12/12/2022</a:t>
            </a:fld>
            <a:endParaRPr lang="en-GB"/>
          </a:p>
        </p:txBody>
      </p:sp>
      <p:sp>
        <p:nvSpPr>
          <p:cNvPr id="6" name="Footer Placeholder 4">
            <a:extLst>
              <a:ext uri="{FF2B5EF4-FFF2-40B4-BE49-F238E27FC236}">
                <a16:creationId xmlns:a16="http://schemas.microsoft.com/office/drawing/2014/main" id="{5D2653BD-206A-4BFE-940D-C3A0EEB0439D}"/>
              </a:ext>
            </a:extLst>
          </p:cNvPr>
          <p:cNvSpPr>
            <a:spLocks noGrp="1"/>
          </p:cNvSpPr>
          <p:nvPr>
            <p:ph type="ftr" sz="quarter" idx="11"/>
          </p:nvPr>
        </p:nvSpPr>
        <p:spPr/>
        <p:txBody>
          <a:bodyPr/>
          <a:lstStyle>
            <a:lvl1pPr>
              <a:defRPr/>
            </a:lvl1pPr>
          </a:lstStyle>
          <a:p>
            <a:pPr>
              <a:defRPr/>
            </a:pPr>
            <a:endParaRPr lang="en-GB"/>
          </a:p>
        </p:txBody>
      </p:sp>
      <p:sp>
        <p:nvSpPr>
          <p:cNvPr id="7" name="Slide Number Placeholder 5">
            <a:extLst>
              <a:ext uri="{FF2B5EF4-FFF2-40B4-BE49-F238E27FC236}">
                <a16:creationId xmlns:a16="http://schemas.microsoft.com/office/drawing/2014/main" id="{0B2BA231-F57C-4BB7-9DD3-E42D35262890}"/>
              </a:ext>
            </a:extLst>
          </p:cNvPr>
          <p:cNvSpPr>
            <a:spLocks noGrp="1"/>
          </p:cNvSpPr>
          <p:nvPr>
            <p:ph type="sldNum" sz="quarter" idx="12"/>
          </p:nvPr>
        </p:nvSpPr>
        <p:spPr/>
        <p:txBody>
          <a:bodyPr/>
          <a:lstStyle>
            <a:lvl1pPr>
              <a:defRPr/>
            </a:lvl1pPr>
          </a:lstStyle>
          <a:p>
            <a:fld id="{EEB2DD02-90EF-47E2-981C-C7EAE7386ED1}" type="slidenum">
              <a:rPr lang="en-GB" altLang="en-US"/>
              <a:pPr/>
              <a:t>‹#›</a:t>
            </a:fld>
            <a:endParaRPr lang="en-GB" altLang="en-US"/>
          </a:p>
        </p:txBody>
      </p:sp>
    </p:spTree>
    <p:extLst>
      <p:ext uri="{BB962C8B-B14F-4D97-AF65-F5344CB8AC3E}">
        <p14:creationId xmlns:p14="http://schemas.microsoft.com/office/powerpoint/2010/main" val="12122593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1">
            <a:extLst>
              <a:ext uri="{FF2B5EF4-FFF2-40B4-BE49-F238E27FC236}">
                <a16:creationId xmlns:a16="http://schemas.microsoft.com/office/drawing/2014/main" id="{6292354A-C0BD-4D27-A75B-6E9F90E8FCFB}"/>
              </a:ext>
            </a:extLst>
          </p:cNvPr>
          <p:cNvSpPr/>
          <p:nvPr/>
        </p:nvSpPr>
        <p:spPr>
          <a:xfrm>
            <a:off x="-6350" y="6143625"/>
            <a:ext cx="9153525" cy="714375"/>
          </a:xfrm>
          <a:custGeom>
            <a:avLst/>
            <a:gdLst>
              <a:gd name="connsiteX0" fmla="*/ 0 w 9144000"/>
              <a:gd name="connsiteY0" fmla="*/ 0 h 836712"/>
              <a:gd name="connsiteX1" fmla="*/ 9144000 w 9144000"/>
              <a:gd name="connsiteY1" fmla="*/ 0 h 836712"/>
              <a:gd name="connsiteX2" fmla="*/ 9144000 w 9144000"/>
              <a:gd name="connsiteY2" fmla="*/ 836712 h 836712"/>
              <a:gd name="connsiteX3" fmla="*/ 0 w 9144000"/>
              <a:gd name="connsiteY3" fmla="*/ 836712 h 836712"/>
              <a:gd name="connsiteX4" fmla="*/ 0 w 9144000"/>
              <a:gd name="connsiteY4" fmla="*/ 0 h 836712"/>
              <a:gd name="connsiteX0" fmla="*/ 0 w 9224387"/>
              <a:gd name="connsiteY0" fmla="*/ 341644 h 836712"/>
              <a:gd name="connsiteX1" fmla="*/ 9224387 w 9224387"/>
              <a:gd name="connsiteY1" fmla="*/ 0 h 836712"/>
              <a:gd name="connsiteX2" fmla="*/ 9224387 w 9224387"/>
              <a:gd name="connsiteY2" fmla="*/ 836712 h 836712"/>
              <a:gd name="connsiteX3" fmla="*/ 80387 w 9224387"/>
              <a:gd name="connsiteY3" fmla="*/ 836712 h 836712"/>
              <a:gd name="connsiteX4" fmla="*/ 0 w 9224387"/>
              <a:gd name="connsiteY4" fmla="*/ 341644 h 836712"/>
              <a:gd name="connsiteX0" fmla="*/ 0 w 9234436"/>
              <a:gd name="connsiteY0" fmla="*/ 401934 h 897002"/>
              <a:gd name="connsiteX1" fmla="*/ 9234436 w 9234436"/>
              <a:gd name="connsiteY1" fmla="*/ 0 h 897002"/>
              <a:gd name="connsiteX2" fmla="*/ 9224387 w 9234436"/>
              <a:gd name="connsiteY2" fmla="*/ 897002 h 897002"/>
              <a:gd name="connsiteX3" fmla="*/ 80387 w 9234436"/>
              <a:gd name="connsiteY3" fmla="*/ 897002 h 897002"/>
              <a:gd name="connsiteX4" fmla="*/ 0 w 9234436"/>
              <a:gd name="connsiteY4" fmla="*/ 401934 h 897002"/>
              <a:gd name="connsiteX0" fmla="*/ 9774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9774 w 9154049"/>
              <a:gd name="connsiteY4" fmla="*/ 371789 h 897002"/>
              <a:gd name="connsiteX0" fmla="*/ 35587 w 9154049"/>
              <a:gd name="connsiteY0" fmla="*/ 375007 h 897002"/>
              <a:gd name="connsiteX1" fmla="*/ 9154049 w 9154049"/>
              <a:gd name="connsiteY1" fmla="*/ 0 h 897002"/>
              <a:gd name="connsiteX2" fmla="*/ 9144000 w 9154049"/>
              <a:gd name="connsiteY2" fmla="*/ 897002 h 897002"/>
              <a:gd name="connsiteX3" fmla="*/ 0 w 9154049"/>
              <a:gd name="connsiteY3" fmla="*/ 897002 h 897002"/>
              <a:gd name="connsiteX4" fmla="*/ 35587 w 9154049"/>
              <a:gd name="connsiteY4" fmla="*/ 375007 h 897002"/>
              <a:gd name="connsiteX0" fmla="*/ 5081 w 9123543"/>
              <a:gd name="connsiteY0" fmla="*/ 375007 h 906658"/>
              <a:gd name="connsiteX1" fmla="*/ 9123543 w 9123543"/>
              <a:gd name="connsiteY1" fmla="*/ 0 h 906658"/>
              <a:gd name="connsiteX2" fmla="*/ 9113494 w 9123543"/>
              <a:gd name="connsiteY2" fmla="*/ 897002 h 906658"/>
              <a:gd name="connsiteX3" fmla="*/ 0 w 9123543"/>
              <a:gd name="connsiteY3" fmla="*/ 906658 h 906658"/>
              <a:gd name="connsiteX4" fmla="*/ 5081 w 9123543"/>
              <a:gd name="connsiteY4" fmla="*/ 375007 h 906658"/>
              <a:gd name="connsiteX0" fmla="*/ 5081 w 9113494"/>
              <a:gd name="connsiteY0" fmla="*/ 375007 h 906658"/>
              <a:gd name="connsiteX1" fmla="*/ 9020291 w 9113494"/>
              <a:gd name="connsiteY1" fmla="*/ 0 h 906658"/>
              <a:gd name="connsiteX2" fmla="*/ 9113494 w 9113494"/>
              <a:gd name="connsiteY2" fmla="*/ 897002 h 906658"/>
              <a:gd name="connsiteX3" fmla="*/ 0 w 9113494"/>
              <a:gd name="connsiteY3" fmla="*/ 906658 h 906658"/>
              <a:gd name="connsiteX4" fmla="*/ 5081 w 9113494"/>
              <a:gd name="connsiteY4" fmla="*/ 375007 h 906658"/>
              <a:gd name="connsiteX0" fmla="*/ 5081 w 9020291"/>
              <a:gd name="connsiteY0" fmla="*/ 375007 h 964594"/>
              <a:gd name="connsiteX1" fmla="*/ 9020291 w 9020291"/>
              <a:gd name="connsiteY1" fmla="*/ 0 h 964594"/>
              <a:gd name="connsiteX2" fmla="*/ 9012589 w 9020291"/>
              <a:gd name="connsiteY2" fmla="*/ 964594 h 964594"/>
              <a:gd name="connsiteX3" fmla="*/ 0 w 9020291"/>
              <a:gd name="connsiteY3" fmla="*/ 906658 h 964594"/>
              <a:gd name="connsiteX4" fmla="*/ 5081 w 9020291"/>
              <a:gd name="connsiteY4" fmla="*/ 375007 h 9645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0291" h="964594">
                <a:moveTo>
                  <a:pt x="5081" y="375007"/>
                </a:moveTo>
                <a:lnTo>
                  <a:pt x="9020291" y="0"/>
                </a:lnTo>
                <a:cubicBezTo>
                  <a:pt x="9017724" y="321531"/>
                  <a:pt x="9015156" y="643063"/>
                  <a:pt x="9012589" y="964594"/>
                </a:cubicBezTo>
                <a:lnTo>
                  <a:pt x="0" y="906658"/>
                </a:lnTo>
                <a:cubicBezTo>
                  <a:pt x="1694" y="729441"/>
                  <a:pt x="3387" y="552224"/>
                  <a:pt x="5081" y="375007"/>
                </a:cubicBezTo>
                <a:close/>
              </a:path>
            </a:pathLst>
          </a:custGeom>
          <a:solidFill>
            <a:srgbClr val="D5F0F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7" name="Title Placeholder 1">
            <a:extLst>
              <a:ext uri="{FF2B5EF4-FFF2-40B4-BE49-F238E27FC236}">
                <a16:creationId xmlns:a16="http://schemas.microsoft.com/office/drawing/2014/main" id="{D405586A-37E6-4C49-A8A5-420708BDFC77}"/>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GB" altLang="en-US"/>
          </a:p>
        </p:txBody>
      </p:sp>
      <p:sp>
        <p:nvSpPr>
          <p:cNvPr id="1028" name="Text Placeholder 2">
            <a:extLst>
              <a:ext uri="{FF2B5EF4-FFF2-40B4-BE49-F238E27FC236}">
                <a16:creationId xmlns:a16="http://schemas.microsoft.com/office/drawing/2014/main" id="{01F469BC-0DB8-41F1-B885-CD7EE114B1A5}"/>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endParaRPr lang="en-GB" altLang="en-US" dirty="0"/>
          </a:p>
        </p:txBody>
      </p:sp>
      <p:sp>
        <p:nvSpPr>
          <p:cNvPr id="2" name="Rectangle 1">
            <a:extLst>
              <a:ext uri="{FF2B5EF4-FFF2-40B4-BE49-F238E27FC236}">
                <a16:creationId xmlns:a16="http://schemas.microsoft.com/office/drawing/2014/main" id="{19D370C9-6B2C-46ED-81C4-59E82CAD737A}"/>
              </a:ext>
            </a:extLst>
          </p:cNvPr>
          <p:cNvSpPr/>
          <p:nvPr/>
        </p:nvSpPr>
        <p:spPr>
          <a:xfrm>
            <a:off x="-11113" y="6196013"/>
            <a:ext cx="9158288" cy="666750"/>
          </a:xfrm>
          <a:custGeom>
            <a:avLst/>
            <a:gdLst>
              <a:gd name="connsiteX0" fmla="*/ 0 w 9144000"/>
              <a:gd name="connsiteY0" fmla="*/ 0 h 836712"/>
              <a:gd name="connsiteX1" fmla="*/ 9144000 w 9144000"/>
              <a:gd name="connsiteY1" fmla="*/ 0 h 836712"/>
              <a:gd name="connsiteX2" fmla="*/ 9144000 w 9144000"/>
              <a:gd name="connsiteY2" fmla="*/ 836712 h 836712"/>
              <a:gd name="connsiteX3" fmla="*/ 0 w 9144000"/>
              <a:gd name="connsiteY3" fmla="*/ 836712 h 836712"/>
              <a:gd name="connsiteX4" fmla="*/ 0 w 9144000"/>
              <a:gd name="connsiteY4" fmla="*/ 0 h 836712"/>
              <a:gd name="connsiteX0" fmla="*/ 0 w 9224387"/>
              <a:gd name="connsiteY0" fmla="*/ 341644 h 836712"/>
              <a:gd name="connsiteX1" fmla="*/ 9224387 w 9224387"/>
              <a:gd name="connsiteY1" fmla="*/ 0 h 836712"/>
              <a:gd name="connsiteX2" fmla="*/ 9224387 w 9224387"/>
              <a:gd name="connsiteY2" fmla="*/ 836712 h 836712"/>
              <a:gd name="connsiteX3" fmla="*/ 80387 w 9224387"/>
              <a:gd name="connsiteY3" fmla="*/ 836712 h 836712"/>
              <a:gd name="connsiteX4" fmla="*/ 0 w 9224387"/>
              <a:gd name="connsiteY4" fmla="*/ 341644 h 836712"/>
              <a:gd name="connsiteX0" fmla="*/ 0 w 9234436"/>
              <a:gd name="connsiteY0" fmla="*/ 401934 h 897002"/>
              <a:gd name="connsiteX1" fmla="*/ 9234436 w 9234436"/>
              <a:gd name="connsiteY1" fmla="*/ 0 h 897002"/>
              <a:gd name="connsiteX2" fmla="*/ 9224387 w 9234436"/>
              <a:gd name="connsiteY2" fmla="*/ 897002 h 897002"/>
              <a:gd name="connsiteX3" fmla="*/ 80387 w 9234436"/>
              <a:gd name="connsiteY3" fmla="*/ 897002 h 897002"/>
              <a:gd name="connsiteX4" fmla="*/ 0 w 9234436"/>
              <a:gd name="connsiteY4" fmla="*/ 401934 h 897002"/>
              <a:gd name="connsiteX0" fmla="*/ 9774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9774 w 9154049"/>
              <a:gd name="connsiteY4" fmla="*/ 371789 h 897002"/>
              <a:gd name="connsiteX0" fmla="*/ 35586 w 9154049"/>
              <a:gd name="connsiteY0" fmla="*/ 371789 h 897002"/>
              <a:gd name="connsiteX1" fmla="*/ 9154049 w 9154049"/>
              <a:gd name="connsiteY1" fmla="*/ 0 h 897002"/>
              <a:gd name="connsiteX2" fmla="*/ 9144000 w 9154049"/>
              <a:gd name="connsiteY2" fmla="*/ 897002 h 897002"/>
              <a:gd name="connsiteX3" fmla="*/ 0 w 9154049"/>
              <a:gd name="connsiteY3" fmla="*/ 897002 h 897002"/>
              <a:gd name="connsiteX4" fmla="*/ 35586 w 9154049"/>
              <a:gd name="connsiteY4" fmla="*/ 371789 h 897002"/>
              <a:gd name="connsiteX0" fmla="*/ 2733 w 9121196"/>
              <a:gd name="connsiteY0" fmla="*/ 371789 h 897002"/>
              <a:gd name="connsiteX1" fmla="*/ 9121196 w 9121196"/>
              <a:gd name="connsiteY1" fmla="*/ 0 h 897002"/>
              <a:gd name="connsiteX2" fmla="*/ 9111147 w 9121196"/>
              <a:gd name="connsiteY2" fmla="*/ 897002 h 897002"/>
              <a:gd name="connsiteX3" fmla="*/ 0 w 9121196"/>
              <a:gd name="connsiteY3" fmla="*/ 887346 h 897002"/>
              <a:gd name="connsiteX4" fmla="*/ 2733 w 9121196"/>
              <a:gd name="connsiteY4" fmla="*/ 371789 h 897002"/>
              <a:gd name="connsiteX0" fmla="*/ 2733 w 9121196"/>
              <a:gd name="connsiteY0" fmla="*/ 371789 h 897002"/>
              <a:gd name="connsiteX1" fmla="*/ 9121196 w 9121196"/>
              <a:gd name="connsiteY1" fmla="*/ 0 h 897002"/>
              <a:gd name="connsiteX2" fmla="*/ 9111147 w 9121196"/>
              <a:gd name="connsiteY2" fmla="*/ 897002 h 897002"/>
              <a:gd name="connsiteX3" fmla="*/ 0 w 9121196"/>
              <a:gd name="connsiteY3" fmla="*/ 897002 h 897002"/>
              <a:gd name="connsiteX4" fmla="*/ 2733 w 9121196"/>
              <a:gd name="connsiteY4" fmla="*/ 371789 h 897002"/>
              <a:gd name="connsiteX0" fmla="*/ 2733 w 9111147"/>
              <a:gd name="connsiteY0" fmla="*/ 368571 h 893784"/>
              <a:gd name="connsiteX1" fmla="*/ 9017944 w 9111147"/>
              <a:gd name="connsiteY1" fmla="*/ 0 h 893784"/>
              <a:gd name="connsiteX2" fmla="*/ 9111147 w 9111147"/>
              <a:gd name="connsiteY2" fmla="*/ 893784 h 893784"/>
              <a:gd name="connsiteX3" fmla="*/ 0 w 9111147"/>
              <a:gd name="connsiteY3" fmla="*/ 893784 h 893784"/>
              <a:gd name="connsiteX4" fmla="*/ 2733 w 9111147"/>
              <a:gd name="connsiteY4" fmla="*/ 368571 h 893784"/>
              <a:gd name="connsiteX0" fmla="*/ 2733 w 9017944"/>
              <a:gd name="connsiteY0" fmla="*/ 368571 h 893784"/>
              <a:gd name="connsiteX1" fmla="*/ 9017944 w 9017944"/>
              <a:gd name="connsiteY1" fmla="*/ 0 h 893784"/>
              <a:gd name="connsiteX2" fmla="*/ 9014935 w 9017944"/>
              <a:gd name="connsiteY2" fmla="*/ 884129 h 893784"/>
              <a:gd name="connsiteX3" fmla="*/ 0 w 9017944"/>
              <a:gd name="connsiteY3" fmla="*/ 893784 h 893784"/>
              <a:gd name="connsiteX4" fmla="*/ 2733 w 9017944"/>
              <a:gd name="connsiteY4" fmla="*/ 368571 h 893784"/>
              <a:gd name="connsiteX0" fmla="*/ 2733 w 9017944"/>
              <a:gd name="connsiteY0" fmla="*/ 368571 h 897004"/>
              <a:gd name="connsiteX1" fmla="*/ 9017944 w 9017944"/>
              <a:gd name="connsiteY1" fmla="*/ 0 h 897004"/>
              <a:gd name="connsiteX2" fmla="*/ 9014935 w 9017944"/>
              <a:gd name="connsiteY2" fmla="*/ 897004 h 897004"/>
              <a:gd name="connsiteX3" fmla="*/ 0 w 9017944"/>
              <a:gd name="connsiteY3" fmla="*/ 893784 h 897004"/>
              <a:gd name="connsiteX4" fmla="*/ 2733 w 9017944"/>
              <a:gd name="connsiteY4" fmla="*/ 368571 h 897004"/>
              <a:gd name="connsiteX0" fmla="*/ 0 w 9019904"/>
              <a:gd name="connsiteY0" fmla="*/ 375008 h 897004"/>
              <a:gd name="connsiteX1" fmla="*/ 9019904 w 9019904"/>
              <a:gd name="connsiteY1" fmla="*/ 0 h 897004"/>
              <a:gd name="connsiteX2" fmla="*/ 9016895 w 9019904"/>
              <a:gd name="connsiteY2" fmla="*/ 897004 h 897004"/>
              <a:gd name="connsiteX3" fmla="*/ 1960 w 9019904"/>
              <a:gd name="connsiteY3" fmla="*/ 893784 h 897004"/>
              <a:gd name="connsiteX4" fmla="*/ 0 w 9019904"/>
              <a:gd name="connsiteY4" fmla="*/ 375008 h 897004"/>
              <a:gd name="connsiteX0" fmla="*/ 2804 w 9022708"/>
              <a:gd name="connsiteY0" fmla="*/ 375008 h 897004"/>
              <a:gd name="connsiteX1" fmla="*/ 9022708 w 9022708"/>
              <a:gd name="connsiteY1" fmla="*/ 0 h 897004"/>
              <a:gd name="connsiteX2" fmla="*/ 9019699 w 9022708"/>
              <a:gd name="connsiteY2" fmla="*/ 897004 h 897004"/>
              <a:gd name="connsiteX3" fmla="*/ 71 w 9022708"/>
              <a:gd name="connsiteY3" fmla="*/ 893784 h 897004"/>
              <a:gd name="connsiteX4" fmla="*/ 2804 w 9022708"/>
              <a:gd name="connsiteY4" fmla="*/ 375008 h 897004"/>
              <a:gd name="connsiteX0" fmla="*/ 5126 w 9025030"/>
              <a:gd name="connsiteY0" fmla="*/ 375008 h 900222"/>
              <a:gd name="connsiteX1" fmla="*/ 9025030 w 9025030"/>
              <a:gd name="connsiteY1" fmla="*/ 0 h 900222"/>
              <a:gd name="connsiteX2" fmla="*/ 9022021 w 9025030"/>
              <a:gd name="connsiteY2" fmla="*/ 897004 h 900222"/>
              <a:gd name="connsiteX3" fmla="*/ 46 w 9025030"/>
              <a:gd name="connsiteY3" fmla="*/ 900222 h 900222"/>
              <a:gd name="connsiteX4" fmla="*/ 5126 w 9025030"/>
              <a:gd name="connsiteY4" fmla="*/ 375008 h 9002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025030" h="900222">
                <a:moveTo>
                  <a:pt x="5126" y="375008"/>
                </a:moveTo>
                <a:lnTo>
                  <a:pt x="9025030" y="0"/>
                </a:lnTo>
                <a:lnTo>
                  <a:pt x="9022021" y="897004"/>
                </a:lnTo>
                <a:lnTo>
                  <a:pt x="46" y="900222"/>
                </a:lnTo>
                <a:cubicBezTo>
                  <a:pt x="-607" y="727297"/>
                  <a:pt x="5779" y="547933"/>
                  <a:pt x="5126" y="375008"/>
                </a:cubicBezTo>
                <a:close/>
              </a:path>
            </a:pathLst>
          </a:custGeom>
          <a:solidFill>
            <a:srgbClr val="58C4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4" name="Date Placeholder 3">
            <a:extLst>
              <a:ext uri="{FF2B5EF4-FFF2-40B4-BE49-F238E27FC236}">
                <a16:creationId xmlns:a16="http://schemas.microsoft.com/office/drawing/2014/main" id="{E968D919-F6E6-4D68-A4B7-FE8B6D632F01}"/>
              </a:ext>
            </a:extLst>
          </p:cNvPr>
          <p:cNvSpPr>
            <a:spLocks noGrp="1"/>
          </p:cNvSpPr>
          <p:nvPr>
            <p:ph type="dt" sz="half" idx="2"/>
          </p:nvPr>
        </p:nvSpPr>
        <p:spPr>
          <a:xfrm>
            <a:off x="457200" y="6429375"/>
            <a:ext cx="1708150" cy="292100"/>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CC9D62EA-7FF5-43B8-A0D8-0C8998788BF5}" type="datetimeFigureOut">
              <a:rPr lang="en-GB"/>
              <a:pPr>
                <a:defRPr/>
              </a:pPr>
              <a:t>12/12/2022</a:t>
            </a:fld>
            <a:endParaRPr lang="en-GB"/>
          </a:p>
        </p:txBody>
      </p:sp>
      <p:sp>
        <p:nvSpPr>
          <p:cNvPr id="5" name="Footer Placeholder 4">
            <a:extLst>
              <a:ext uri="{FF2B5EF4-FFF2-40B4-BE49-F238E27FC236}">
                <a16:creationId xmlns:a16="http://schemas.microsoft.com/office/drawing/2014/main" id="{DE81FF29-6F3D-43D3-BF28-BE8BD31F6B65}"/>
              </a:ext>
            </a:extLst>
          </p:cNvPr>
          <p:cNvSpPr>
            <a:spLocks noGrp="1"/>
          </p:cNvSpPr>
          <p:nvPr>
            <p:ph type="ftr" sz="quarter" idx="3"/>
          </p:nvPr>
        </p:nvSpPr>
        <p:spPr>
          <a:xfrm>
            <a:off x="3124200" y="6429375"/>
            <a:ext cx="2317750" cy="292100"/>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GB"/>
          </a:p>
        </p:txBody>
      </p:sp>
      <p:sp>
        <p:nvSpPr>
          <p:cNvPr id="6" name="Slide Number Placeholder 5">
            <a:extLst>
              <a:ext uri="{FF2B5EF4-FFF2-40B4-BE49-F238E27FC236}">
                <a16:creationId xmlns:a16="http://schemas.microsoft.com/office/drawing/2014/main" id="{7DA10565-CA40-44C1-B64E-887ED1E09CE5}"/>
              </a:ext>
            </a:extLst>
          </p:cNvPr>
          <p:cNvSpPr>
            <a:spLocks noGrp="1"/>
          </p:cNvSpPr>
          <p:nvPr>
            <p:ph type="sldNum" sz="quarter" idx="4"/>
          </p:nvPr>
        </p:nvSpPr>
        <p:spPr>
          <a:xfrm>
            <a:off x="6510338" y="6416675"/>
            <a:ext cx="1741487" cy="300038"/>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defRPr>
            </a:lvl1pPr>
          </a:lstStyle>
          <a:p>
            <a:fld id="{53BA1F61-B9B1-4606-9E3C-8777D93E8E94}" type="slidenum">
              <a:rPr lang="en-GB" altLang="en-US"/>
              <a:pPr/>
              <a:t>‹#›</a:t>
            </a:fld>
            <a:endParaRPr lang="en-GB" altLang="en-US"/>
          </a:p>
        </p:txBody>
      </p:sp>
      <p:pic>
        <p:nvPicPr>
          <p:cNvPr id="1033" name="Picture 13" descr="C:\Users\Em095483\Downloads\Skyline hi res.png">
            <a:extLst>
              <a:ext uri="{FF2B5EF4-FFF2-40B4-BE49-F238E27FC236}">
                <a16:creationId xmlns:a16="http://schemas.microsoft.com/office/drawing/2014/main" id="{3F32FB65-923C-4DF4-8C22-CB8A3D63D440}"/>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3287"/>
          <a:stretch>
            <a:fillRect/>
          </a:stretch>
        </p:blipFill>
        <p:spPr bwMode="auto">
          <a:xfrm>
            <a:off x="-11113" y="5413375"/>
            <a:ext cx="9191626" cy="1471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 name="Picture 14" descr="C:\Users\Em095483\My Pictures &amp; Music\My Pictures\Transformation\Graphics\Wyn Transparent.png">
            <a:extLst>
              <a:ext uri="{FF2B5EF4-FFF2-40B4-BE49-F238E27FC236}">
                <a16:creationId xmlns:a16="http://schemas.microsoft.com/office/drawing/2014/main" id="{EC2C148B-5684-48E3-ACB8-525917783F70}"/>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8618538" y="5949950"/>
            <a:ext cx="576262" cy="94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5" descr="C:\Users\Em095483\My Pictures &amp; Music\My Pictures\Transformation\Graphics\Sam Transparent.png">
            <a:extLst>
              <a:ext uri="{FF2B5EF4-FFF2-40B4-BE49-F238E27FC236}">
                <a16:creationId xmlns:a16="http://schemas.microsoft.com/office/drawing/2014/main" id="{125C9F6D-BA40-420C-95CA-E224756D60AB}"/>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b="12219"/>
          <a:stretch>
            <a:fillRect/>
          </a:stretch>
        </p:blipFill>
        <p:spPr bwMode="auto">
          <a:xfrm>
            <a:off x="7993063" y="6094413"/>
            <a:ext cx="539750" cy="78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6" name="Picture 16" descr="C:\Users\Em095483\My Pictures &amp; Music\My Pictures\Transformation\Graphics\Cerys Transparent.png">
            <a:extLst>
              <a:ext uri="{FF2B5EF4-FFF2-40B4-BE49-F238E27FC236}">
                <a16:creationId xmlns:a16="http://schemas.microsoft.com/office/drawing/2014/main" id="{BCBDF790-6CC3-4F11-AE07-33AA37DF0876}"/>
              </a:ext>
            </a:extLst>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8304213" y="5973763"/>
            <a:ext cx="536575" cy="884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41E7818E-6479-4C49-A981-03ACB0F7C34A}"/>
              </a:ext>
            </a:extLst>
          </p:cNvPr>
          <p:cNvSpPr txBox="1"/>
          <p:nvPr/>
        </p:nvSpPr>
        <p:spPr>
          <a:xfrm>
            <a:off x="611560" y="1556792"/>
            <a:ext cx="7920880" cy="3139321"/>
          </a:xfrm>
          <a:prstGeom prst="rect">
            <a:avLst/>
          </a:prstGeom>
          <a:noFill/>
        </p:spPr>
        <p:txBody>
          <a:bodyPr wrap="square" rtlCol="0">
            <a:spAutoFit/>
          </a:bodyPr>
          <a:lstStyle/>
          <a:p>
            <a:pPr marL="214313" indent="-214313">
              <a:buFont typeface="Arial" panose="020B0604020202020204" pitchFamily="34" charset="0"/>
              <a:buChar char="•"/>
            </a:pPr>
            <a:r>
              <a:rPr lang="en-GB" dirty="0"/>
              <a:t>Log into ESR at Home - ESR Hub - NHS Electronic Staff Record. </a:t>
            </a:r>
          </a:p>
          <a:p>
            <a:pPr marL="214313" indent="-214313">
              <a:buFont typeface="Arial" panose="020B0604020202020204" pitchFamily="34" charset="0"/>
              <a:buChar char="•"/>
            </a:pPr>
            <a:r>
              <a:rPr lang="en-GB" dirty="0"/>
              <a:t>Select the ‘Manager’ or ‘Supervisor’ (dependent upon allocated access) tab at the top of the screen. </a:t>
            </a:r>
          </a:p>
          <a:p>
            <a:pPr marL="214313" indent="-214313">
              <a:buFont typeface="Arial" panose="020B0604020202020204" pitchFamily="34" charset="0"/>
              <a:buChar char="•"/>
            </a:pPr>
            <a:endParaRPr lang="en-GB" dirty="0"/>
          </a:p>
          <a:p>
            <a:pPr marL="214313" indent="-214313">
              <a:buFont typeface="Arial" panose="020B0604020202020204" pitchFamily="34" charset="0"/>
              <a:buChar char="•"/>
            </a:pPr>
            <a:endParaRPr lang="en-GB" dirty="0"/>
          </a:p>
          <a:p>
            <a:r>
              <a:rPr lang="en-GB" dirty="0"/>
              <a:t> </a:t>
            </a:r>
          </a:p>
          <a:p>
            <a:pPr marL="214313" indent="-214313">
              <a:buFont typeface="Arial" panose="020B0604020202020204" pitchFamily="34" charset="0"/>
              <a:buChar char="•"/>
            </a:pPr>
            <a:endParaRPr lang="en-GB" dirty="0"/>
          </a:p>
          <a:p>
            <a:pPr marL="214313" indent="-214313">
              <a:buFont typeface="Arial" panose="020B0604020202020204" pitchFamily="34" charset="0"/>
              <a:buChar char="•"/>
            </a:pPr>
            <a:r>
              <a:rPr lang="en-GB" dirty="0"/>
              <a:t>From the ‘Manager’ or ‘Supervisor’ My Pages list select ‘My Team Personal Information’, and then ‘Absence’. </a:t>
            </a:r>
          </a:p>
          <a:p>
            <a:pPr marL="214313" indent="-214313">
              <a:buFont typeface="Arial" panose="020B0604020202020204" pitchFamily="34" charset="0"/>
              <a:buChar char="•"/>
            </a:pPr>
            <a:endParaRPr lang="en-GB" dirty="0"/>
          </a:p>
          <a:p>
            <a:endParaRPr lang="en-GB" dirty="0"/>
          </a:p>
        </p:txBody>
      </p:sp>
      <p:sp>
        <p:nvSpPr>
          <p:cNvPr id="6" name="Title 1">
            <a:extLst>
              <a:ext uri="{FF2B5EF4-FFF2-40B4-BE49-F238E27FC236}">
                <a16:creationId xmlns:a16="http://schemas.microsoft.com/office/drawing/2014/main" id="{81407D48-53D1-40DA-8820-806B99A8D1FB}"/>
              </a:ext>
            </a:extLst>
          </p:cNvPr>
          <p:cNvSpPr txBox="1">
            <a:spLocks/>
          </p:cNvSpPr>
          <p:nvPr/>
        </p:nvSpPr>
        <p:spPr>
          <a:xfrm>
            <a:off x="474648" y="850020"/>
            <a:ext cx="8463335" cy="371681"/>
          </a:xfrm>
          <a:prstGeom prst="rect">
            <a:avLst/>
          </a:prstGeom>
        </p:spPr>
        <p:txBody>
          <a:bodyPr vert="horz" lIns="68580" tIns="34290" rIns="68580" bIns="3429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dirty="0"/>
              <a:t>How to record Industrial Action on ESR Manager or Supervisor Self Service</a:t>
            </a:r>
          </a:p>
        </p:txBody>
      </p:sp>
      <p:pic>
        <p:nvPicPr>
          <p:cNvPr id="3" name="Picture 2">
            <a:extLst>
              <a:ext uri="{FF2B5EF4-FFF2-40B4-BE49-F238E27FC236}">
                <a16:creationId xmlns:a16="http://schemas.microsoft.com/office/drawing/2014/main" id="{E622B56C-1F0D-4A03-BCF2-4FF0976975C7}"/>
              </a:ext>
            </a:extLst>
          </p:cNvPr>
          <p:cNvPicPr>
            <a:picLocks noChangeAspect="1"/>
          </p:cNvPicPr>
          <p:nvPr/>
        </p:nvPicPr>
        <p:blipFill>
          <a:blip r:embed="rId2"/>
          <a:stretch>
            <a:fillRect/>
          </a:stretch>
        </p:blipFill>
        <p:spPr>
          <a:xfrm>
            <a:off x="1907704" y="2564904"/>
            <a:ext cx="5029636" cy="829128"/>
          </a:xfrm>
          <a:prstGeom prst="rect">
            <a:avLst/>
          </a:prstGeom>
        </p:spPr>
      </p:pic>
      <p:pic>
        <p:nvPicPr>
          <p:cNvPr id="8" name="Picture 7">
            <a:extLst>
              <a:ext uri="{FF2B5EF4-FFF2-40B4-BE49-F238E27FC236}">
                <a16:creationId xmlns:a16="http://schemas.microsoft.com/office/drawing/2014/main" id="{9477C841-C2B2-4216-9024-8A954D1D7F8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88024" y="3789040"/>
            <a:ext cx="1439678" cy="2884851"/>
          </a:xfrm>
          <a:prstGeom prst="rect">
            <a:avLst/>
          </a:prstGeom>
        </p:spPr>
      </p:pic>
    </p:spTree>
    <p:extLst>
      <p:ext uri="{BB962C8B-B14F-4D97-AF65-F5344CB8AC3E}">
        <p14:creationId xmlns:p14="http://schemas.microsoft.com/office/powerpoint/2010/main" val="3793480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0239F-CFD8-4212-9AF8-ACC720D3C74F}"/>
              </a:ext>
            </a:extLst>
          </p:cNvPr>
          <p:cNvSpPr>
            <a:spLocks noGrp="1"/>
          </p:cNvSpPr>
          <p:nvPr>
            <p:ph type="title"/>
          </p:nvPr>
        </p:nvSpPr>
        <p:spPr/>
        <p:txBody>
          <a:bodyPr/>
          <a:lstStyle/>
          <a:p>
            <a:pPr lvl="0"/>
            <a:r>
              <a:rPr lang="en-GB" sz="2800" dirty="0">
                <a:solidFill>
                  <a:prstClr val="black"/>
                </a:solidFill>
                <a:latin typeface="Calibri" panose="020F0502020204030204" pitchFamily="34" charset="0"/>
                <a:ea typeface="+mn-ea"/>
                <a:cs typeface="Arial" panose="020B0604020202020204" pitchFamily="34" charset="0"/>
              </a:rPr>
              <a:t>How to record Industrial Action on ESR Manager or Supervisor Self Service</a:t>
            </a:r>
            <a:endParaRPr lang="en-GB" dirty="0"/>
          </a:p>
        </p:txBody>
      </p:sp>
      <p:sp>
        <p:nvSpPr>
          <p:cNvPr id="3" name="Content Placeholder 2">
            <a:extLst>
              <a:ext uri="{FF2B5EF4-FFF2-40B4-BE49-F238E27FC236}">
                <a16:creationId xmlns:a16="http://schemas.microsoft.com/office/drawing/2014/main" id="{A0793C61-77AE-47F5-A284-CA083029786E}"/>
              </a:ext>
            </a:extLst>
          </p:cNvPr>
          <p:cNvSpPr>
            <a:spLocks noGrp="1"/>
          </p:cNvSpPr>
          <p:nvPr>
            <p:ph idx="1"/>
          </p:nvPr>
        </p:nvSpPr>
        <p:spPr>
          <a:xfrm>
            <a:off x="457200" y="1600201"/>
            <a:ext cx="8229600" cy="2260848"/>
          </a:xfrm>
        </p:spPr>
        <p:txBody>
          <a:bodyPr/>
          <a:lstStyle/>
          <a:p>
            <a:pPr marL="214313" lvl="0" indent="-214313">
              <a:spcBef>
                <a:spcPct val="0"/>
              </a:spcBef>
            </a:pPr>
            <a:r>
              <a:rPr lang="en-GB" sz="1800" dirty="0">
                <a:solidFill>
                  <a:prstClr val="black"/>
                </a:solidFill>
                <a:latin typeface="Calibri" panose="020F0502020204030204" pitchFamily="34" charset="0"/>
                <a:cs typeface="Arial" panose="020B0604020202020204" pitchFamily="34" charset="0"/>
              </a:rPr>
              <a:t>The screen displayed shows the people in your assigned hierarchy, for whom you have administrative responsibility within ESR.  Click on the ‘Action’ icon to the right of the name of the person for whom you wish to record industrial action absence. </a:t>
            </a: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0" lvl="0" indent="0">
              <a:spcBef>
                <a:spcPct val="0"/>
              </a:spcBef>
              <a:buNone/>
            </a:pPr>
            <a:endParaRPr lang="en-GB" sz="1800" dirty="0">
              <a:solidFill>
                <a:prstClr val="black"/>
              </a:solidFill>
              <a:latin typeface="Calibri" panose="020F0502020204030204" pitchFamily="34" charset="0"/>
              <a:cs typeface="Arial" panose="020B0604020202020204" pitchFamily="34" charset="0"/>
            </a:endParaRP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0" lvl="0" indent="0">
              <a:spcBef>
                <a:spcPct val="0"/>
              </a:spcBef>
              <a:buNone/>
            </a:pPr>
            <a:endParaRPr lang="en-GB" sz="1800" dirty="0">
              <a:solidFill>
                <a:prstClr val="black"/>
              </a:solidFill>
              <a:latin typeface="Calibri" panose="020F0502020204030204" pitchFamily="34" charset="0"/>
              <a:cs typeface="Arial" panose="020B0604020202020204" pitchFamily="34" charset="0"/>
            </a:endParaRPr>
          </a:p>
          <a:p>
            <a:endParaRPr lang="en-GB" dirty="0"/>
          </a:p>
        </p:txBody>
      </p:sp>
      <p:pic>
        <p:nvPicPr>
          <p:cNvPr id="4" name="Picture 3">
            <a:extLst>
              <a:ext uri="{FF2B5EF4-FFF2-40B4-BE49-F238E27FC236}">
                <a16:creationId xmlns:a16="http://schemas.microsoft.com/office/drawing/2014/main" id="{42732728-0C94-4FBB-96E7-CB4243477ADA}"/>
              </a:ext>
            </a:extLst>
          </p:cNvPr>
          <p:cNvPicPr>
            <a:picLocks noChangeAspect="1"/>
          </p:cNvPicPr>
          <p:nvPr/>
        </p:nvPicPr>
        <p:blipFill>
          <a:blip r:embed="rId2"/>
          <a:stretch>
            <a:fillRect/>
          </a:stretch>
        </p:blipFill>
        <p:spPr>
          <a:xfrm>
            <a:off x="1706631" y="2720013"/>
            <a:ext cx="5730737" cy="1121761"/>
          </a:xfrm>
          <a:prstGeom prst="rect">
            <a:avLst/>
          </a:prstGeom>
        </p:spPr>
      </p:pic>
      <p:pic>
        <p:nvPicPr>
          <p:cNvPr id="6" name="Picture 5">
            <a:extLst>
              <a:ext uri="{FF2B5EF4-FFF2-40B4-BE49-F238E27FC236}">
                <a16:creationId xmlns:a16="http://schemas.microsoft.com/office/drawing/2014/main" id="{8A3C493B-C1A8-4D76-90FF-E6324BE623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69204" y="3841774"/>
            <a:ext cx="4517595" cy="2060848"/>
          </a:xfrm>
          <a:prstGeom prst="rect">
            <a:avLst/>
          </a:prstGeom>
        </p:spPr>
      </p:pic>
      <p:sp>
        <p:nvSpPr>
          <p:cNvPr id="8" name="Content Placeholder 2">
            <a:extLst>
              <a:ext uri="{FF2B5EF4-FFF2-40B4-BE49-F238E27FC236}">
                <a16:creationId xmlns:a16="http://schemas.microsoft.com/office/drawing/2014/main" id="{992ABC4B-CEDA-4B11-B589-5F87842573AF}"/>
              </a:ext>
            </a:extLst>
          </p:cNvPr>
          <p:cNvSpPr txBox="1">
            <a:spLocks/>
          </p:cNvSpPr>
          <p:nvPr/>
        </p:nvSpPr>
        <p:spPr bwMode="auto">
          <a:xfrm>
            <a:off x="539552" y="3933056"/>
            <a:ext cx="3528392" cy="1728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14313" indent="-214313">
              <a:spcBef>
                <a:spcPct val="0"/>
              </a:spcBef>
            </a:pPr>
            <a:r>
              <a:rPr lang="en-GB" sz="1800" dirty="0">
                <a:solidFill>
                  <a:prstClr val="black"/>
                </a:solidFill>
                <a:latin typeface="Calibri" panose="020F0502020204030204" pitchFamily="34" charset="0"/>
                <a:cs typeface="Arial" panose="020B0604020202020204" pitchFamily="34" charset="0"/>
              </a:rPr>
              <a:t>The next screen displayed, Absence Management’ shows the current leave record in ESR, and provides the option to Create Absence.</a:t>
            </a:r>
          </a:p>
          <a:p>
            <a:pPr marL="0" indent="0">
              <a:spcBef>
                <a:spcPct val="0"/>
              </a:spcBef>
              <a:buFont typeface="Arial" panose="020B0604020202020204" pitchFamily="34" charset="0"/>
              <a:buNone/>
            </a:pPr>
            <a:endParaRPr lang="en-GB" sz="1800" dirty="0">
              <a:solidFill>
                <a:prstClr val="black"/>
              </a:solidFill>
              <a:latin typeface="Calibri" panose="020F0502020204030204" pitchFamily="34" charset="0"/>
              <a:cs typeface="Arial" panose="020B0604020202020204" pitchFamily="34" charset="0"/>
            </a:endParaRPr>
          </a:p>
          <a:p>
            <a:pPr marL="214313"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0" indent="0">
              <a:spcBef>
                <a:spcPct val="0"/>
              </a:spcBef>
              <a:buFont typeface="Arial" panose="020B0604020202020204" pitchFamily="34" charset="0"/>
              <a:buNone/>
            </a:pPr>
            <a:endParaRPr lang="en-GB" sz="1800" dirty="0">
              <a:solidFill>
                <a:prstClr val="black"/>
              </a:solidFill>
              <a:latin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13378473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C0239F-CFD8-4212-9AF8-ACC720D3C74F}"/>
              </a:ext>
            </a:extLst>
          </p:cNvPr>
          <p:cNvSpPr>
            <a:spLocks noGrp="1"/>
          </p:cNvSpPr>
          <p:nvPr>
            <p:ph type="title"/>
          </p:nvPr>
        </p:nvSpPr>
        <p:spPr/>
        <p:txBody>
          <a:bodyPr/>
          <a:lstStyle/>
          <a:p>
            <a:pPr lvl="0"/>
            <a:r>
              <a:rPr lang="en-GB" sz="2800" dirty="0">
                <a:solidFill>
                  <a:prstClr val="black"/>
                </a:solidFill>
                <a:latin typeface="Calibri" panose="020F0502020204030204" pitchFamily="34" charset="0"/>
                <a:ea typeface="+mn-ea"/>
                <a:cs typeface="Arial" panose="020B0604020202020204" pitchFamily="34" charset="0"/>
              </a:rPr>
              <a:t>How to record Industrial Action on ESR Manager or Supervisor Self Service</a:t>
            </a:r>
            <a:endParaRPr lang="en-GB" dirty="0"/>
          </a:p>
        </p:txBody>
      </p:sp>
      <p:sp>
        <p:nvSpPr>
          <p:cNvPr id="3" name="Content Placeholder 2">
            <a:extLst>
              <a:ext uri="{FF2B5EF4-FFF2-40B4-BE49-F238E27FC236}">
                <a16:creationId xmlns:a16="http://schemas.microsoft.com/office/drawing/2014/main" id="{A0793C61-77AE-47F5-A284-CA083029786E}"/>
              </a:ext>
            </a:extLst>
          </p:cNvPr>
          <p:cNvSpPr>
            <a:spLocks noGrp="1"/>
          </p:cNvSpPr>
          <p:nvPr>
            <p:ph idx="1"/>
          </p:nvPr>
        </p:nvSpPr>
        <p:spPr>
          <a:xfrm>
            <a:off x="457200" y="1600201"/>
            <a:ext cx="8003232" cy="1828799"/>
          </a:xfrm>
        </p:spPr>
        <p:txBody>
          <a:bodyPr/>
          <a:lstStyle/>
          <a:p>
            <a:pPr marL="214313" lvl="0" indent="-214313">
              <a:spcBef>
                <a:spcPct val="0"/>
              </a:spcBef>
            </a:pPr>
            <a:r>
              <a:rPr lang="en-GB" sz="1800" dirty="0">
                <a:solidFill>
                  <a:prstClr val="black"/>
                </a:solidFill>
                <a:latin typeface="Calibri" panose="020F0502020204030204" pitchFamily="34" charset="0"/>
                <a:cs typeface="Arial" panose="020B0604020202020204" pitchFamily="34" charset="0"/>
              </a:rPr>
              <a:t>In the ‘Create Absence: Enter Absence Details’ screen, select ‘Unpaid </a:t>
            </a:r>
            <a:r>
              <a:rPr lang="en-GB" sz="1800" dirty="0" err="1">
                <a:solidFill>
                  <a:prstClr val="black"/>
                </a:solidFill>
                <a:latin typeface="Calibri" panose="020F0502020204030204" pitchFamily="34" charset="0"/>
                <a:cs typeface="Arial" panose="020B0604020202020204" pitchFamily="34" charset="0"/>
              </a:rPr>
              <a:t>Unauth</a:t>
            </a:r>
            <a:r>
              <a:rPr lang="en-GB" sz="1800" dirty="0">
                <a:solidFill>
                  <a:prstClr val="black"/>
                </a:solidFill>
                <a:latin typeface="Calibri" panose="020F0502020204030204" pitchFamily="34" charset="0"/>
                <a:cs typeface="Arial" panose="020B0604020202020204" pitchFamily="34" charset="0"/>
              </a:rPr>
              <a:t> Special Hrs’ for the Absence Type, and ‘Industrial Action’ as the Absence Reason.  The Start time and End Time (in the format 00:00 – 23:59) is also required, as the start and/or end time of the shift may not coincide with the duration of the industrial action.</a:t>
            </a: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0" lvl="0" indent="0">
              <a:spcBef>
                <a:spcPct val="0"/>
              </a:spcBef>
              <a:buNone/>
            </a:pPr>
            <a:endParaRPr lang="en-GB" sz="1800" dirty="0">
              <a:solidFill>
                <a:prstClr val="black"/>
              </a:solidFill>
              <a:latin typeface="Calibri" panose="020F0502020204030204" pitchFamily="34" charset="0"/>
              <a:cs typeface="Arial" panose="020B0604020202020204" pitchFamily="34" charset="0"/>
            </a:endParaRPr>
          </a:p>
          <a:p>
            <a:pPr marL="214313" lvl="0"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0" lvl="0" indent="0">
              <a:spcBef>
                <a:spcPct val="0"/>
              </a:spcBef>
              <a:buNone/>
            </a:pPr>
            <a:endParaRPr lang="en-GB" sz="1800" dirty="0">
              <a:solidFill>
                <a:prstClr val="black"/>
              </a:solidFill>
              <a:latin typeface="Calibri" panose="020F0502020204030204" pitchFamily="34" charset="0"/>
              <a:cs typeface="Arial" panose="020B0604020202020204" pitchFamily="34" charset="0"/>
            </a:endParaRPr>
          </a:p>
          <a:p>
            <a:endParaRPr lang="en-GB" dirty="0"/>
          </a:p>
        </p:txBody>
      </p:sp>
      <p:pic>
        <p:nvPicPr>
          <p:cNvPr id="5" name="Picture 4">
            <a:extLst>
              <a:ext uri="{FF2B5EF4-FFF2-40B4-BE49-F238E27FC236}">
                <a16:creationId xmlns:a16="http://schemas.microsoft.com/office/drawing/2014/main" id="{3C1C9396-8DE6-4B7B-8BEE-A185548571FA}"/>
              </a:ext>
            </a:extLst>
          </p:cNvPr>
          <p:cNvPicPr>
            <a:picLocks noChangeAspect="1"/>
          </p:cNvPicPr>
          <p:nvPr/>
        </p:nvPicPr>
        <p:blipFill>
          <a:blip r:embed="rId2"/>
          <a:stretch>
            <a:fillRect/>
          </a:stretch>
        </p:blipFill>
        <p:spPr>
          <a:xfrm>
            <a:off x="1690285" y="3284984"/>
            <a:ext cx="5763429" cy="1695687"/>
          </a:xfrm>
          <a:prstGeom prst="rect">
            <a:avLst/>
          </a:prstGeom>
        </p:spPr>
      </p:pic>
      <p:sp>
        <p:nvSpPr>
          <p:cNvPr id="9" name="Content Placeholder 2">
            <a:extLst>
              <a:ext uri="{FF2B5EF4-FFF2-40B4-BE49-F238E27FC236}">
                <a16:creationId xmlns:a16="http://schemas.microsoft.com/office/drawing/2014/main" id="{5D0A4DC2-7198-4EC4-8F6D-CF1E6BF9B9C1}"/>
              </a:ext>
            </a:extLst>
          </p:cNvPr>
          <p:cNvSpPr txBox="1">
            <a:spLocks/>
          </p:cNvSpPr>
          <p:nvPr/>
        </p:nvSpPr>
        <p:spPr bwMode="auto">
          <a:xfrm>
            <a:off x="570383" y="5113782"/>
            <a:ext cx="8003232" cy="865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fontAlgn="base">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214313" indent="-214313">
              <a:spcBef>
                <a:spcPct val="0"/>
              </a:spcBef>
            </a:pPr>
            <a:r>
              <a:rPr lang="en-GB" sz="1800" dirty="0">
                <a:solidFill>
                  <a:prstClr val="black"/>
                </a:solidFill>
                <a:latin typeface="Calibri" panose="020F0502020204030204" pitchFamily="34" charset="0"/>
                <a:cs typeface="Arial" panose="020B0604020202020204" pitchFamily="34" charset="0"/>
              </a:rPr>
              <a:t>Once the details have been correctly recorded, click ‘Submit’.  For reference this process is virtually the same as the process for recording sickness and annual leave in ESR.</a:t>
            </a:r>
          </a:p>
          <a:p>
            <a:pPr marL="214313"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214313"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214313"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0" indent="0">
              <a:spcBef>
                <a:spcPct val="0"/>
              </a:spcBef>
              <a:buFont typeface="Arial" panose="020B0604020202020204" pitchFamily="34" charset="0"/>
              <a:buNone/>
            </a:pPr>
            <a:endParaRPr lang="en-GB" sz="1800" dirty="0">
              <a:solidFill>
                <a:prstClr val="black"/>
              </a:solidFill>
              <a:latin typeface="Calibri" panose="020F0502020204030204" pitchFamily="34" charset="0"/>
              <a:cs typeface="Arial" panose="020B0604020202020204" pitchFamily="34" charset="0"/>
            </a:endParaRPr>
          </a:p>
          <a:p>
            <a:pPr marL="214313" indent="-214313">
              <a:spcBef>
                <a:spcPct val="0"/>
              </a:spcBef>
            </a:pPr>
            <a:endParaRPr lang="en-GB" sz="1800" dirty="0">
              <a:solidFill>
                <a:prstClr val="black"/>
              </a:solidFill>
              <a:latin typeface="Calibri" panose="020F0502020204030204" pitchFamily="34" charset="0"/>
              <a:cs typeface="Arial" panose="020B0604020202020204" pitchFamily="34" charset="0"/>
            </a:endParaRPr>
          </a:p>
          <a:p>
            <a:pPr marL="0" indent="0">
              <a:spcBef>
                <a:spcPct val="0"/>
              </a:spcBef>
              <a:buFont typeface="Arial" panose="020B0604020202020204" pitchFamily="34" charset="0"/>
              <a:buNone/>
            </a:pPr>
            <a:endParaRPr lang="en-GB" sz="1800" dirty="0">
              <a:solidFill>
                <a:prstClr val="black"/>
              </a:solidFill>
              <a:latin typeface="Calibri" panose="020F050202020403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735221775"/>
      </p:ext>
    </p:extLst>
  </p:cSld>
  <p:clrMapOvr>
    <a:masterClrMapping/>
  </p:clrMapOvr>
</p:sld>
</file>

<file path=ppt/theme/theme1.xml><?xml version="1.0" encoding="utf-8"?>
<a:theme xmlns:a="http://schemas.openxmlformats.org/drawingml/2006/main" name="Shaping-Our-Future-Wellbeing-Powerpoint-Template-Wyn-Sam-Cery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Skyline [Read-Only] [Compatibility Mode]" id="{F48342FA-8110-4861-A4D8-FF0FA0546BFC}" vid="{D2ADCE6D-446B-40DC-93B1-37365C401B39}"/>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B1D9BBF78070343825AC322C150D363" ma:contentTypeVersion="2" ma:contentTypeDescription="Create a new document." ma:contentTypeScope="" ma:versionID="9ada064b20799394185343febea99e74">
  <xsd:schema xmlns:xsd="http://www.w3.org/2001/XMLSchema" xmlns:xs="http://www.w3.org/2001/XMLSchema" xmlns:p="http://schemas.microsoft.com/office/2006/metadata/properties" xmlns:ns2="7eacf8fe-a9ce-4374-92f5-581b210b570f" targetNamespace="http://schemas.microsoft.com/office/2006/metadata/properties" ma:root="true" ma:fieldsID="6932a44e252afcb0e99a363c67db0a3f" ns2:_="">
    <xsd:import namespace="7eacf8fe-a9ce-4374-92f5-581b210b570f"/>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acf8fe-a9ce-4374-92f5-581b210b570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16AF15D-1BC5-4213-B97C-894A0AAD1543}">
  <ds:schemaRefs>
    <ds:schemaRef ds:uri="http://schemas.microsoft.com/sharepoint/v3/contenttype/forms"/>
  </ds:schemaRefs>
</ds:datastoreItem>
</file>

<file path=customXml/itemProps2.xml><?xml version="1.0" encoding="utf-8"?>
<ds:datastoreItem xmlns:ds="http://schemas.openxmlformats.org/officeDocument/2006/customXml" ds:itemID="{1717577D-90AB-4B8A-905A-8A6148FD9C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eacf8fe-a9ce-4374-92f5-581b210b570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120</TotalTime>
  <Words>274</Words>
  <Application>Microsoft Office PowerPoint</Application>
  <PresentationFormat>On-screen Show (4:3)</PresentationFormat>
  <Paragraphs>31</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Shaping-Our-Future-Wellbeing-Powerpoint-Template-Wyn-Sam-Cerys</vt:lpstr>
      <vt:lpstr>PowerPoint Presentation</vt:lpstr>
      <vt:lpstr>How to record Industrial Action on ESR Manager or Supervisor Self Service</vt:lpstr>
      <vt:lpstr>How to record Industrial Action on ESR Manager or Supervisor Self Service</vt:lpstr>
    </vt:vector>
  </TitlesOfParts>
  <Company>CardiffandVale UHB</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Emma Lynham (Cardiff and Vale UHB - Communications)</dc:creator>
  <cp:lastModifiedBy>mi086508</cp:lastModifiedBy>
  <cp:revision>14</cp:revision>
  <dcterms:created xsi:type="dcterms:W3CDTF">2019-04-04T13:29:38Z</dcterms:created>
  <dcterms:modified xsi:type="dcterms:W3CDTF">2022-12-12T09:30:02Z</dcterms:modified>
</cp:coreProperties>
</file>