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"/>
  </p:notesMasterIdLst>
  <p:sldIdLst>
    <p:sldId id="257" r:id="rId2"/>
  </p:sldIdLst>
  <p:sldSz cx="10691813" cy="7559675"/>
  <p:notesSz cx="9929813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B18CC4F-C0AF-41EB-AC7C-67294409DDF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DBCF"/>
    <a:srgbClr val="0082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398" autoAdjust="0"/>
  </p:normalViewPr>
  <p:slideViewPr>
    <p:cSldViewPr snapToGrid="0">
      <p:cViewPr varScale="1">
        <p:scale>
          <a:sx n="96" d="100"/>
          <a:sy n="96" d="100"/>
        </p:scale>
        <p:origin x="154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3494" y="0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84904-5C8F-41BC-895A-B97A922C6A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849313"/>
            <a:ext cx="3243263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518" y="3271143"/>
            <a:ext cx="7944778" cy="26766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3494" y="6456433"/>
            <a:ext cx="4304001" cy="3412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D8B8E-35BA-4D08-8047-4742922282C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983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43275" y="849313"/>
            <a:ext cx="3243263" cy="2293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5199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76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10651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72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100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63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0307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432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68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76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5951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204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CE1A-A04D-4641-BC33-F37F5115D208}" type="datetimeFigureOut">
              <a:rPr lang="en-GB" smtClean="0"/>
              <a:t>27/10/2022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9F333-D880-4CD4-BE4C-B9A31BBF18F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017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136601"/>
            <a:ext cx="10691813" cy="1565199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806" y="6581312"/>
            <a:ext cx="3638201" cy="9532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275772" y="520749"/>
            <a:ext cx="86938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Could you </a:t>
            </a:r>
            <a:r>
              <a:rPr lang="en-GB" sz="4800" b="1" dirty="0" err="1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volunt</a:t>
            </a:r>
            <a:r>
              <a:rPr lang="en-GB" sz="480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-ear?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6" y="1701800"/>
            <a:ext cx="1026156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Can you spare 2-3 hours a week to make someone's life less isolated?</a:t>
            </a:r>
          </a:p>
          <a:p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We are looking for volunteers to perform home visits for 	house bound patients, to repair their hearing aids and 	support patients through their hearing aid journey.  </a:t>
            </a:r>
            <a:b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	We will support, train and provide you with a specialist tool 	kit 	and reimburse travel expenses. </a:t>
            </a:r>
          </a:p>
          <a:p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6144" t="29205" r="10747" b="29873"/>
          <a:stretch/>
        </p:blipFill>
        <p:spPr>
          <a:xfrm>
            <a:off x="9075907" y="163813"/>
            <a:ext cx="1490494" cy="1484627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476" y="5873921"/>
            <a:ext cx="10261565" cy="527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29" dirty="0">
                <a:latin typeface="Arial" panose="020B0604020202020204" pitchFamily="34" charset="0"/>
                <a:cs typeface="Arial" panose="020B0604020202020204" pitchFamily="34" charset="0"/>
              </a:rPr>
              <a:t>To join, ask your Audiologist about the volunteer service 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45" y="3588561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2" descr="See the source ima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72" y="5141315"/>
            <a:ext cx="382552" cy="382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94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114</TotalTime>
  <Words>98</Words>
  <Application>Microsoft Office PowerPoint</Application>
  <PresentationFormat>Custom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Ryan Kay (Cardiff and Vale UHB - Audiology)</dc:creator>
  <cp:lastModifiedBy>Emily Snowden (Cardiff and Vale UHB - Audiology)</cp:lastModifiedBy>
  <cp:revision>24</cp:revision>
  <cp:lastPrinted>2022-03-04T12:47:53Z</cp:lastPrinted>
  <dcterms:created xsi:type="dcterms:W3CDTF">2022-03-04T12:45:57Z</dcterms:created>
  <dcterms:modified xsi:type="dcterms:W3CDTF">2022-10-27T10:54:37Z</dcterms:modified>
</cp:coreProperties>
</file>