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10691813" cy="7559675"/>
  <p:notesSz cx="992981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8CC4F-C0AF-41EB-AC7C-67294409DDF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BCF"/>
    <a:srgbClr val="008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398" autoAdjust="0"/>
  </p:normalViewPr>
  <p:slideViewPr>
    <p:cSldViewPr snapToGrid="0">
      <p:cViewPr varScale="1">
        <p:scale>
          <a:sx n="96" d="100"/>
          <a:sy n="96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494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4904-5C8F-41BC-895A-B97A922C6A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849313"/>
            <a:ext cx="324326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518" y="3271143"/>
            <a:ext cx="7944778" cy="2676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494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8B8E-35BA-4D08-8047-474292228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8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43275" y="849313"/>
            <a:ext cx="324326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6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6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7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63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0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3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8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7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9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0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1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136601"/>
            <a:ext cx="10691813" cy="1565199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06" y="6581312"/>
            <a:ext cx="3638201" cy="9532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275772" y="520749"/>
            <a:ext cx="8693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</a:t>
            </a:r>
            <a:r>
              <a:rPr lang="en-GB" sz="4800" b="1" dirty="0" err="1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</a:t>
            </a:r>
            <a:r>
              <a:rPr lang="en-GB" sz="48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-ear?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6" y="1701800"/>
            <a:ext cx="1026156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Can you spare 2-3 hours a week to make someone's life less isolated?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We are looking for volunteers to perform home visits for 	house bound patients, to repair their hearing aids and 	support patients through their hearing aid journey.  </a:t>
            </a:r>
            <a:b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	We will support, train and provide you with a specialist tool 	kit 	and reimburse travel expenses. 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6144" t="29205" r="10747" b="29873"/>
          <a:stretch/>
        </p:blipFill>
        <p:spPr>
          <a:xfrm>
            <a:off x="9075907" y="163813"/>
            <a:ext cx="1490494" cy="1484627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6" y="5873921"/>
            <a:ext cx="10261565" cy="52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To join, ask your Audiologist about the volunteer service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5" y="3588561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2" y="5141315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4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98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Kay (Cardiff and Vale UHB - Audiology)</dc:creator>
  <cp:lastModifiedBy>Emily Snowden (Cardiff and Vale UHB - Audiology)</cp:lastModifiedBy>
  <cp:revision>24</cp:revision>
  <cp:lastPrinted>2022-03-04T12:47:53Z</cp:lastPrinted>
  <dcterms:created xsi:type="dcterms:W3CDTF">2022-03-04T12:45:57Z</dcterms:created>
  <dcterms:modified xsi:type="dcterms:W3CDTF">2022-10-27T10:54:37Z</dcterms:modified>
</cp:coreProperties>
</file>