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notesMasterIdLst>
    <p:notesMasterId r:id="rId3"/>
  </p:notesMasterIdLst>
  <p:handoutMasterIdLst>
    <p:handoutMasterId r:id="rId4"/>
  </p:handoutMasterIdLst>
  <p:sldIdLst>
    <p:sldId id="256" r:id="rId2"/>
  </p:sldIdLst>
  <p:sldSz cx="7561263" cy="10693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9">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D8C2"/>
    <a:srgbClr val="DBFCFD"/>
    <a:srgbClr val="00829B"/>
    <a:srgbClr val="0099CC"/>
    <a:srgbClr val="009999"/>
    <a:srgbClr val="AADBCF"/>
    <a:srgbClr val="028CB1"/>
    <a:srgbClr val="33CC33"/>
    <a:srgbClr val="6600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47" autoAdjust="0"/>
  </p:normalViewPr>
  <p:slideViewPr>
    <p:cSldViewPr>
      <p:cViewPr varScale="1">
        <p:scale>
          <a:sx n="74" d="100"/>
          <a:sy n="74" d="100"/>
        </p:scale>
        <p:origin x="3732" y="78"/>
      </p:cViewPr>
      <p:guideLst>
        <p:guide orient="horz" pos="3369"/>
        <p:guide pos="238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dirty="0"/>
          </a:p>
        </p:txBody>
      </p:sp>
      <p:sp>
        <p:nvSpPr>
          <p:cNvPr id="3584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dirty="0"/>
          </a:p>
        </p:txBody>
      </p:sp>
      <p:sp>
        <p:nvSpPr>
          <p:cNvPr id="3584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dirty="0"/>
          </a:p>
        </p:txBody>
      </p:sp>
      <p:sp>
        <p:nvSpPr>
          <p:cNvPr id="3584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DF13894-70F5-48E8-8D21-FDF4CF9FCDD0}" type="slidenum">
              <a:rPr lang="en-GB"/>
              <a:pPr>
                <a:defRPr/>
              </a:pPr>
              <a:t>‹#›</a:t>
            </a:fld>
            <a:endParaRPr lang="en-GB" dirty="0"/>
          </a:p>
        </p:txBody>
      </p:sp>
    </p:spTree>
    <p:extLst>
      <p:ext uri="{BB962C8B-B14F-4D97-AF65-F5344CB8AC3E}">
        <p14:creationId xmlns:p14="http://schemas.microsoft.com/office/powerpoint/2010/main" val="3670965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C5C9E53-1F31-40DA-B6C4-F82C939B4CCC}" type="datetimeFigureOut">
              <a:rPr lang="en-US"/>
              <a:pPr>
                <a:defRPr/>
              </a:pPr>
              <a:t>11/15/2022</a:t>
            </a:fld>
            <a:endParaRPr lang="en-US" dirty="0"/>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07A8F8B-29AB-496A-9F5A-81498138C996}" type="slidenum">
              <a:rPr lang="en-US"/>
              <a:pPr>
                <a:defRPr/>
              </a:pPr>
              <a:t>‹#›</a:t>
            </a:fld>
            <a:endParaRPr lang="en-US" dirty="0"/>
          </a:p>
        </p:txBody>
      </p:sp>
    </p:spTree>
    <p:extLst>
      <p:ext uri="{BB962C8B-B14F-4D97-AF65-F5344CB8AC3E}">
        <p14:creationId xmlns:p14="http://schemas.microsoft.com/office/powerpoint/2010/main" val="9578088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5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1FE6BF-8A3D-424C-83FE-35C5E2AED733}" type="slidenum">
              <a:rPr lang="en-US" smtClean="0"/>
              <a:pPr/>
              <a:t>1</a:t>
            </a:fld>
            <a:endParaRPr lang="en-US" dirty="0"/>
          </a:p>
        </p:txBody>
      </p:sp>
    </p:spTree>
    <p:extLst>
      <p:ext uri="{BB962C8B-B14F-4D97-AF65-F5344CB8AC3E}">
        <p14:creationId xmlns:p14="http://schemas.microsoft.com/office/powerpoint/2010/main" val="4095729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F064C-105C-4082-872E-82837C12EE94}"/>
              </a:ext>
            </a:extLst>
          </p:cNvPr>
          <p:cNvSpPr>
            <a:spLocks noGrp="1"/>
          </p:cNvSpPr>
          <p:nvPr>
            <p:ph type="ctrTitle"/>
          </p:nvPr>
        </p:nvSpPr>
        <p:spPr>
          <a:xfrm>
            <a:off x="945158" y="1750055"/>
            <a:ext cx="5670947" cy="3722887"/>
          </a:xfrm>
        </p:spPr>
        <p:txBody>
          <a:bodyPr anchor="b"/>
          <a:lstStyle>
            <a:lvl1pPr algn="ctr">
              <a:defRPr sz="3721"/>
            </a:lvl1pPr>
          </a:lstStyle>
          <a:p>
            <a:r>
              <a:rPr lang="en-US"/>
              <a:t>Click to edit Master title style</a:t>
            </a:r>
            <a:endParaRPr lang="en-GB"/>
          </a:p>
        </p:txBody>
      </p:sp>
      <p:sp>
        <p:nvSpPr>
          <p:cNvPr id="3" name="Subtitle 2">
            <a:extLst>
              <a:ext uri="{FF2B5EF4-FFF2-40B4-BE49-F238E27FC236}">
                <a16:creationId xmlns:a16="http://schemas.microsoft.com/office/drawing/2014/main" id="{2E5D1BC1-8C55-4398-A4D4-3A82D22F3F21}"/>
              </a:ext>
            </a:extLst>
          </p:cNvPr>
          <p:cNvSpPr>
            <a:spLocks noGrp="1"/>
          </p:cNvSpPr>
          <p:nvPr>
            <p:ph type="subTitle" idx="1"/>
          </p:nvPr>
        </p:nvSpPr>
        <p:spPr>
          <a:xfrm>
            <a:off x="945158" y="5616511"/>
            <a:ext cx="5670947" cy="2581762"/>
          </a:xfrm>
        </p:spPr>
        <p:txBody>
          <a:bodyPr/>
          <a:lstStyle>
            <a:lvl1pPr marL="0" indent="0" algn="ctr">
              <a:buNone/>
              <a:defRPr sz="1488"/>
            </a:lvl1pPr>
            <a:lvl2pPr marL="283555" indent="0" algn="ctr">
              <a:buNone/>
              <a:defRPr sz="1240"/>
            </a:lvl2pPr>
            <a:lvl3pPr marL="567111" indent="0" algn="ctr">
              <a:buNone/>
              <a:defRPr sz="1116"/>
            </a:lvl3pPr>
            <a:lvl4pPr marL="850666" indent="0" algn="ctr">
              <a:buNone/>
              <a:defRPr sz="992"/>
            </a:lvl4pPr>
            <a:lvl5pPr marL="1134222" indent="0" algn="ctr">
              <a:buNone/>
              <a:defRPr sz="992"/>
            </a:lvl5pPr>
            <a:lvl6pPr marL="1417777" indent="0" algn="ctr">
              <a:buNone/>
              <a:defRPr sz="992"/>
            </a:lvl6pPr>
            <a:lvl7pPr marL="1701333" indent="0" algn="ctr">
              <a:buNone/>
              <a:defRPr sz="992"/>
            </a:lvl7pPr>
            <a:lvl8pPr marL="1984888" indent="0" algn="ctr">
              <a:buNone/>
              <a:defRPr sz="992"/>
            </a:lvl8pPr>
            <a:lvl9pPr marL="2268444" indent="0" algn="ctr">
              <a:buNone/>
              <a:defRPr sz="992"/>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ACC1C5F-00FA-4862-AC98-8879DA573991}"/>
              </a:ext>
            </a:extLst>
          </p:cNvPr>
          <p:cNvSpPr>
            <a:spLocks noGrp="1"/>
          </p:cNvSpPr>
          <p:nvPr>
            <p:ph type="dt" sz="half" idx="10"/>
          </p:nvPr>
        </p:nvSpPr>
        <p:spPr/>
        <p:txBody>
          <a:bodyPr/>
          <a:lstStyle/>
          <a:p>
            <a:pPr>
              <a:defRPr/>
            </a:pPr>
            <a:endParaRPr lang="en-GB" altLang="en-US" dirty="0"/>
          </a:p>
        </p:txBody>
      </p:sp>
      <p:sp>
        <p:nvSpPr>
          <p:cNvPr id="5" name="Footer Placeholder 4">
            <a:extLst>
              <a:ext uri="{FF2B5EF4-FFF2-40B4-BE49-F238E27FC236}">
                <a16:creationId xmlns:a16="http://schemas.microsoft.com/office/drawing/2014/main" id="{4848BC21-21A2-4893-9E11-0ED2B08533DD}"/>
              </a:ext>
            </a:extLst>
          </p:cNvPr>
          <p:cNvSpPr>
            <a:spLocks noGrp="1"/>
          </p:cNvSpPr>
          <p:nvPr>
            <p:ph type="ftr" sz="quarter" idx="11"/>
          </p:nvPr>
        </p:nvSpPr>
        <p:spPr/>
        <p:txBody>
          <a:bodyPr/>
          <a:lstStyle/>
          <a:p>
            <a:pPr>
              <a:defRPr/>
            </a:pPr>
            <a:endParaRPr lang="en-GB" altLang="en-US" dirty="0"/>
          </a:p>
        </p:txBody>
      </p:sp>
      <p:sp>
        <p:nvSpPr>
          <p:cNvPr id="6" name="Slide Number Placeholder 5">
            <a:extLst>
              <a:ext uri="{FF2B5EF4-FFF2-40B4-BE49-F238E27FC236}">
                <a16:creationId xmlns:a16="http://schemas.microsoft.com/office/drawing/2014/main" id="{46A83135-292A-4DE9-9269-E4EEFD33AEE2}"/>
              </a:ext>
            </a:extLst>
          </p:cNvPr>
          <p:cNvSpPr>
            <a:spLocks noGrp="1"/>
          </p:cNvSpPr>
          <p:nvPr>
            <p:ph type="sldNum" sz="quarter" idx="12"/>
          </p:nvPr>
        </p:nvSpPr>
        <p:spPr/>
        <p:txBody>
          <a:bodyPr/>
          <a:lstStyle/>
          <a:p>
            <a:pPr>
              <a:defRPr/>
            </a:pPr>
            <a:fld id="{D80AD39A-D961-4D96-AC98-6705BB48175A}" type="slidenum">
              <a:rPr lang="en-GB" altLang="en-US" smtClean="0"/>
              <a:pPr>
                <a:defRPr/>
              </a:pPr>
              <a:t>‹#›</a:t>
            </a:fld>
            <a:endParaRPr lang="en-GB" altLang="en-US" dirty="0"/>
          </a:p>
        </p:txBody>
      </p:sp>
    </p:spTree>
    <p:extLst>
      <p:ext uri="{BB962C8B-B14F-4D97-AF65-F5344CB8AC3E}">
        <p14:creationId xmlns:p14="http://schemas.microsoft.com/office/powerpoint/2010/main" val="424650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C8AD5-72D0-4FE7-BAE0-6C80D09815E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B9A351-0F2C-49E8-91E7-95D8F2FDFDB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F12F6DD-3A2E-41CE-A07B-52C271784E59}"/>
              </a:ext>
            </a:extLst>
          </p:cNvPr>
          <p:cNvSpPr>
            <a:spLocks noGrp="1"/>
          </p:cNvSpPr>
          <p:nvPr>
            <p:ph type="dt" sz="half" idx="10"/>
          </p:nvPr>
        </p:nvSpPr>
        <p:spPr/>
        <p:txBody>
          <a:bodyPr/>
          <a:lstStyle/>
          <a:p>
            <a:pPr>
              <a:defRPr/>
            </a:pPr>
            <a:endParaRPr lang="en-GB" altLang="en-US" dirty="0"/>
          </a:p>
        </p:txBody>
      </p:sp>
      <p:sp>
        <p:nvSpPr>
          <p:cNvPr id="5" name="Footer Placeholder 4">
            <a:extLst>
              <a:ext uri="{FF2B5EF4-FFF2-40B4-BE49-F238E27FC236}">
                <a16:creationId xmlns:a16="http://schemas.microsoft.com/office/drawing/2014/main" id="{6E90E00C-8567-4DCF-A672-82F4D7117C6C}"/>
              </a:ext>
            </a:extLst>
          </p:cNvPr>
          <p:cNvSpPr>
            <a:spLocks noGrp="1"/>
          </p:cNvSpPr>
          <p:nvPr>
            <p:ph type="ftr" sz="quarter" idx="11"/>
          </p:nvPr>
        </p:nvSpPr>
        <p:spPr/>
        <p:txBody>
          <a:bodyPr/>
          <a:lstStyle/>
          <a:p>
            <a:pPr>
              <a:defRPr/>
            </a:pPr>
            <a:endParaRPr lang="en-GB" altLang="en-US" dirty="0"/>
          </a:p>
        </p:txBody>
      </p:sp>
      <p:sp>
        <p:nvSpPr>
          <p:cNvPr id="6" name="Slide Number Placeholder 5">
            <a:extLst>
              <a:ext uri="{FF2B5EF4-FFF2-40B4-BE49-F238E27FC236}">
                <a16:creationId xmlns:a16="http://schemas.microsoft.com/office/drawing/2014/main" id="{CFADF170-84FC-437D-9C12-382E55A67D5B}"/>
              </a:ext>
            </a:extLst>
          </p:cNvPr>
          <p:cNvSpPr>
            <a:spLocks noGrp="1"/>
          </p:cNvSpPr>
          <p:nvPr>
            <p:ph type="sldNum" sz="quarter" idx="12"/>
          </p:nvPr>
        </p:nvSpPr>
        <p:spPr/>
        <p:txBody>
          <a:bodyPr/>
          <a:lstStyle/>
          <a:p>
            <a:pPr>
              <a:defRPr/>
            </a:pPr>
            <a:fld id="{8696027C-18D8-4F16-BF0E-BE53376A233B}" type="slidenum">
              <a:rPr lang="en-GB" altLang="en-US" smtClean="0"/>
              <a:pPr>
                <a:defRPr/>
              </a:pPr>
              <a:t>‹#›</a:t>
            </a:fld>
            <a:endParaRPr lang="en-GB" altLang="en-US" dirty="0"/>
          </a:p>
        </p:txBody>
      </p:sp>
    </p:spTree>
    <p:extLst>
      <p:ext uri="{BB962C8B-B14F-4D97-AF65-F5344CB8AC3E}">
        <p14:creationId xmlns:p14="http://schemas.microsoft.com/office/powerpoint/2010/main" val="2079658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F92132-5F21-4DEE-A5B5-D6A6D4513585}"/>
              </a:ext>
            </a:extLst>
          </p:cNvPr>
          <p:cNvSpPr>
            <a:spLocks noGrp="1"/>
          </p:cNvSpPr>
          <p:nvPr>
            <p:ph type="title" orient="vert"/>
          </p:nvPr>
        </p:nvSpPr>
        <p:spPr>
          <a:xfrm>
            <a:off x="5411029" y="569325"/>
            <a:ext cx="1630397" cy="9062162"/>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06E527-AED6-4E6A-B9F6-94E70556DECF}"/>
              </a:ext>
            </a:extLst>
          </p:cNvPr>
          <p:cNvSpPr>
            <a:spLocks noGrp="1"/>
          </p:cNvSpPr>
          <p:nvPr>
            <p:ph type="body" orient="vert" idx="1"/>
          </p:nvPr>
        </p:nvSpPr>
        <p:spPr>
          <a:xfrm>
            <a:off x="519837" y="569325"/>
            <a:ext cx="4796676" cy="90621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C5BD4B-CD82-4ED6-A924-F5EC66F004C3}"/>
              </a:ext>
            </a:extLst>
          </p:cNvPr>
          <p:cNvSpPr>
            <a:spLocks noGrp="1"/>
          </p:cNvSpPr>
          <p:nvPr>
            <p:ph type="dt" sz="half" idx="10"/>
          </p:nvPr>
        </p:nvSpPr>
        <p:spPr/>
        <p:txBody>
          <a:bodyPr/>
          <a:lstStyle/>
          <a:p>
            <a:pPr>
              <a:defRPr/>
            </a:pPr>
            <a:endParaRPr lang="en-GB" altLang="en-US" dirty="0"/>
          </a:p>
        </p:txBody>
      </p:sp>
      <p:sp>
        <p:nvSpPr>
          <p:cNvPr id="5" name="Footer Placeholder 4">
            <a:extLst>
              <a:ext uri="{FF2B5EF4-FFF2-40B4-BE49-F238E27FC236}">
                <a16:creationId xmlns:a16="http://schemas.microsoft.com/office/drawing/2014/main" id="{CBCFAB54-53E4-4733-940A-6428BD0EA4FB}"/>
              </a:ext>
            </a:extLst>
          </p:cNvPr>
          <p:cNvSpPr>
            <a:spLocks noGrp="1"/>
          </p:cNvSpPr>
          <p:nvPr>
            <p:ph type="ftr" sz="quarter" idx="11"/>
          </p:nvPr>
        </p:nvSpPr>
        <p:spPr/>
        <p:txBody>
          <a:bodyPr/>
          <a:lstStyle/>
          <a:p>
            <a:pPr>
              <a:defRPr/>
            </a:pPr>
            <a:endParaRPr lang="en-GB" altLang="en-US" dirty="0"/>
          </a:p>
        </p:txBody>
      </p:sp>
      <p:sp>
        <p:nvSpPr>
          <p:cNvPr id="6" name="Slide Number Placeholder 5">
            <a:extLst>
              <a:ext uri="{FF2B5EF4-FFF2-40B4-BE49-F238E27FC236}">
                <a16:creationId xmlns:a16="http://schemas.microsoft.com/office/drawing/2014/main" id="{36F7D009-8BAF-4B65-AFCA-0CC98784BCBF}"/>
              </a:ext>
            </a:extLst>
          </p:cNvPr>
          <p:cNvSpPr>
            <a:spLocks noGrp="1"/>
          </p:cNvSpPr>
          <p:nvPr>
            <p:ph type="sldNum" sz="quarter" idx="12"/>
          </p:nvPr>
        </p:nvSpPr>
        <p:spPr/>
        <p:txBody>
          <a:bodyPr/>
          <a:lstStyle/>
          <a:p>
            <a:pPr>
              <a:defRPr/>
            </a:pPr>
            <a:fld id="{E6BC15D9-85AF-475F-8D60-56D85E763CF4}" type="slidenum">
              <a:rPr lang="en-GB" altLang="en-US" smtClean="0"/>
              <a:pPr>
                <a:defRPr/>
              </a:pPr>
              <a:t>‹#›</a:t>
            </a:fld>
            <a:endParaRPr lang="en-GB" altLang="en-US" dirty="0"/>
          </a:p>
        </p:txBody>
      </p:sp>
    </p:spTree>
    <p:extLst>
      <p:ext uri="{BB962C8B-B14F-4D97-AF65-F5344CB8AC3E}">
        <p14:creationId xmlns:p14="http://schemas.microsoft.com/office/powerpoint/2010/main" val="5301445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534988" y="614363"/>
            <a:ext cx="9620250" cy="2519362"/>
          </a:xfrm>
        </p:spPr>
        <p:txBody>
          <a:bodyPr/>
          <a:lstStyle/>
          <a:p>
            <a:r>
              <a:rPr lang="en-US"/>
              <a:t>Click to edit Master title style</a:t>
            </a:r>
          </a:p>
        </p:txBody>
      </p:sp>
      <p:sp>
        <p:nvSpPr>
          <p:cNvPr id="3" name="Content Placeholder 2"/>
          <p:cNvSpPr>
            <a:spLocks noGrp="1"/>
          </p:cNvSpPr>
          <p:nvPr>
            <p:ph sz="quarter" idx="1"/>
          </p:nvPr>
        </p:nvSpPr>
        <p:spPr>
          <a:xfrm>
            <a:off x="534988" y="3536950"/>
            <a:ext cx="4733925" cy="4930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5421313" y="3536950"/>
            <a:ext cx="4733925" cy="4930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534988" y="8620125"/>
            <a:ext cx="4733925" cy="4930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5421313" y="8620125"/>
            <a:ext cx="4733925" cy="4930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67AF557A-D5E0-4732-80EE-87749E8F79BC}" type="slidenum">
              <a:rPr lang="en-GB" altLang="en-US"/>
              <a:pPr>
                <a:defRPr/>
              </a:pPr>
              <a:t>‹#›</a:t>
            </a:fld>
            <a:endParaRPr lang="en-GB" altLang="en-US" dirty="0"/>
          </a:p>
        </p:txBody>
      </p:sp>
    </p:spTree>
    <p:extLst>
      <p:ext uri="{BB962C8B-B14F-4D97-AF65-F5344CB8AC3E}">
        <p14:creationId xmlns:p14="http://schemas.microsoft.com/office/powerpoint/2010/main" val="1256617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2029E-CB0F-4ACC-ABFA-CD350D8E8E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939ABE6-2A04-4113-BDB6-8878CCC8702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FC5BE3C-0FA6-423F-90D1-497BEFACE9D5}"/>
              </a:ext>
            </a:extLst>
          </p:cNvPr>
          <p:cNvSpPr>
            <a:spLocks noGrp="1"/>
          </p:cNvSpPr>
          <p:nvPr>
            <p:ph type="dt" sz="half" idx="10"/>
          </p:nvPr>
        </p:nvSpPr>
        <p:spPr/>
        <p:txBody>
          <a:bodyPr/>
          <a:lstStyle/>
          <a:p>
            <a:pPr>
              <a:defRPr/>
            </a:pPr>
            <a:endParaRPr lang="en-GB" altLang="en-US" dirty="0"/>
          </a:p>
        </p:txBody>
      </p:sp>
      <p:sp>
        <p:nvSpPr>
          <p:cNvPr id="5" name="Footer Placeholder 4">
            <a:extLst>
              <a:ext uri="{FF2B5EF4-FFF2-40B4-BE49-F238E27FC236}">
                <a16:creationId xmlns:a16="http://schemas.microsoft.com/office/drawing/2014/main" id="{CEA73E12-12AB-478A-87CB-4D011550D3C3}"/>
              </a:ext>
            </a:extLst>
          </p:cNvPr>
          <p:cNvSpPr>
            <a:spLocks noGrp="1"/>
          </p:cNvSpPr>
          <p:nvPr>
            <p:ph type="ftr" sz="quarter" idx="11"/>
          </p:nvPr>
        </p:nvSpPr>
        <p:spPr/>
        <p:txBody>
          <a:bodyPr/>
          <a:lstStyle/>
          <a:p>
            <a:pPr>
              <a:defRPr/>
            </a:pPr>
            <a:endParaRPr lang="en-GB" altLang="en-US" dirty="0"/>
          </a:p>
        </p:txBody>
      </p:sp>
      <p:sp>
        <p:nvSpPr>
          <p:cNvPr id="6" name="Slide Number Placeholder 5">
            <a:extLst>
              <a:ext uri="{FF2B5EF4-FFF2-40B4-BE49-F238E27FC236}">
                <a16:creationId xmlns:a16="http://schemas.microsoft.com/office/drawing/2014/main" id="{6CFBFB0C-FE5C-4BBB-A2BA-2D27F00B9C8D}"/>
              </a:ext>
            </a:extLst>
          </p:cNvPr>
          <p:cNvSpPr>
            <a:spLocks noGrp="1"/>
          </p:cNvSpPr>
          <p:nvPr>
            <p:ph type="sldNum" sz="quarter" idx="12"/>
          </p:nvPr>
        </p:nvSpPr>
        <p:spPr/>
        <p:txBody>
          <a:bodyPr/>
          <a:lstStyle/>
          <a:p>
            <a:pPr>
              <a:defRPr/>
            </a:pPr>
            <a:fld id="{C8323A6D-25B9-45FE-884D-7EC2CAAEB457}" type="slidenum">
              <a:rPr lang="en-GB" altLang="en-US" smtClean="0"/>
              <a:pPr>
                <a:defRPr/>
              </a:pPr>
              <a:t>‹#›</a:t>
            </a:fld>
            <a:endParaRPr lang="en-GB" altLang="en-US" dirty="0"/>
          </a:p>
        </p:txBody>
      </p:sp>
    </p:spTree>
    <p:extLst>
      <p:ext uri="{BB962C8B-B14F-4D97-AF65-F5344CB8AC3E}">
        <p14:creationId xmlns:p14="http://schemas.microsoft.com/office/powerpoint/2010/main" val="3418389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C5593-CF8C-415A-9B90-41ECA0F6BC8C}"/>
              </a:ext>
            </a:extLst>
          </p:cNvPr>
          <p:cNvSpPr>
            <a:spLocks noGrp="1"/>
          </p:cNvSpPr>
          <p:nvPr>
            <p:ph type="title"/>
          </p:nvPr>
        </p:nvSpPr>
        <p:spPr>
          <a:xfrm>
            <a:off x="515899" y="2665925"/>
            <a:ext cx="6521589" cy="4448157"/>
          </a:xfrm>
        </p:spPr>
        <p:txBody>
          <a:bodyPr anchor="b"/>
          <a:lstStyle>
            <a:lvl1pPr>
              <a:defRPr sz="3721"/>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0358B54-51EC-4FF8-B072-632AE68AC030}"/>
              </a:ext>
            </a:extLst>
          </p:cNvPr>
          <p:cNvSpPr>
            <a:spLocks noGrp="1"/>
          </p:cNvSpPr>
          <p:nvPr>
            <p:ph type="body" idx="1"/>
          </p:nvPr>
        </p:nvSpPr>
        <p:spPr>
          <a:xfrm>
            <a:off x="515899" y="7156164"/>
            <a:ext cx="6521589" cy="2339180"/>
          </a:xfrm>
        </p:spPr>
        <p:txBody>
          <a:bodyPr/>
          <a:lstStyle>
            <a:lvl1pPr marL="0" indent="0">
              <a:buNone/>
              <a:defRPr sz="1488">
                <a:solidFill>
                  <a:schemeClr val="tx1">
                    <a:tint val="75000"/>
                  </a:schemeClr>
                </a:solidFill>
              </a:defRPr>
            </a:lvl1pPr>
            <a:lvl2pPr marL="283555" indent="0">
              <a:buNone/>
              <a:defRPr sz="1240">
                <a:solidFill>
                  <a:schemeClr val="tx1">
                    <a:tint val="75000"/>
                  </a:schemeClr>
                </a:solidFill>
              </a:defRPr>
            </a:lvl2pPr>
            <a:lvl3pPr marL="567111" indent="0">
              <a:buNone/>
              <a:defRPr sz="1116">
                <a:solidFill>
                  <a:schemeClr val="tx1">
                    <a:tint val="75000"/>
                  </a:schemeClr>
                </a:solidFill>
              </a:defRPr>
            </a:lvl3pPr>
            <a:lvl4pPr marL="850666" indent="0">
              <a:buNone/>
              <a:defRPr sz="992">
                <a:solidFill>
                  <a:schemeClr val="tx1">
                    <a:tint val="75000"/>
                  </a:schemeClr>
                </a:solidFill>
              </a:defRPr>
            </a:lvl4pPr>
            <a:lvl5pPr marL="1134222" indent="0">
              <a:buNone/>
              <a:defRPr sz="992">
                <a:solidFill>
                  <a:schemeClr val="tx1">
                    <a:tint val="75000"/>
                  </a:schemeClr>
                </a:solidFill>
              </a:defRPr>
            </a:lvl5pPr>
            <a:lvl6pPr marL="1417777" indent="0">
              <a:buNone/>
              <a:defRPr sz="992">
                <a:solidFill>
                  <a:schemeClr val="tx1">
                    <a:tint val="75000"/>
                  </a:schemeClr>
                </a:solidFill>
              </a:defRPr>
            </a:lvl6pPr>
            <a:lvl7pPr marL="1701333" indent="0">
              <a:buNone/>
              <a:defRPr sz="992">
                <a:solidFill>
                  <a:schemeClr val="tx1">
                    <a:tint val="75000"/>
                  </a:schemeClr>
                </a:solidFill>
              </a:defRPr>
            </a:lvl7pPr>
            <a:lvl8pPr marL="1984888" indent="0">
              <a:buNone/>
              <a:defRPr sz="992">
                <a:solidFill>
                  <a:schemeClr val="tx1">
                    <a:tint val="75000"/>
                  </a:schemeClr>
                </a:solidFill>
              </a:defRPr>
            </a:lvl8pPr>
            <a:lvl9pPr marL="2268444" indent="0">
              <a:buNone/>
              <a:defRPr sz="992">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7DCA0A3-8851-40A7-BDD6-BC4264BBD9CB}"/>
              </a:ext>
            </a:extLst>
          </p:cNvPr>
          <p:cNvSpPr>
            <a:spLocks noGrp="1"/>
          </p:cNvSpPr>
          <p:nvPr>
            <p:ph type="dt" sz="half" idx="10"/>
          </p:nvPr>
        </p:nvSpPr>
        <p:spPr/>
        <p:txBody>
          <a:bodyPr/>
          <a:lstStyle/>
          <a:p>
            <a:pPr>
              <a:defRPr/>
            </a:pPr>
            <a:endParaRPr lang="en-GB" altLang="en-US" dirty="0"/>
          </a:p>
        </p:txBody>
      </p:sp>
      <p:sp>
        <p:nvSpPr>
          <p:cNvPr id="5" name="Footer Placeholder 4">
            <a:extLst>
              <a:ext uri="{FF2B5EF4-FFF2-40B4-BE49-F238E27FC236}">
                <a16:creationId xmlns:a16="http://schemas.microsoft.com/office/drawing/2014/main" id="{6356D314-D4AA-4905-B32B-8F85AB4573A6}"/>
              </a:ext>
            </a:extLst>
          </p:cNvPr>
          <p:cNvSpPr>
            <a:spLocks noGrp="1"/>
          </p:cNvSpPr>
          <p:nvPr>
            <p:ph type="ftr" sz="quarter" idx="11"/>
          </p:nvPr>
        </p:nvSpPr>
        <p:spPr/>
        <p:txBody>
          <a:bodyPr/>
          <a:lstStyle/>
          <a:p>
            <a:pPr>
              <a:defRPr/>
            </a:pPr>
            <a:endParaRPr lang="en-GB" altLang="en-US" dirty="0"/>
          </a:p>
        </p:txBody>
      </p:sp>
      <p:sp>
        <p:nvSpPr>
          <p:cNvPr id="6" name="Slide Number Placeholder 5">
            <a:extLst>
              <a:ext uri="{FF2B5EF4-FFF2-40B4-BE49-F238E27FC236}">
                <a16:creationId xmlns:a16="http://schemas.microsoft.com/office/drawing/2014/main" id="{682F6028-126E-4040-BD50-145A52AFFEC2}"/>
              </a:ext>
            </a:extLst>
          </p:cNvPr>
          <p:cNvSpPr>
            <a:spLocks noGrp="1"/>
          </p:cNvSpPr>
          <p:nvPr>
            <p:ph type="sldNum" sz="quarter" idx="12"/>
          </p:nvPr>
        </p:nvSpPr>
        <p:spPr/>
        <p:txBody>
          <a:bodyPr/>
          <a:lstStyle/>
          <a:p>
            <a:pPr>
              <a:defRPr/>
            </a:pPr>
            <a:fld id="{9C678929-8B07-4450-9466-850EF38D0B4A}" type="slidenum">
              <a:rPr lang="en-GB" altLang="en-US" smtClean="0"/>
              <a:pPr>
                <a:defRPr/>
              </a:pPr>
              <a:t>‹#›</a:t>
            </a:fld>
            <a:endParaRPr lang="en-GB" altLang="en-US" dirty="0"/>
          </a:p>
        </p:txBody>
      </p:sp>
    </p:spTree>
    <p:extLst>
      <p:ext uri="{BB962C8B-B14F-4D97-AF65-F5344CB8AC3E}">
        <p14:creationId xmlns:p14="http://schemas.microsoft.com/office/powerpoint/2010/main" val="3991726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67724-6E65-4E04-BBCD-7CDC5C32E16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90BADCD-3649-4F99-8C42-1D8F48A43765}"/>
              </a:ext>
            </a:extLst>
          </p:cNvPr>
          <p:cNvSpPr>
            <a:spLocks noGrp="1"/>
          </p:cNvSpPr>
          <p:nvPr>
            <p:ph sz="half" idx="1"/>
          </p:nvPr>
        </p:nvSpPr>
        <p:spPr>
          <a:xfrm>
            <a:off x="519837" y="2846623"/>
            <a:ext cx="3213537" cy="678486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41C3A01-6148-4FA5-A5E1-4189F65FA6CF}"/>
              </a:ext>
            </a:extLst>
          </p:cNvPr>
          <p:cNvSpPr>
            <a:spLocks noGrp="1"/>
          </p:cNvSpPr>
          <p:nvPr>
            <p:ph sz="half" idx="2"/>
          </p:nvPr>
        </p:nvSpPr>
        <p:spPr>
          <a:xfrm>
            <a:off x="3827889" y="2846623"/>
            <a:ext cx="3213537" cy="678486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F5E84E3-03F0-447A-84D9-E1BABB9308A6}"/>
              </a:ext>
            </a:extLst>
          </p:cNvPr>
          <p:cNvSpPr>
            <a:spLocks noGrp="1"/>
          </p:cNvSpPr>
          <p:nvPr>
            <p:ph type="dt" sz="half" idx="10"/>
          </p:nvPr>
        </p:nvSpPr>
        <p:spPr/>
        <p:txBody>
          <a:bodyPr/>
          <a:lstStyle/>
          <a:p>
            <a:pPr>
              <a:defRPr/>
            </a:pPr>
            <a:endParaRPr lang="en-GB" altLang="en-US" dirty="0"/>
          </a:p>
        </p:txBody>
      </p:sp>
      <p:sp>
        <p:nvSpPr>
          <p:cNvPr id="6" name="Footer Placeholder 5">
            <a:extLst>
              <a:ext uri="{FF2B5EF4-FFF2-40B4-BE49-F238E27FC236}">
                <a16:creationId xmlns:a16="http://schemas.microsoft.com/office/drawing/2014/main" id="{DA52EDD0-CCA9-49D5-BC50-1A4AC2929CB7}"/>
              </a:ext>
            </a:extLst>
          </p:cNvPr>
          <p:cNvSpPr>
            <a:spLocks noGrp="1"/>
          </p:cNvSpPr>
          <p:nvPr>
            <p:ph type="ftr" sz="quarter" idx="11"/>
          </p:nvPr>
        </p:nvSpPr>
        <p:spPr/>
        <p:txBody>
          <a:bodyPr/>
          <a:lstStyle/>
          <a:p>
            <a:pPr>
              <a:defRPr/>
            </a:pPr>
            <a:endParaRPr lang="en-GB" altLang="en-US" dirty="0"/>
          </a:p>
        </p:txBody>
      </p:sp>
      <p:sp>
        <p:nvSpPr>
          <p:cNvPr id="7" name="Slide Number Placeholder 6">
            <a:extLst>
              <a:ext uri="{FF2B5EF4-FFF2-40B4-BE49-F238E27FC236}">
                <a16:creationId xmlns:a16="http://schemas.microsoft.com/office/drawing/2014/main" id="{0AA2877E-5BED-4B85-A381-7E28E8EB1BB5}"/>
              </a:ext>
            </a:extLst>
          </p:cNvPr>
          <p:cNvSpPr>
            <a:spLocks noGrp="1"/>
          </p:cNvSpPr>
          <p:nvPr>
            <p:ph type="sldNum" sz="quarter" idx="12"/>
          </p:nvPr>
        </p:nvSpPr>
        <p:spPr/>
        <p:txBody>
          <a:bodyPr/>
          <a:lstStyle/>
          <a:p>
            <a:pPr>
              <a:defRPr/>
            </a:pPr>
            <a:fld id="{63FCDF6A-7157-43F2-9C31-D551A78FC7B4}" type="slidenum">
              <a:rPr lang="en-GB" altLang="en-US" smtClean="0"/>
              <a:pPr>
                <a:defRPr/>
              </a:pPr>
              <a:t>‹#›</a:t>
            </a:fld>
            <a:endParaRPr lang="en-GB" altLang="en-US" dirty="0"/>
          </a:p>
        </p:txBody>
      </p:sp>
    </p:spTree>
    <p:extLst>
      <p:ext uri="{BB962C8B-B14F-4D97-AF65-F5344CB8AC3E}">
        <p14:creationId xmlns:p14="http://schemas.microsoft.com/office/powerpoint/2010/main" val="1869746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26319-22F6-4218-954D-8953EDD851E1}"/>
              </a:ext>
            </a:extLst>
          </p:cNvPr>
          <p:cNvSpPr>
            <a:spLocks noGrp="1"/>
          </p:cNvSpPr>
          <p:nvPr>
            <p:ph type="title"/>
          </p:nvPr>
        </p:nvSpPr>
        <p:spPr>
          <a:xfrm>
            <a:off x="520822" y="569326"/>
            <a:ext cx="6521589" cy="2066896"/>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E9D29F-51DB-4E68-96B6-2A1BAF8280C5}"/>
              </a:ext>
            </a:extLst>
          </p:cNvPr>
          <p:cNvSpPr>
            <a:spLocks noGrp="1"/>
          </p:cNvSpPr>
          <p:nvPr>
            <p:ph type="body" idx="1"/>
          </p:nvPr>
        </p:nvSpPr>
        <p:spPr>
          <a:xfrm>
            <a:off x="520822" y="2621369"/>
            <a:ext cx="3198768" cy="1284692"/>
          </a:xfrm>
        </p:spPr>
        <p:txBody>
          <a:bodyPr anchor="b"/>
          <a:lstStyle>
            <a:lvl1pPr marL="0" indent="0">
              <a:buNone/>
              <a:defRPr sz="1488" b="1"/>
            </a:lvl1pPr>
            <a:lvl2pPr marL="283555" indent="0">
              <a:buNone/>
              <a:defRPr sz="1240" b="1"/>
            </a:lvl2pPr>
            <a:lvl3pPr marL="567111" indent="0">
              <a:buNone/>
              <a:defRPr sz="1116" b="1"/>
            </a:lvl3pPr>
            <a:lvl4pPr marL="850666" indent="0">
              <a:buNone/>
              <a:defRPr sz="992" b="1"/>
            </a:lvl4pPr>
            <a:lvl5pPr marL="1134222" indent="0">
              <a:buNone/>
              <a:defRPr sz="992" b="1"/>
            </a:lvl5pPr>
            <a:lvl6pPr marL="1417777" indent="0">
              <a:buNone/>
              <a:defRPr sz="992" b="1"/>
            </a:lvl6pPr>
            <a:lvl7pPr marL="1701333" indent="0">
              <a:buNone/>
              <a:defRPr sz="992" b="1"/>
            </a:lvl7pPr>
            <a:lvl8pPr marL="1984888" indent="0">
              <a:buNone/>
              <a:defRPr sz="992" b="1"/>
            </a:lvl8pPr>
            <a:lvl9pPr marL="2268444" indent="0">
              <a:buNone/>
              <a:defRPr sz="992" b="1"/>
            </a:lvl9pPr>
          </a:lstStyle>
          <a:p>
            <a:pPr lvl="0"/>
            <a:r>
              <a:rPr lang="en-US"/>
              <a:t>Edit Master text styles</a:t>
            </a:r>
          </a:p>
        </p:txBody>
      </p:sp>
      <p:sp>
        <p:nvSpPr>
          <p:cNvPr id="4" name="Content Placeholder 3">
            <a:extLst>
              <a:ext uri="{FF2B5EF4-FFF2-40B4-BE49-F238E27FC236}">
                <a16:creationId xmlns:a16="http://schemas.microsoft.com/office/drawing/2014/main" id="{DA8EF6F6-9BD2-4454-939D-695C4BB73779}"/>
              </a:ext>
            </a:extLst>
          </p:cNvPr>
          <p:cNvSpPr>
            <a:spLocks noGrp="1"/>
          </p:cNvSpPr>
          <p:nvPr>
            <p:ph sz="half" idx="2"/>
          </p:nvPr>
        </p:nvSpPr>
        <p:spPr>
          <a:xfrm>
            <a:off x="520822" y="3906061"/>
            <a:ext cx="3198768" cy="57452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09A7200-DC58-403D-9543-4112B138F65F}"/>
              </a:ext>
            </a:extLst>
          </p:cNvPr>
          <p:cNvSpPr>
            <a:spLocks noGrp="1"/>
          </p:cNvSpPr>
          <p:nvPr>
            <p:ph type="body" sz="quarter" idx="3"/>
          </p:nvPr>
        </p:nvSpPr>
        <p:spPr>
          <a:xfrm>
            <a:off x="3827889" y="2621369"/>
            <a:ext cx="3214522" cy="1284692"/>
          </a:xfrm>
        </p:spPr>
        <p:txBody>
          <a:bodyPr anchor="b"/>
          <a:lstStyle>
            <a:lvl1pPr marL="0" indent="0">
              <a:buNone/>
              <a:defRPr sz="1488" b="1"/>
            </a:lvl1pPr>
            <a:lvl2pPr marL="283555" indent="0">
              <a:buNone/>
              <a:defRPr sz="1240" b="1"/>
            </a:lvl2pPr>
            <a:lvl3pPr marL="567111" indent="0">
              <a:buNone/>
              <a:defRPr sz="1116" b="1"/>
            </a:lvl3pPr>
            <a:lvl4pPr marL="850666" indent="0">
              <a:buNone/>
              <a:defRPr sz="992" b="1"/>
            </a:lvl4pPr>
            <a:lvl5pPr marL="1134222" indent="0">
              <a:buNone/>
              <a:defRPr sz="992" b="1"/>
            </a:lvl5pPr>
            <a:lvl6pPr marL="1417777" indent="0">
              <a:buNone/>
              <a:defRPr sz="992" b="1"/>
            </a:lvl6pPr>
            <a:lvl7pPr marL="1701333" indent="0">
              <a:buNone/>
              <a:defRPr sz="992" b="1"/>
            </a:lvl7pPr>
            <a:lvl8pPr marL="1984888" indent="0">
              <a:buNone/>
              <a:defRPr sz="992" b="1"/>
            </a:lvl8pPr>
            <a:lvl9pPr marL="2268444" indent="0">
              <a:buNone/>
              <a:defRPr sz="992" b="1"/>
            </a:lvl9pPr>
          </a:lstStyle>
          <a:p>
            <a:pPr lvl="0"/>
            <a:r>
              <a:rPr lang="en-US"/>
              <a:t>Edit Master text styles</a:t>
            </a:r>
          </a:p>
        </p:txBody>
      </p:sp>
      <p:sp>
        <p:nvSpPr>
          <p:cNvPr id="6" name="Content Placeholder 5">
            <a:extLst>
              <a:ext uri="{FF2B5EF4-FFF2-40B4-BE49-F238E27FC236}">
                <a16:creationId xmlns:a16="http://schemas.microsoft.com/office/drawing/2014/main" id="{1EFEDE4F-4D13-4DE4-9E3A-9CD3B40F02ED}"/>
              </a:ext>
            </a:extLst>
          </p:cNvPr>
          <p:cNvSpPr>
            <a:spLocks noGrp="1"/>
          </p:cNvSpPr>
          <p:nvPr>
            <p:ph sz="quarter" idx="4"/>
          </p:nvPr>
        </p:nvSpPr>
        <p:spPr>
          <a:xfrm>
            <a:off x="3827889" y="3906061"/>
            <a:ext cx="3214522" cy="57452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A3CCC53-579B-4FEE-A3F1-134EC2731061}"/>
              </a:ext>
            </a:extLst>
          </p:cNvPr>
          <p:cNvSpPr>
            <a:spLocks noGrp="1"/>
          </p:cNvSpPr>
          <p:nvPr>
            <p:ph type="dt" sz="half" idx="10"/>
          </p:nvPr>
        </p:nvSpPr>
        <p:spPr/>
        <p:txBody>
          <a:bodyPr/>
          <a:lstStyle/>
          <a:p>
            <a:pPr>
              <a:defRPr/>
            </a:pPr>
            <a:endParaRPr lang="en-GB" altLang="en-US" dirty="0"/>
          </a:p>
        </p:txBody>
      </p:sp>
      <p:sp>
        <p:nvSpPr>
          <p:cNvPr id="8" name="Footer Placeholder 7">
            <a:extLst>
              <a:ext uri="{FF2B5EF4-FFF2-40B4-BE49-F238E27FC236}">
                <a16:creationId xmlns:a16="http://schemas.microsoft.com/office/drawing/2014/main" id="{8AAF4723-4DEA-4B9C-B8B6-D5DB1E2FA7E0}"/>
              </a:ext>
            </a:extLst>
          </p:cNvPr>
          <p:cNvSpPr>
            <a:spLocks noGrp="1"/>
          </p:cNvSpPr>
          <p:nvPr>
            <p:ph type="ftr" sz="quarter" idx="11"/>
          </p:nvPr>
        </p:nvSpPr>
        <p:spPr/>
        <p:txBody>
          <a:bodyPr/>
          <a:lstStyle/>
          <a:p>
            <a:pPr>
              <a:defRPr/>
            </a:pPr>
            <a:endParaRPr lang="en-GB" altLang="en-US" dirty="0"/>
          </a:p>
        </p:txBody>
      </p:sp>
      <p:sp>
        <p:nvSpPr>
          <p:cNvPr id="9" name="Slide Number Placeholder 8">
            <a:extLst>
              <a:ext uri="{FF2B5EF4-FFF2-40B4-BE49-F238E27FC236}">
                <a16:creationId xmlns:a16="http://schemas.microsoft.com/office/drawing/2014/main" id="{79FAABB5-BB0C-4EA8-9449-A7E54643058E}"/>
              </a:ext>
            </a:extLst>
          </p:cNvPr>
          <p:cNvSpPr>
            <a:spLocks noGrp="1"/>
          </p:cNvSpPr>
          <p:nvPr>
            <p:ph type="sldNum" sz="quarter" idx="12"/>
          </p:nvPr>
        </p:nvSpPr>
        <p:spPr/>
        <p:txBody>
          <a:bodyPr/>
          <a:lstStyle/>
          <a:p>
            <a:pPr>
              <a:defRPr/>
            </a:pPr>
            <a:fld id="{F4152AF3-6476-47FE-B250-B462540906BC}" type="slidenum">
              <a:rPr lang="en-GB" altLang="en-US" smtClean="0"/>
              <a:pPr>
                <a:defRPr/>
              </a:pPr>
              <a:t>‹#›</a:t>
            </a:fld>
            <a:endParaRPr lang="en-GB" altLang="en-US" dirty="0"/>
          </a:p>
        </p:txBody>
      </p:sp>
    </p:spTree>
    <p:extLst>
      <p:ext uri="{BB962C8B-B14F-4D97-AF65-F5344CB8AC3E}">
        <p14:creationId xmlns:p14="http://schemas.microsoft.com/office/powerpoint/2010/main" val="1449149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B3117-5CFE-4AEC-9D58-6A803E62A46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400CF1E-5298-450C-AC05-0B7E288E2C19}"/>
              </a:ext>
            </a:extLst>
          </p:cNvPr>
          <p:cNvSpPr>
            <a:spLocks noGrp="1"/>
          </p:cNvSpPr>
          <p:nvPr>
            <p:ph type="dt" sz="half" idx="10"/>
          </p:nvPr>
        </p:nvSpPr>
        <p:spPr/>
        <p:txBody>
          <a:bodyPr/>
          <a:lstStyle/>
          <a:p>
            <a:pPr>
              <a:defRPr/>
            </a:pPr>
            <a:endParaRPr lang="en-GB" altLang="en-US" dirty="0"/>
          </a:p>
        </p:txBody>
      </p:sp>
      <p:sp>
        <p:nvSpPr>
          <p:cNvPr id="4" name="Footer Placeholder 3">
            <a:extLst>
              <a:ext uri="{FF2B5EF4-FFF2-40B4-BE49-F238E27FC236}">
                <a16:creationId xmlns:a16="http://schemas.microsoft.com/office/drawing/2014/main" id="{6B9DD1D2-8F5B-4DB9-86E0-F1EB1314F058}"/>
              </a:ext>
            </a:extLst>
          </p:cNvPr>
          <p:cNvSpPr>
            <a:spLocks noGrp="1"/>
          </p:cNvSpPr>
          <p:nvPr>
            <p:ph type="ftr" sz="quarter" idx="11"/>
          </p:nvPr>
        </p:nvSpPr>
        <p:spPr/>
        <p:txBody>
          <a:bodyPr/>
          <a:lstStyle/>
          <a:p>
            <a:pPr>
              <a:defRPr/>
            </a:pPr>
            <a:endParaRPr lang="en-GB" altLang="en-US" dirty="0"/>
          </a:p>
        </p:txBody>
      </p:sp>
      <p:sp>
        <p:nvSpPr>
          <p:cNvPr id="5" name="Slide Number Placeholder 4">
            <a:extLst>
              <a:ext uri="{FF2B5EF4-FFF2-40B4-BE49-F238E27FC236}">
                <a16:creationId xmlns:a16="http://schemas.microsoft.com/office/drawing/2014/main" id="{3BBB3BC3-032F-4082-87C6-04A6F794620C}"/>
              </a:ext>
            </a:extLst>
          </p:cNvPr>
          <p:cNvSpPr>
            <a:spLocks noGrp="1"/>
          </p:cNvSpPr>
          <p:nvPr>
            <p:ph type="sldNum" sz="quarter" idx="12"/>
          </p:nvPr>
        </p:nvSpPr>
        <p:spPr/>
        <p:txBody>
          <a:bodyPr/>
          <a:lstStyle/>
          <a:p>
            <a:pPr>
              <a:defRPr/>
            </a:pPr>
            <a:fld id="{B894D1CC-F9E5-4EC9-8A98-BE3A743D5C65}" type="slidenum">
              <a:rPr lang="en-GB" altLang="en-US" smtClean="0"/>
              <a:pPr>
                <a:defRPr/>
              </a:pPr>
              <a:t>‹#›</a:t>
            </a:fld>
            <a:endParaRPr lang="en-GB" altLang="en-US" dirty="0"/>
          </a:p>
        </p:txBody>
      </p:sp>
    </p:spTree>
    <p:extLst>
      <p:ext uri="{BB962C8B-B14F-4D97-AF65-F5344CB8AC3E}">
        <p14:creationId xmlns:p14="http://schemas.microsoft.com/office/powerpoint/2010/main" val="3045578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D97DFB-471B-4259-9E25-2A51ACE8C37B}"/>
              </a:ext>
            </a:extLst>
          </p:cNvPr>
          <p:cNvSpPr>
            <a:spLocks noGrp="1"/>
          </p:cNvSpPr>
          <p:nvPr>
            <p:ph type="dt" sz="half" idx="10"/>
          </p:nvPr>
        </p:nvSpPr>
        <p:spPr/>
        <p:txBody>
          <a:bodyPr/>
          <a:lstStyle/>
          <a:p>
            <a:pPr>
              <a:defRPr/>
            </a:pPr>
            <a:endParaRPr lang="en-GB" altLang="en-US" dirty="0"/>
          </a:p>
        </p:txBody>
      </p:sp>
      <p:sp>
        <p:nvSpPr>
          <p:cNvPr id="3" name="Footer Placeholder 2">
            <a:extLst>
              <a:ext uri="{FF2B5EF4-FFF2-40B4-BE49-F238E27FC236}">
                <a16:creationId xmlns:a16="http://schemas.microsoft.com/office/drawing/2014/main" id="{72E29632-5C8B-4E67-8B08-B2F9E5D97307}"/>
              </a:ext>
            </a:extLst>
          </p:cNvPr>
          <p:cNvSpPr>
            <a:spLocks noGrp="1"/>
          </p:cNvSpPr>
          <p:nvPr>
            <p:ph type="ftr" sz="quarter" idx="11"/>
          </p:nvPr>
        </p:nvSpPr>
        <p:spPr/>
        <p:txBody>
          <a:bodyPr/>
          <a:lstStyle/>
          <a:p>
            <a:pPr>
              <a:defRPr/>
            </a:pPr>
            <a:endParaRPr lang="en-GB" altLang="en-US" dirty="0"/>
          </a:p>
        </p:txBody>
      </p:sp>
      <p:sp>
        <p:nvSpPr>
          <p:cNvPr id="4" name="Slide Number Placeholder 3">
            <a:extLst>
              <a:ext uri="{FF2B5EF4-FFF2-40B4-BE49-F238E27FC236}">
                <a16:creationId xmlns:a16="http://schemas.microsoft.com/office/drawing/2014/main" id="{1B71343B-2DB2-49C0-B3AE-4F9ACE233929}"/>
              </a:ext>
            </a:extLst>
          </p:cNvPr>
          <p:cNvSpPr>
            <a:spLocks noGrp="1"/>
          </p:cNvSpPr>
          <p:nvPr>
            <p:ph type="sldNum" sz="quarter" idx="12"/>
          </p:nvPr>
        </p:nvSpPr>
        <p:spPr/>
        <p:txBody>
          <a:bodyPr/>
          <a:lstStyle/>
          <a:p>
            <a:pPr>
              <a:defRPr/>
            </a:pPr>
            <a:fld id="{A809C244-AF2B-4E93-8D10-43CD76A12DBF}" type="slidenum">
              <a:rPr lang="en-GB" altLang="en-US" smtClean="0"/>
              <a:pPr>
                <a:defRPr/>
              </a:pPr>
              <a:t>‹#›</a:t>
            </a:fld>
            <a:endParaRPr lang="en-GB" altLang="en-US" dirty="0"/>
          </a:p>
        </p:txBody>
      </p:sp>
    </p:spTree>
    <p:extLst>
      <p:ext uri="{BB962C8B-B14F-4D97-AF65-F5344CB8AC3E}">
        <p14:creationId xmlns:p14="http://schemas.microsoft.com/office/powerpoint/2010/main" val="191823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DCC32-3964-4104-AAE3-21A4A0695626}"/>
              </a:ext>
            </a:extLst>
          </p:cNvPr>
          <p:cNvSpPr>
            <a:spLocks noGrp="1"/>
          </p:cNvSpPr>
          <p:nvPr>
            <p:ph type="title"/>
          </p:nvPr>
        </p:nvSpPr>
        <p:spPr>
          <a:xfrm>
            <a:off x="520822" y="712893"/>
            <a:ext cx="2438704" cy="2495127"/>
          </a:xfrm>
        </p:spPr>
        <p:txBody>
          <a:bodyPr anchor="b"/>
          <a:lstStyle>
            <a:lvl1pPr>
              <a:defRPr sz="1985"/>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35D42D3-192A-4E3D-B5F8-D2513C8E33F3}"/>
              </a:ext>
            </a:extLst>
          </p:cNvPr>
          <p:cNvSpPr>
            <a:spLocks noGrp="1"/>
          </p:cNvSpPr>
          <p:nvPr>
            <p:ph idx="1"/>
          </p:nvPr>
        </p:nvSpPr>
        <p:spPr>
          <a:xfrm>
            <a:off x="3214522" y="1539652"/>
            <a:ext cx="3827889" cy="7599245"/>
          </a:xfrm>
        </p:spPr>
        <p:txBody>
          <a:bodyPr/>
          <a:lstStyle>
            <a:lvl1pPr>
              <a:defRPr sz="1985"/>
            </a:lvl1pPr>
            <a:lvl2pPr>
              <a:defRPr sz="1737"/>
            </a:lvl2pPr>
            <a:lvl3pPr>
              <a:defRPr sz="1488"/>
            </a:lvl3pPr>
            <a:lvl4pPr>
              <a:defRPr sz="1240"/>
            </a:lvl4pPr>
            <a:lvl5pPr>
              <a:defRPr sz="1240"/>
            </a:lvl5pPr>
            <a:lvl6pPr>
              <a:defRPr sz="1240"/>
            </a:lvl6pPr>
            <a:lvl7pPr>
              <a:defRPr sz="1240"/>
            </a:lvl7pPr>
            <a:lvl8pPr>
              <a:defRPr sz="1240"/>
            </a:lvl8pPr>
            <a:lvl9pPr>
              <a:defRPr sz="124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7FDD7D4-5D99-4259-BE8E-2218D732E3CC}"/>
              </a:ext>
            </a:extLst>
          </p:cNvPr>
          <p:cNvSpPr>
            <a:spLocks noGrp="1"/>
          </p:cNvSpPr>
          <p:nvPr>
            <p:ph type="body" sz="half" idx="2"/>
          </p:nvPr>
        </p:nvSpPr>
        <p:spPr>
          <a:xfrm>
            <a:off x="520822" y="3208020"/>
            <a:ext cx="2438704" cy="5943254"/>
          </a:xfrm>
        </p:spPr>
        <p:txBody>
          <a:bodyPr/>
          <a:lstStyle>
            <a:lvl1pPr marL="0" indent="0">
              <a:buNone/>
              <a:defRPr sz="992"/>
            </a:lvl1pPr>
            <a:lvl2pPr marL="283555" indent="0">
              <a:buNone/>
              <a:defRPr sz="868"/>
            </a:lvl2pPr>
            <a:lvl3pPr marL="567111" indent="0">
              <a:buNone/>
              <a:defRPr sz="744"/>
            </a:lvl3pPr>
            <a:lvl4pPr marL="850666" indent="0">
              <a:buNone/>
              <a:defRPr sz="620"/>
            </a:lvl4pPr>
            <a:lvl5pPr marL="1134222" indent="0">
              <a:buNone/>
              <a:defRPr sz="620"/>
            </a:lvl5pPr>
            <a:lvl6pPr marL="1417777" indent="0">
              <a:buNone/>
              <a:defRPr sz="620"/>
            </a:lvl6pPr>
            <a:lvl7pPr marL="1701333" indent="0">
              <a:buNone/>
              <a:defRPr sz="620"/>
            </a:lvl7pPr>
            <a:lvl8pPr marL="1984888" indent="0">
              <a:buNone/>
              <a:defRPr sz="620"/>
            </a:lvl8pPr>
            <a:lvl9pPr marL="2268444" indent="0">
              <a:buNone/>
              <a:defRPr sz="620"/>
            </a:lvl9pPr>
          </a:lstStyle>
          <a:p>
            <a:pPr lvl="0"/>
            <a:r>
              <a:rPr lang="en-US"/>
              <a:t>Edit Master text styles</a:t>
            </a:r>
          </a:p>
        </p:txBody>
      </p:sp>
      <p:sp>
        <p:nvSpPr>
          <p:cNvPr id="5" name="Date Placeholder 4">
            <a:extLst>
              <a:ext uri="{FF2B5EF4-FFF2-40B4-BE49-F238E27FC236}">
                <a16:creationId xmlns:a16="http://schemas.microsoft.com/office/drawing/2014/main" id="{AD2CFBB0-47EA-4440-B49D-5CBCE19B5ECC}"/>
              </a:ext>
            </a:extLst>
          </p:cNvPr>
          <p:cNvSpPr>
            <a:spLocks noGrp="1"/>
          </p:cNvSpPr>
          <p:nvPr>
            <p:ph type="dt" sz="half" idx="10"/>
          </p:nvPr>
        </p:nvSpPr>
        <p:spPr/>
        <p:txBody>
          <a:bodyPr/>
          <a:lstStyle/>
          <a:p>
            <a:pPr>
              <a:defRPr/>
            </a:pPr>
            <a:endParaRPr lang="en-GB" altLang="en-US" dirty="0"/>
          </a:p>
        </p:txBody>
      </p:sp>
      <p:sp>
        <p:nvSpPr>
          <p:cNvPr id="6" name="Footer Placeholder 5">
            <a:extLst>
              <a:ext uri="{FF2B5EF4-FFF2-40B4-BE49-F238E27FC236}">
                <a16:creationId xmlns:a16="http://schemas.microsoft.com/office/drawing/2014/main" id="{9D34F3A0-505A-49F1-88C1-3D5C82DAB321}"/>
              </a:ext>
            </a:extLst>
          </p:cNvPr>
          <p:cNvSpPr>
            <a:spLocks noGrp="1"/>
          </p:cNvSpPr>
          <p:nvPr>
            <p:ph type="ftr" sz="quarter" idx="11"/>
          </p:nvPr>
        </p:nvSpPr>
        <p:spPr/>
        <p:txBody>
          <a:bodyPr/>
          <a:lstStyle/>
          <a:p>
            <a:pPr>
              <a:defRPr/>
            </a:pPr>
            <a:endParaRPr lang="en-GB" altLang="en-US" dirty="0"/>
          </a:p>
        </p:txBody>
      </p:sp>
      <p:sp>
        <p:nvSpPr>
          <p:cNvPr id="7" name="Slide Number Placeholder 6">
            <a:extLst>
              <a:ext uri="{FF2B5EF4-FFF2-40B4-BE49-F238E27FC236}">
                <a16:creationId xmlns:a16="http://schemas.microsoft.com/office/drawing/2014/main" id="{9749992F-C6EC-4E39-973E-36D2F58A09E0}"/>
              </a:ext>
            </a:extLst>
          </p:cNvPr>
          <p:cNvSpPr>
            <a:spLocks noGrp="1"/>
          </p:cNvSpPr>
          <p:nvPr>
            <p:ph type="sldNum" sz="quarter" idx="12"/>
          </p:nvPr>
        </p:nvSpPr>
        <p:spPr/>
        <p:txBody>
          <a:bodyPr/>
          <a:lstStyle/>
          <a:p>
            <a:pPr>
              <a:defRPr/>
            </a:pPr>
            <a:fld id="{562ECB9D-AA9E-4E7B-83AE-2CAD9BC55911}" type="slidenum">
              <a:rPr lang="en-GB" altLang="en-US" smtClean="0"/>
              <a:pPr>
                <a:defRPr/>
              </a:pPr>
              <a:t>‹#›</a:t>
            </a:fld>
            <a:endParaRPr lang="en-GB" altLang="en-US" dirty="0"/>
          </a:p>
        </p:txBody>
      </p:sp>
    </p:spTree>
    <p:extLst>
      <p:ext uri="{BB962C8B-B14F-4D97-AF65-F5344CB8AC3E}">
        <p14:creationId xmlns:p14="http://schemas.microsoft.com/office/powerpoint/2010/main" val="4114160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8BE78-5AE9-4CD1-A812-4710C20F17AB}"/>
              </a:ext>
            </a:extLst>
          </p:cNvPr>
          <p:cNvSpPr>
            <a:spLocks noGrp="1"/>
          </p:cNvSpPr>
          <p:nvPr>
            <p:ph type="title"/>
          </p:nvPr>
        </p:nvSpPr>
        <p:spPr>
          <a:xfrm>
            <a:off x="520822" y="712893"/>
            <a:ext cx="2438704" cy="2495127"/>
          </a:xfrm>
        </p:spPr>
        <p:txBody>
          <a:bodyPr anchor="b"/>
          <a:lstStyle>
            <a:lvl1pPr>
              <a:defRPr sz="1985"/>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5D8F5DF-E659-41A2-BE6F-6ED0787247F4}"/>
              </a:ext>
            </a:extLst>
          </p:cNvPr>
          <p:cNvSpPr>
            <a:spLocks noGrp="1"/>
          </p:cNvSpPr>
          <p:nvPr>
            <p:ph type="pic" idx="1"/>
          </p:nvPr>
        </p:nvSpPr>
        <p:spPr>
          <a:xfrm>
            <a:off x="3214522" y="1539652"/>
            <a:ext cx="3827889" cy="7599245"/>
          </a:xfrm>
        </p:spPr>
        <p:txBody>
          <a:bodyPr/>
          <a:lstStyle>
            <a:lvl1pPr marL="0" indent="0">
              <a:buNone/>
              <a:defRPr sz="1985"/>
            </a:lvl1pPr>
            <a:lvl2pPr marL="283555" indent="0">
              <a:buNone/>
              <a:defRPr sz="1737"/>
            </a:lvl2pPr>
            <a:lvl3pPr marL="567111" indent="0">
              <a:buNone/>
              <a:defRPr sz="1488"/>
            </a:lvl3pPr>
            <a:lvl4pPr marL="850666" indent="0">
              <a:buNone/>
              <a:defRPr sz="1240"/>
            </a:lvl4pPr>
            <a:lvl5pPr marL="1134222" indent="0">
              <a:buNone/>
              <a:defRPr sz="1240"/>
            </a:lvl5pPr>
            <a:lvl6pPr marL="1417777" indent="0">
              <a:buNone/>
              <a:defRPr sz="1240"/>
            </a:lvl6pPr>
            <a:lvl7pPr marL="1701333" indent="0">
              <a:buNone/>
              <a:defRPr sz="1240"/>
            </a:lvl7pPr>
            <a:lvl8pPr marL="1984888" indent="0">
              <a:buNone/>
              <a:defRPr sz="1240"/>
            </a:lvl8pPr>
            <a:lvl9pPr marL="2268444" indent="0">
              <a:buNone/>
              <a:defRPr sz="1240"/>
            </a:lvl9pPr>
          </a:lstStyle>
          <a:p>
            <a:endParaRPr lang="en-GB" dirty="0"/>
          </a:p>
        </p:txBody>
      </p:sp>
      <p:sp>
        <p:nvSpPr>
          <p:cNvPr id="4" name="Text Placeholder 3">
            <a:extLst>
              <a:ext uri="{FF2B5EF4-FFF2-40B4-BE49-F238E27FC236}">
                <a16:creationId xmlns:a16="http://schemas.microsoft.com/office/drawing/2014/main" id="{D747BBAB-2ECC-4118-9012-E5D8B6F50A27}"/>
              </a:ext>
            </a:extLst>
          </p:cNvPr>
          <p:cNvSpPr>
            <a:spLocks noGrp="1"/>
          </p:cNvSpPr>
          <p:nvPr>
            <p:ph type="body" sz="half" idx="2"/>
          </p:nvPr>
        </p:nvSpPr>
        <p:spPr>
          <a:xfrm>
            <a:off x="520822" y="3208020"/>
            <a:ext cx="2438704" cy="5943254"/>
          </a:xfrm>
        </p:spPr>
        <p:txBody>
          <a:bodyPr/>
          <a:lstStyle>
            <a:lvl1pPr marL="0" indent="0">
              <a:buNone/>
              <a:defRPr sz="992"/>
            </a:lvl1pPr>
            <a:lvl2pPr marL="283555" indent="0">
              <a:buNone/>
              <a:defRPr sz="868"/>
            </a:lvl2pPr>
            <a:lvl3pPr marL="567111" indent="0">
              <a:buNone/>
              <a:defRPr sz="744"/>
            </a:lvl3pPr>
            <a:lvl4pPr marL="850666" indent="0">
              <a:buNone/>
              <a:defRPr sz="620"/>
            </a:lvl4pPr>
            <a:lvl5pPr marL="1134222" indent="0">
              <a:buNone/>
              <a:defRPr sz="620"/>
            </a:lvl5pPr>
            <a:lvl6pPr marL="1417777" indent="0">
              <a:buNone/>
              <a:defRPr sz="620"/>
            </a:lvl6pPr>
            <a:lvl7pPr marL="1701333" indent="0">
              <a:buNone/>
              <a:defRPr sz="620"/>
            </a:lvl7pPr>
            <a:lvl8pPr marL="1984888" indent="0">
              <a:buNone/>
              <a:defRPr sz="620"/>
            </a:lvl8pPr>
            <a:lvl9pPr marL="2268444" indent="0">
              <a:buNone/>
              <a:defRPr sz="620"/>
            </a:lvl9pPr>
          </a:lstStyle>
          <a:p>
            <a:pPr lvl="0"/>
            <a:r>
              <a:rPr lang="en-US"/>
              <a:t>Edit Master text styles</a:t>
            </a:r>
          </a:p>
        </p:txBody>
      </p:sp>
      <p:sp>
        <p:nvSpPr>
          <p:cNvPr id="5" name="Date Placeholder 4">
            <a:extLst>
              <a:ext uri="{FF2B5EF4-FFF2-40B4-BE49-F238E27FC236}">
                <a16:creationId xmlns:a16="http://schemas.microsoft.com/office/drawing/2014/main" id="{83289B51-B5DA-4CF9-BFA7-16DC7F800371}"/>
              </a:ext>
            </a:extLst>
          </p:cNvPr>
          <p:cNvSpPr>
            <a:spLocks noGrp="1"/>
          </p:cNvSpPr>
          <p:nvPr>
            <p:ph type="dt" sz="half" idx="10"/>
          </p:nvPr>
        </p:nvSpPr>
        <p:spPr/>
        <p:txBody>
          <a:bodyPr/>
          <a:lstStyle/>
          <a:p>
            <a:pPr>
              <a:defRPr/>
            </a:pPr>
            <a:endParaRPr lang="en-GB" altLang="en-US" dirty="0"/>
          </a:p>
        </p:txBody>
      </p:sp>
      <p:sp>
        <p:nvSpPr>
          <p:cNvPr id="6" name="Footer Placeholder 5">
            <a:extLst>
              <a:ext uri="{FF2B5EF4-FFF2-40B4-BE49-F238E27FC236}">
                <a16:creationId xmlns:a16="http://schemas.microsoft.com/office/drawing/2014/main" id="{193EDF92-125E-4DD6-B240-FAF7B8C4F3F7}"/>
              </a:ext>
            </a:extLst>
          </p:cNvPr>
          <p:cNvSpPr>
            <a:spLocks noGrp="1"/>
          </p:cNvSpPr>
          <p:nvPr>
            <p:ph type="ftr" sz="quarter" idx="11"/>
          </p:nvPr>
        </p:nvSpPr>
        <p:spPr/>
        <p:txBody>
          <a:bodyPr/>
          <a:lstStyle/>
          <a:p>
            <a:pPr>
              <a:defRPr/>
            </a:pPr>
            <a:endParaRPr lang="en-GB" altLang="en-US" dirty="0"/>
          </a:p>
        </p:txBody>
      </p:sp>
      <p:sp>
        <p:nvSpPr>
          <p:cNvPr id="7" name="Slide Number Placeholder 6">
            <a:extLst>
              <a:ext uri="{FF2B5EF4-FFF2-40B4-BE49-F238E27FC236}">
                <a16:creationId xmlns:a16="http://schemas.microsoft.com/office/drawing/2014/main" id="{356CBB8C-5CC0-4634-89F9-CED74A1B429A}"/>
              </a:ext>
            </a:extLst>
          </p:cNvPr>
          <p:cNvSpPr>
            <a:spLocks noGrp="1"/>
          </p:cNvSpPr>
          <p:nvPr>
            <p:ph type="sldNum" sz="quarter" idx="12"/>
          </p:nvPr>
        </p:nvSpPr>
        <p:spPr/>
        <p:txBody>
          <a:bodyPr/>
          <a:lstStyle/>
          <a:p>
            <a:pPr>
              <a:defRPr/>
            </a:pPr>
            <a:fld id="{C3B177E2-430E-4904-87F4-740F58AA2F85}" type="slidenum">
              <a:rPr lang="en-GB" altLang="en-US" smtClean="0"/>
              <a:pPr>
                <a:defRPr/>
              </a:pPr>
              <a:t>‹#›</a:t>
            </a:fld>
            <a:endParaRPr lang="en-GB" altLang="en-US" dirty="0"/>
          </a:p>
        </p:txBody>
      </p:sp>
    </p:spTree>
    <p:extLst>
      <p:ext uri="{BB962C8B-B14F-4D97-AF65-F5344CB8AC3E}">
        <p14:creationId xmlns:p14="http://schemas.microsoft.com/office/powerpoint/2010/main" val="3567762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CEBF93-1636-46B6-95DE-97A96847F6C9}"/>
              </a:ext>
            </a:extLst>
          </p:cNvPr>
          <p:cNvSpPr>
            <a:spLocks noGrp="1"/>
          </p:cNvSpPr>
          <p:nvPr>
            <p:ph type="title"/>
          </p:nvPr>
        </p:nvSpPr>
        <p:spPr>
          <a:xfrm>
            <a:off x="519837" y="569326"/>
            <a:ext cx="6521589" cy="2066896"/>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452CFFB-89D6-4F30-ABEE-F18C80CDDA95}"/>
              </a:ext>
            </a:extLst>
          </p:cNvPr>
          <p:cNvSpPr>
            <a:spLocks noGrp="1"/>
          </p:cNvSpPr>
          <p:nvPr>
            <p:ph type="body" idx="1"/>
          </p:nvPr>
        </p:nvSpPr>
        <p:spPr>
          <a:xfrm>
            <a:off x="519837" y="2846623"/>
            <a:ext cx="6521589" cy="678486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4A89BDA-DA52-4BB3-A351-4300CBA557D2}"/>
              </a:ext>
            </a:extLst>
          </p:cNvPr>
          <p:cNvSpPr>
            <a:spLocks noGrp="1"/>
          </p:cNvSpPr>
          <p:nvPr>
            <p:ph type="dt" sz="half" idx="2"/>
          </p:nvPr>
        </p:nvSpPr>
        <p:spPr>
          <a:xfrm>
            <a:off x="519837" y="9911198"/>
            <a:ext cx="1701284" cy="569325"/>
          </a:xfrm>
          <a:prstGeom prst="rect">
            <a:avLst/>
          </a:prstGeom>
        </p:spPr>
        <p:txBody>
          <a:bodyPr vert="horz" lIns="91440" tIns="45720" rIns="91440" bIns="45720" rtlCol="0" anchor="ctr"/>
          <a:lstStyle>
            <a:lvl1pPr algn="l">
              <a:defRPr sz="744">
                <a:solidFill>
                  <a:schemeClr val="tx1">
                    <a:tint val="75000"/>
                  </a:schemeClr>
                </a:solidFill>
              </a:defRPr>
            </a:lvl1pPr>
          </a:lstStyle>
          <a:p>
            <a:pPr>
              <a:defRPr/>
            </a:pPr>
            <a:endParaRPr lang="en-GB" altLang="en-US" dirty="0"/>
          </a:p>
        </p:txBody>
      </p:sp>
      <p:sp>
        <p:nvSpPr>
          <p:cNvPr id="5" name="Footer Placeholder 4">
            <a:extLst>
              <a:ext uri="{FF2B5EF4-FFF2-40B4-BE49-F238E27FC236}">
                <a16:creationId xmlns:a16="http://schemas.microsoft.com/office/drawing/2014/main" id="{502AB228-69CE-48D4-B956-3900DAB82F33}"/>
              </a:ext>
            </a:extLst>
          </p:cNvPr>
          <p:cNvSpPr>
            <a:spLocks noGrp="1"/>
          </p:cNvSpPr>
          <p:nvPr>
            <p:ph type="ftr" sz="quarter" idx="3"/>
          </p:nvPr>
        </p:nvSpPr>
        <p:spPr>
          <a:xfrm>
            <a:off x="2504669" y="9911198"/>
            <a:ext cx="2551926" cy="569325"/>
          </a:xfrm>
          <a:prstGeom prst="rect">
            <a:avLst/>
          </a:prstGeom>
        </p:spPr>
        <p:txBody>
          <a:bodyPr vert="horz" lIns="91440" tIns="45720" rIns="91440" bIns="45720" rtlCol="0" anchor="ctr"/>
          <a:lstStyle>
            <a:lvl1pPr algn="ctr">
              <a:defRPr sz="744">
                <a:solidFill>
                  <a:schemeClr val="tx1">
                    <a:tint val="75000"/>
                  </a:schemeClr>
                </a:solidFill>
              </a:defRPr>
            </a:lvl1pPr>
          </a:lstStyle>
          <a:p>
            <a:pPr>
              <a:defRPr/>
            </a:pPr>
            <a:endParaRPr lang="en-GB" altLang="en-US" dirty="0"/>
          </a:p>
        </p:txBody>
      </p:sp>
      <p:sp>
        <p:nvSpPr>
          <p:cNvPr id="6" name="Slide Number Placeholder 5">
            <a:extLst>
              <a:ext uri="{FF2B5EF4-FFF2-40B4-BE49-F238E27FC236}">
                <a16:creationId xmlns:a16="http://schemas.microsoft.com/office/drawing/2014/main" id="{BE61F3D7-C629-42F3-BB4D-AF080053E19D}"/>
              </a:ext>
            </a:extLst>
          </p:cNvPr>
          <p:cNvSpPr>
            <a:spLocks noGrp="1"/>
          </p:cNvSpPr>
          <p:nvPr>
            <p:ph type="sldNum" sz="quarter" idx="4"/>
          </p:nvPr>
        </p:nvSpPr>
        <p:spPr>
          <a:xfrm>
            <a:off x="5340142" y="9911198"/>
            <a:ext cx="1701284" cy="569325"/>
          </a:xfrm>
          <a:prstGeom prst="rect">
            <a:avLst/>
          </a:prstGeom>
        </p:spPr>
        <p:txBody>
          <a:bodyPr vert="horz" lIns="91440" tIns="45720" rIns="91440" bIns="45720" rtlCol="0" anchor="ctr"/>
          <a:lstStyle>
            <a:lvl1pPr algn="r">
              <a:defRPr sz="744">
                <a:solidFill>
                  <a:schemeClr val="tx1">
                    <a:tint val="75000"/>
                  </a:schemeClr>
                </a:solidFill>
              </a:defRPr>
            </a:lvl1pPr>
          </a:lstStyle>
          <a:p>
            <a:pPr>
              <a:defRPr/>
            </a:pPr>
            <a:fld id="{3D39D42F-DFBF-4BA5-9C50-8D27A7638082}" type="slidenum">
              <a:rPr lang="en-GB" altLang="en-US" smtClean="0"/>
              <a:pPr>
                <a:defRPr/>
              </a:pPr>
              <a:t>‹#›</a:t>
            </a:fld>
            <a:endParaRPr lang="en-GB" altLang="en-US" dirty="0"/>
          </a:p>
        </p:txBody>
      </p:sp>
    </p:spTree>
    <p:extLst>
      <p:ext uri="{BB962C8B-B14F-4D97-AF65-F5344CB8AC3E}">
        <p14:creationId xmlns:p14="http://schemas.microsoft.com/office/powerpoint/2010/main" val="433398798"/>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Lst>
  <p:txStyles>
    <p:titleStyle>
      <a:lvl1pPr algn="l" defTabSz="567111" rtl="0" eaLnBrk="1" latinLnBrk="0" hangingPunct="1">
        <a:lnSpc>
          <a:spcPct val="90000"/>
        </a:lnSpc>
        <a:spcBef>
          <a:spcPct val="0"/>
        </a:spcBef>
        <a:buNone/>
        <a:defRPr sz="2729" kern="1200">
          <a:solidFill>
            <a:schemeClr val="tx1"/>
          </a:solidFill>
          <a:latin typeface="+mj-lt"/>
          <a:ea typeface="+mj-ea"/>
          <a:cs typeface="+mj-cs"/>
        </a:defRPr>
      </a:lvl1pPr>
    </p:titleStyle>
    <p:bodyStyle>
      <a:lvl1pPr marL="141778" indent="-141778" algn="l" defTabSz="567111" rtl="0" eaLnBrk="1" latinLnBrk="0" hangingPunct="1">
        <a:lnSpc>
          <a:spcPct val="90000"/>
        </a:lnSpc>
        <a:spcBef>
          <a:spcPts val="620"/>
        </a:spcBef>
        <a:buFont typeface="Arial" panose="020B0604020202020204" pitchFamily="34" charset="0"/>
        <a:buChar char="•"/>
        <a:defRPr sz="1737" kern="1200">
          <a:solidFill>
            <a:schemeClr val="tx1"/>
          </a:solidFill>
          <a:latin typeface="+mn-lt"/>
          <a:ea typeface="+mn-ea"/>
          <a:cs typeface="+mn-cs"/>
        </a:defRPr>
      </a:lvl1pPr>
      <a:lvl2pPr marL="425333" indent="-141778" algn="l" defTabSz="567111" rtl="0" eaLnBrk="1" latinLnBrk="0" hangingPunct="1">
        <a:lnSpc>
          <a:spcPct val="90000"/>
        </a:lnSpc>
        <a:spcBef>
          <a:spcPts val="310"/>
        </a:spcBef>
        <a:buFont typeface="Arial" panose="020B0604020202020204" pitchFamily="34" charset="0"/>
        <a:buChar char="•"/>
        <a:defRPr sz="1488" kern="1200">
          <a:solidFill>
            <a:schemeClr val="tx1"/>
          </a:solidFill>
          <a:latin typeface="+mn-lt"/>
          <a:ea typeface="+mn-ea"/>
          <a:cs typeface="+mn-cs"/>
        </a:defRPr>
      </a:lvl2pPr>
      <a:lvl3pPr marL="708889" indent="-141778" algn="l" defTabSz="567111" rtl="0" eaLnBrk="1" latinLnBrk="0" hangingPunct="1">
        <a:lnSpc>
          <a:spcPct val="90000"/>
        </a:lnSpc>
        <a:spcBef>
          <a:spcPts val="310"/>
        </a:spcBef>
        <a:buFont typeface="Arial" panose="020B0604020202020204" pitchFamily="34" charset="0"/>
        <a:buChar char="•"/>
        <a:defRPr sz="1240" kern="1200">
          <a:solidFill>
            <a:schemeClr val="tx1"/>
          </a:solidFill>
          <a:latin typeface="+mn-lt"/>
          <a:ea typeface="+mn-ea"/>
          <a:cs typeface="+mn-cs"/>
        </a:defRPr>
      </a:lvl3pPr>
      <a:lvl4pPr marL="992444" indent="-141778" algn="l" defTabSz="56711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4pPr>
      <a:lvl5pPr marL="1275999" indent="-141778" algn="l" defTabSz="56711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5pPr>
      <a:lvl6pPr marL="1559555" indent="-141778" algn="l" defTabSz="56711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3110" indent="-141778" algn="l" defTabSz="56711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666" indent="-141778" algn="l" defTabSz="56711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10221" indent="-141778" algn="l" defTabSz="567111"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111" rtl="0" eaLnBrk="1" latinLnBrk="0" hangingPunct="1">
        <a:defRPr sz="1116" kern="1200">
          <a:solidFill>
            <a:schemeClr val="tx1"/>
          </a:solidFill>
          <a:latin typeface="+mn-lt"/>
          <a:ea typeface="+mn-ea"/>
          <a:cs typeface="+mn-cs"/>
        </a:defRPr>
      </a:lvl1pPr>
      <a:lvl2pPr marL="283555" algn="l" defTabSz="567111" rtl="0" eaLnBrk="1" latinLnBrk="0" hangingPunct="1">
        <a:defRPr sz="1116" kern="1200">
          <a:solidFill>
            <a:schemeClr val="tx1"/>
          </a:solidFill>
          <a:latin typeface="+mn-lt"/>
          <a:ea typeface="+mn-ea"/>
          <a:cs typeface="+mn-cs"/>
        </a:defRPr>
      </a:lvl2pPr>
      <a:lvl3pPr marL="567111" algn="l" defTabSz="567111" rtl="0" eaLnBrk="1" latinLnBrk="0" hangingPunct="1">
        <a:defRPr sz="1116" kern="1200">
          <a:solidFill>
            <a:schemeClr val="tx1"/>
          </a:solidFill>
          <a:latin typeface="+mn-lt"/>
          <a:ea typeface="+mn-ea"/>
          <a:cs typeface="+mn-cs"/>
        </a:defRPr>
      </a:lvl3pPr>
      <a:lvl4pPr marL="850666" algn="l" defTabSz="567111" rtl="0" eaLnBrk="1" latinLnBrk="0" hangingPunct="1">
        <a:defRPr sz="1116" kern="1200">
          <a:solidFill>
            <a:schemeClr val="tx1"/>
          </a:solidFill>
          <a:latin typeface="+mn-lt"/>
          <a:ea typeface="+mn-ea"/>
          <a:cs typeface="+mn-cs"/>
        </a:defRPr>
      </a:lvl4pPr>
      <a:lvl5pPr marL="1134222" algn="l" defTabSz="567111" rtl="0" eaLnBrk="1" latinLnBrk="0" hangingPunct="1">
        <a:defRPr sz="1116" kern="1200">
          <a:solidFill>
            <a:schemeClr val="tx1"/>
          </a:solidFill>
          <a:latin typeface="+mn-lt"/>
          <a:ea typeface="+mn-ea"/>
          <a:cs typeface="+mn-cs"/>
        </a:defRPr>
      </a:lvl5pPr>
      <a:lvl6pPr marL="1417777" algn="l" defTabSz="567111" rtl="0" eaLnBrk="1" latinLnBrk="0" hangingPunct="1">
        <a:defRPr sz="1116" kern="1200">
          <a:solidFill>
            <a:schemeClr val="tx1"/>
          </a:solidFill>
          <a:latin typeface="+mn-lt"/>
          <a:ea typeface="+mn-ea"/>
          <a:cs typeface="+mn-cs"/>
        </a:defRPr>
      </a:lvl6pPr>
      <a:lvl7pPr marL="1701333" algn="l" defTabSz="567111" rtl="0" eaLnBrk="1" latinLnBrk="0" hangingPunct="1">
        <a:defRPr sz="1116" kern="1200">
          <a:solidFill>
            <a:schemeClr val="tx1"/>
          </a:solidFill>
          <a:latin typeface="+mn-lt"/>
          <a:ea typeface="+mn-ea"/>
          <a:cs typeface="+mn-cs"/>
        </a:defRPr>
      </a:lvl7pPr>
      <a:lvl8pPr marL="1984888" algn="l" defTabSz="567111" rtl="0" eaLnBrk="1" latinLnBrk="0" hangingPunct="1">
        <a:defRPr sz="1116" kern="1200">
          <a:solidFill>
            <a:schemeClr val="tx1"/>
          </a:solidFill>
          <a:latin typeface="+mn-lt"/>
          <a:ea typeface="+mn-ea"/>
          <a:cs typeface="+mn-cs"/>
        </a:defRPr>
      </a:lvl8pPr>
      <a:lvl9pPr marL="2268444" algn="l" defTabSz="567111" rtl="0" eaLnBrk="1" latinLnBrk="0" hangingPunct="1">
        <a:defRPr sz="111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Text Box 33"/>
          <p:cNvSpPr txBox="1">
            <a:spLocks noChangeArrowheads="1"/>
          </p:cNvSpPr>
          <p:nvPr/>
        </p:nvSpPr>
        <p:spPr bwMode="auto">
          <a:xfrm>
            <a:off x="2505015" y="178833"/>
            <a:ext cx="4691906" cy="950638"/>
          </a:xfrm>
          <a:prstGeom prst="rect">
            <a:avLst/>
          </a:prstGeom>
          <a:noFill/>
          <a:ln w="9525">
            <a:noFill/>
            <a:miter lim="800000"/>
            <a:headEnd/>
            <a:tailEnd/>
          </a:ln>
        </p:spPr>
        <p:txBody>
          <a:bodyPr wrap="square" lIns="103245" tIns="51622" rIns="103245" bIns="51622">
            <a:spAutoFit/>
          </a:bodyPr>
          <a:lstStyle/>
          <a:p>
            <a:pPr algn="ctr" defTabSz="644525">
              <a:spcBef>
                <a:spcPct val="50000"/>
              </a:spcBef>
            </a:pPr>
            <a:r>
              <a:rPr lang="en-US" b="1" dirty="0">
                <a:solidFill>
                  <a:srgbClr val="028CB1"/>
                </a:solidFill>
                <a:latin typeface="Arial" panose="020B0604020202020204" pitchFamily="34" charset="0"/>
                <a:cs typeface="Arial" panose="020B0604020202020204" pitchFamily="34" charset="0"/>
              </a:rPr>
              <a:t>Adult Audiology Services</a:t>
            </a:r>
          </a:p>
          <a:p>
            <a:pPr algn="ctr" defTabSz="644525">
              <a:spcBef>
                <a:spcPct val="50000"/>
              </a:spcBef>
            </a:pPr>
            <a:r>
              <a:rPr lang="en-US" b="1" dirty="0">
                <a:solidFill>
                  <a:srgbClr val="028CB1"/>
                </a:solidFill>
                <a:latin typeface="Arial" panose="020B0604020202020204" pitchFamily="34" charset="0"/>
                <a:cs typeface="Arial" panose="020B0604020202020204" pitchFamily="34" charset="0"/>
              </a:rPr>
              <a:t>Service User Feedback 2022</a:t>
            </a:r>
            <a:br>
              <a:rPr lang="en-GB" sz="1600" b="1" dirty="0">
                <a:solidFill>
                  <a:schemeClr val="accent1"/>
                </a:solidFill>
                <a:latin typeface="Arial" panose="020B0604020202020204" pitchFamily="34" charset="0"/>
                <a:cs typeface="Arial" panose="020B0604020202020204" pitchFamily="34" charset="0"/>
              </a:rPr>
            </a:br>
            <a:endParaRPr lang="en-GB" sz="1000" dirty="0">
              <a:latin typeface="Arial" panose="020B0604020202020204" pitchFamily="34" charset="0"/>
              <a:cs typeface="Arial" panose="020B0604020202020204" pitchFamily="34" charset="0"/>
            </a:endParaRPr>
          </a:p>
        </p:txBody>
      </p:sp>
      <p:sp>
        <p:nvSpPr>
          <p:cNvPr id="1033" name="Rectangle 1024"/>
          <p:cNvSpPr>
            <a:spLocks noChangeArrowheads="1"/>
          </p:cNvSpPr>
          <p:nvPr/>
        </p:nvSpPr>
        <p:spPr bwMode="auto">
          <a:xfrm>
            <a:off x="2268463" y="1097849"/>
            <a:ext cx="5111826" cy="877163"/>
          </a:xfrm>
          <a:prstGeom prst="rect">
            <a:avLst/>
          </a:prstGeom>
          <a:noFill/>
          <a:ln w="9525">
            <a:noFill/>
            <a:miter lim="800000"/>
            <a:headEnd/>
            <a:tailEnd/>
          </a:ln>
        </p:spPr>
        <p:txBody>
          <a:bodyPr wrap="square" anchor="ctr">
            <a:spAutoFit/>
          </a:bodyPr>
          <a:lstStyle/>
          <a:p>
            <a:pPr algn="ctr"/>
            <a:r>
              <a:rPr lang="en-GB" sz="1100" b="1" dirty="0">
                <a:solidFill>
                  <a:srgbClr val="00829B"/>
                </a:solidFill>
                <a:latin typeface="Arial" panose="020B0604020202020204" pitchFamily="34" charset="0"/>
                <a:cs typeface="Arial" panose="020B0604020202020204" pitchFamily="34" charset="0"/>
              </a:rPr>
              <a:t>100</a:t>
            </a:r>
            <a:r>
              <a:rPr lang="en-GB" sz="1100" b="1" dirty="0">
                <a:latin typeface="Arial" panose="020B0604020202020204" pitchFamily="34" charset="0"/>
                <a:cs typeface="Arial" panose="020B0604020202020204" pitchFamily="34" charset="0"/>
              </a:rPr>
              <a:t> questionnaires were given out to Adult Audiology Service users in Cardiff and the Vale during August 2022. We received </a:t>
            </a:r>
            <a:r>
              <a:rPr lang="en-GB" sz="1100" b="1" dirty="0">
                <a:solidFill>
                  <a:srgbClr val="00829B"/>
                </a:solidFill>
                <a:latin typeface="Arial" panose="020B0604020202020204" pitchFamily="34" charset="0"/>
                <a:cs typeface="Arial" panose="020B0604020202020204" pitchFamily="34" charset="0"/>
              </a:rPr>
              <a:t>100</a:t>
            </a:r>
            <a:r>
              <a:rPr lang="en-GB" sz="1100" b="1" dirty="0">
                <a:latin typeface="Arial" panose="020B0604020202020204" pitchFamily="34" charset="0"/>
                <a:cs typeface="Arial" panose="020B0604020202020204" pitchFamily="34" charset="0"/>
              </a:rPr>
              <a:t> responses and the results are shown below. </a:t>
            </a:r>
          </a:p>
          <a:p>
            <a:pPr algn="just"/>
            <a:endParaRPr lang="en-GB" b="1" dirty="0">
              <a:solidFill>
                <a:schemeClr val="accent1"/>
              </a:solidFill>
            </a:endParaRPr>
          </a:p>
        </p:txBody>
      </p:sp>
      <p:sp>
        <p:nvSpPr>
          <p:cNvPr id="1041" name="Rectangle 1235"/>
          <p:cNvSpPr>
            <a:spLocks noChangeArrowheads="1"/>
          </p:cNvSpPr>
          <p:nvPr/>
        </p:nvSpPr>
        <p:spPr bwMode="auto">
          <a:xfrm>
            <a:off x="215899" y="1981715"/>
            <a:ext cx="3532903" cy="2631490"/>
          </a:xfrm>
          <a:prstGeom prst="rect">
            <a:avLst/>
          </a:prstGeom>
          <a:noFill/>
          <a:ln w="9525">
            <a:noFill/>
            <a:miter lim="800000"/>
            <a:headEnd/>
            <a:tailEnd/>
          </a:ln>
        </p:spPr>
        <p:txBody>
          <a:bodyPr wrap="square" anchor="ctr">
            <a:spAutoFit/>
          </a:bodyPr>
          <a:lstStyle/>
          <a:p>
            <a:r>
              <a:rPr lang="en-GB" sz="1100" b="1" dirty="0">
                <a:solidFill>
                  <a:srgbClr val="00829B"/>
                </a:solidFill>
                <a:latin typeface="Arial" panose="020B0604020202020204" pitchFamily="34" charset="0"/>
                <a:cs typeface="Arial" panose="020B0604020202020204" pitchFamily="34" charset="0"/>
              </a:rPr>
              <a:t>ACCESSIBILITY </a:t>
            </a:r>
          </a:p>
          <a:p>
            <a:endParaRPr lang="it-IT" sz="1100" dirty="0">
              <a:latin typeface="Arial" panose="020B0604020202020204" pitchFamily="34" charset="0"/>
              <a:cs typeface="Arial" panose="020B0604020202020204" pitchFamily="34" charset="0"/>
            </a:endParaRPr>
          </a:p>
          <a:p>
            <a:r>
              <a:rPr lang="it-IT" sz="1100" dirty="0">
                <a:latin typeface="Arial" panose="020B0604020202020204" pitchFamily="34" charset="0"/>
                <a:cs typeface="Arial" panose="020B0604020202020204" pitchFamily="34" charset="0"/>
              </a:rPr>
              <a:t>Responses were generally very positive with regards to communicating with the department, waiting times for, and at, appointments, postal service for repairs and batteries and the issue of a years supply of batteries.</a:t>
            </a:r>
          </a:p>
          <a:p>
            <a:pPr defTabSz="644525"/>
            <a:endParaRPr lang="it-IT" sz="1100" dirty="0">
              <a:latin typeface="Arial" panose="020B0604020202020204" pitchFamily="34" charset="0"/>
              <a:cs typeface="Arial" panose="020B0604020202020204" pitchFamily="34" charset="0"/>
            </a:endParaRPr>
          </a:p>
          <a:p>
            <a:pPr defTabSz="644525"/>
            <a:r>
              <a:rPr lang="it-IT" sz="1100" i="1" dirty="0">
                <a:latin typeface="Arial" panose="020B0604020202020204" pitchFamily="34" charset="0"/>
                <a:cs typeface="Arial" panose="020B0604020202020204" pitchFamily="34" charset="0"/>
              </a:rPr>
              <a:t>‘System has long waiting time</a:t>
            </a:r>
            <a:r>
              <a:rPr lang="en-GB" sz="1100" i="1" dirty="0">
                <a:latin typeface="Arial" panose="020B0604020202020204" pitchFamily="34" charset="0"/>
                <a:cs typeface="Arial" panose="020B0604020202020204" pitchFamily="34" charset="0"/>
              </a:rPr>
              <a:t>.’</a:t>
            </a:r>
          </a:p>
          <a:p>
            <a:pPr defTabSz="644525"/>
            <a:r>
              <a:rPr lang="en-GB" sz="1100" i="1" dirty="0">
                <a:latin typeface="Arial" panose="020B0604020202020204" pitchFamily="34" charset="0"/>
                <a:cs typeface="Arial" panose="020B0604020202020204" pitchFamily="34" charset="0"/>
              </a:rPr>
              <a:t>‘Apart from the waiting time for a hearing test, your department is fantastic.’</a:t>
            </a:r>
          </a:p>
          <a:p>
            <a:pPr defTabSz="644525"/>
            <a:endParaRPr lang="it-IT" sz="1100" b="1" dirty="0">
              <a:latin typeface="Arial" panose="020B0604020202020204" pitchFamily="34" charset="0"/>
              <a:cs typeface="Arial" panose="020B0604020202020204" pitchFamily="34" charset="0"/>
            </a:endParaRPr>
          </a:p>
          <a:p>
            <a:pPr defTabSz="644525"/>
            <a:r>
              <a:rPr lang="it-IT" sz="1100" b="1" dirty="0">
                <a:latin typeface="Arial" panose="020B0604020202020204" pitchFamily="34" charset="0"/>
                <a:cs typeface="Arial" panose="020B0604020202020204" pitchFamily="34" charset="0"/>
              </a:rPr>
              <a:t>Our Response:</a:t>
            </a:r>
          </a:p>
          <a:p>
            <a:pPr marL="171450" indent="-171450" defTabSz="644525">
              <a:buFont typeface="Arial" panose="020B0604020202020204" pitchFamily="34" charset="0"/>
              <a:buChar char="•"/>
            </a:pPr>
            <a:r>
              <a:rPr lang="it-IT" sz="1100" dirty="0">
                <a:latin typeface="Arial" panose="020B0604020202020204" pitchFamily="34" charset="0"/>
                <a:cs typeface="Arial" panose="020B0604020202020204" pitchFamily="34" charset="0"/>
              </a:rPr>
              <a:t>We have currently employed locums to ease the waiting lists times. </a:t>
            </a:r>
            <a:endParaRPr lang="it-IT" sz="1100" b="1" dirty="0">
              <a:latin typeface="Arial" panose="020B0604020202020204" pitchFamily="34" charset="0"/>
              <a:cs typeface="Arial" panose="020B0604020202020204" pitchFamily="34" charset="0"/>
            </a:endParaRPr>
          </a:p>
        </p:txBody>
      </p:sp>
      <p:sp>
        <p:nvSpPr>
          <p:cNvPr id="1042" name="Rectangle 1236"/>
          <p:cNvSpPr>
            <a:spLocks noChangeArrowheads="1"/>
          </p:cNvSpPr>
          <p:nvPr/>
        </p:nvSpPr>
        <p:spPr bwMode="auto">
          <a:xfrm>
            <a:off x="3381375" y="3114675"/>
            <a:ext cx="184150" cy="214313"/>
          </a:xfrm>
          <a:prstGeom prst="rect">
            <a:avLst/>
          </a:prstGeom>
          <a:noFill/>
          <a:ln w="9525">
            <a:noFill/>
            <a:miter lim="800000"/>
            <a:headEnd/>
            <a:tailEnd/>
          </a:ln>
        </p:spPr>
        <p:txBody>
          <a:bodyPr wrap="none" anchor="ctr">
            <a:spAutoFit/>
          </a:bodyPr>
          <a:lstStyle/>
          <a:p>
            <a:endParaRPr lang="en-US" sz="800" dirty="0"/>
          </a:p>
        </p:txBody>
      </p:sp>
      <p:sp>
        <p:nvSpPr>
          <p:cNvPr id="1043" name="Rectangle 1238"/>
          <p:cNvSpPr>
            <a:spLocks noChangeArrowheads="1"/>
          </p:cNvSpPr>
          <p:nvPr/>
        </p:nvSpPr>
        <p:spPr bwMode="auto">
          <a:xfrm>
            <a:off x="0" y="4432300"/>
            <a:ext cx="7561263" cy="0"/>
          </a:xfrm>
          <a:prstGeom prst="rect">
            <a:avLst/>
          </a:prstGeom>
          <a:noFill/>
          <a:ln w="9525">
            <a:noFill/>
            <a:miter lim="800000"/>
            <a:headEnd/>
            <a:tailEnd/>
          </a:ln>
        </p:spPr>
        <p:txBody>
          <a:bodyPr wrap="none" anchor="ctr">
            <a:spAutoFit/>
          </a:bodyPr>
          <a:lstStyle/>
          <a:p>
            <a:endParaRPr lang="en-US" dirty="0"/>
          </a:p>
        </p:txBody>
      </p:sp>
      <p:sp>
        <p:nvSpPr>
          <p:cNvPr id="30" name="Rectangle 1244"/>
          <p:cNvSpPr>
            <a:spLocks noChangeArrowheads="1"/>
          </p:cNvSpPr>
          <p:nvPr/>
        </p:nvSpPr>
        <p:spPr bwMode="auto">
          <a:xfrm>
            <a:off x="3966936" y="1981060"/>
            <a:ext cx="3376194" cy="4493538"/>
          </a:xfrm>
          <a:prstGeom prst="rect">
            <a:avLst/>
          </a:prstGeom>
          <a:noFill/>
          <a:ln w="9525">
            <a:noFill/>
            <a:miter lim="800000"/>
            <a:headEnd/>
            <a:tailEnd/>
          </a:ln>
        </p:spPr>
        <p:txBody>
          <a:bodyPr wrap="square">
            <a:spAutoFit/>
          </a:bodyPr>
          <a:lstStyle/>
          <a:p>
            <a:pPr defTabSz="644525"/>
            <a:r>
              <a:rPr lang="it-IT" sz="1100" b="1" dirty="0">
                <a:solidFill>
                  <a:srgbClr val="00829B"/>
                </a:solidFill>
                <a:latin typeface="Arial" panose="020B0604020202020204" pitchFamily="34" charset="0"/>
                <a:cs typeface="Arial" panose="020B0604020202020204" pitchFamily="34" charset="0"/>
              </a:rPr>
              <a:t>SURROUNDINGS</a:t>
            </a:r>
          </a:p>
          <a:p>
            <a:pPr defTabSz="644525"/>
            <a:endParaRPr lang="en-GB" sz="1100" dirty="0">
              <a:latin typeface="Arial" panose="020B0604020202020204" pitchFamily="34" charset="0"/>
              <a:cs typeface="Arial" panose="020B0604020202020204" pitchFamily="34" charset="0"/>
            </a:endParaRPr>
          </a:p>
          <a:p>
            <a:pPr defTabSz="644525"/>
            <a:r>
              <a:rPr lang="en-GB" sz="1100" dirty="0">
                <a:latin typeface="Arial" panose="020B0604020202020204" pitchFamily="34" charset="0"/>
                <a:cs typeface="Arial" panose="020B0604020202020204" pitchFamily="34" charset="0"/>
              </a:rPr>
              <a:t>There was a high level of satisfaction reported with regards to the welcome received at reception and the appearance and comfort of rooms. With 4% of patients reporting that they were somewhat dissatisfied/very dissatisfied. </a:t>
            </a:r>
          </a:p>
          <a:p>
            <a:pPr defTabSz="644525"/>
            <a:endParaRPr lang="en-GB" sz="1100" dirty="0">
              <a:latin typeface="Arial" panose="020B0604020202020204" pitchFamily="34" charset="0"/>
              <a:cs typeface="Arial" panose="020B0604020202020204" pitchFamily="34" charset="0"/>
            </a:endParaRPr>
          </a:p>
          <a:p>
            <a:pPr defTabSz="644525"/>
            <a:r>
              <a:rPr lang="en-US" sz="1100" i="1" dirty="0">
                <a:latin typeface="Arial" panose="020B0604020202020204" pitchFamily="34" charset="0"/>
                <a:cs typeface="Arial" panose="020B0604020202020204" pitchFamily="34" charset="0"/>
              </a:rPr>
              <a:t>‘The receptionist was amazing and so was Eve.’</a:t>
            </a:r>
            <a:endParaRPr lang="en-GB" sz="1100" i="1" dirty="0">
              <a:latin typeface="Arial" panose="020B0604020202020204" pitchFamily="34" charset="0"/>
              <a:cs typeface="Arial" panose="020B0604020202020204" pitchFamily="34" charset="0"/>
            </a:endParaRPr>
          </a:p>
          <a:p>
            <a:pPr defTabSz="644525"/>
            <a:r>
              <a:rPr lang="en-GB" sz="1100" i="1" dirty="0">
                <a:latin typeface="Arial" panose="020B0604020202020204" pitchFamily="34" charset="0"/>
                <a:cs typeface="Arial" panose="020B0604020202020204" pitchFamily="34" charset="0"/>
              </a:rPr>
              <a:t>‘The departments consulting rooms needs better air flow to keep them cool and more comfortable for all including staff.’</a:t>
            </a:r>
          </a:p>
          <a:p>
            <a:pPr defTabSz="644525"/>
            <a:r>
              <a:rPr lang="en-GB" sz="1100" i="1" dirty="0">
                <a:latin typeface="Arial" panose="020B0604020202020204" pitchFamily="34" charset="0"/>
                <a:cs typeface="Arial" panose="020B0604020202020204" pitchFamily="34" charset="0"/>
              </a:rPr>
              <a:t>‘Waiting room too hot .’ </a:t>
            </a:r>
          </a:p>
          <a:p>
            <a:pPr defTabSz="644525"/>
            <a:r>
              <a:rPr lang="en-GB" sz="1100" i="1" dirty="0">
                <a:latin typeface="Arial" panose="020B0604020202020204" pitchFamily="34" charset="0"/>
                <a:cs typeface="Arial" panose="020B0604020202020204" pitchFamily="34" charset="0"/>
              </a:rPr>
              <a:t>‘Maybe easier hearing from reception staff as the screen is in the way’</a:t>
            </a:r>
          </a:p>
          <a:p>
            <a:pPr defTabSz="644525"/>
            <a:endParaRPr lang="it-IT" sz="1100" dirty="0">
              <a:latin typeface="Arial" panose="020B0604020202020204" pitchFamily="34" charset="0"/>
              <a:cs typeface="Arial" panose="020B0604020202020204" pitchFamily="34" charset="0"/>
            </a:endParaRPr>
          </a:p>
          <a:p>
            <a:pPr defTabSz="644525"/>
            <a:r>
              <a:rPr lang="it-IT" sz="1100" b="1" dirty="0">
                <a:latin typeface="Arial" panose="020B0604020202020204" pitchFamily="34" charset="0"/>
                <a:cs typeface="Arial" panose="020B0604020202020204" pitchFamily="34" charset="0"/>
              </a:rPr>
              <a:t>Our Response:</a:t>
            </a:r>
          </a:p>
          <a:p>
            <a:pPr marL="17145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The screens can be potentially removed with easing of further restrictions we are also updating/replacing loop systems for both reception desks and introducing new loop systems to all repair rooms. All staff will receive training in their use.  </a:t>
            </a:r>
          </a:p>
          <a:p>
            <a:pPr marL="171450" indent="-171450">
              <a:buFont typeface="Arial" panose="020B0604020202020204" pitchFamily="34" charset="0"/>
              <a:buChar char="•"/>
            </a:pPr>
            <a:r>
              <a:rPr lang="en-GB" sz="1100" dirty="0">
                <a:latin typeface="Arial" panose="020B0604020202020204" pitchFamily="34" charset="0"/>
                <a:cs typeface="Arial" panose="020B0604020202020204" pitchFamily="34" charset="0"/>
              </a:rPr>
              <a:t>We are currently in the process of having air conditioning installed in the clinic, this project is ongoing.</a:t>
            </a:r>
            <a:endParaRPr lang="en-US" sz="1100" dirty="0">
              <a:latin typeface="Arial" panose="020B0604020202020204" pitchFamily="34" charset="0"/>
              <a:cs typeface="Arial" panose="020B0604020202020204" pitchFamily="34" charset="0"/>
            </a:endParaRPr>
          </a:p>
        </p:txBody>
      </p:sp>
      <p:sp>
        <p:nvSpPr>
          <p:cNvPr id="31" name="Rectangle 1244"/>
          <p:cNvSpPr>
            <a:spLocks noChangeArrowheads="1"/>
          </p:cNvSpPr>
          <p:nvPr/>
        </p:nvSpPr>
        <p:spPr bwMode="auto">
          <a:xfrm>
            <a:off x="215899" y="4740154"/>
            <a:ext cx="3497386" cy="3431709"/>
          </a:xfrm>
          <a:prstGeom prst="rect">
            <a:avLst/>
          </a:prstGeom>
          <a:noFill/>
          <a:ln w="9525">
            <a:noFill/>
            <a:miter lim="800000"/>
            <a:headEnd/>
            <a:tailEnd/>
          </a:ln>
        </p:spPr>
        <p:txBody>
          <a:bodyPr wrap="square">
            <a:spAutoFit/>
          </a:bodyPr>
          <a:lstStyle/>
          <a:p>
            <a:pPr defTabSz="644525"/>
            <a:r>
              <a:rPr lang="it-IT" sz="1100" b="1" dirty="0">
                <a:solidFill>
                  <a:srgbClr val="00829B"/>
                </a:solidFill>
                <a:latin typeface="Arial" panose="020B0604020202020204" pitchFamily="34" charset="0"/>
                <a:cs typeface="Arial" panose="020B0604020202020204" pitchFamily="34" charset="0"/>
              </a:rPr>
              <a:t>INFORMATION</a:t>
            </a:r>
          </a:p>
          <a:p>
            <a:pPr defTabSz="644525"/>
            <a:endParaRPr lang="it-IT" sz="1100" b="1" dirty="0">
              <a:latin typeface="Arial" panose="020B0604020202020204" pitchFamily="34" charset="0"/>
              <a:cs typeface="Arial" panose="020B0604020202020204" pitchFamily="34" charset="0"/>
            </a:endParaRPr>
          </a:p>
          <a:p>
            <a:pPr defTabSz="644525"/>
            <a:r>
              <a:rPr lang="en-GB" sz="1100" dirty="0">
                <a:latin typeface="Arial" panose="020B0604020202020204" pitchFamily="34" charset="0"/>
                <a:cs typeface="Arial" panose="020B0604020202020204" pitchFamily="34" charset="0"/>
              </a:rPr>
              <a:t>There was a high level of satisfaction with regards to written and verbal information received.</a:t>
            </a:r>
            <a:endParaRPr lang="en-GB" sz="800" b="1" dirty="0">
              <a:latin typeface="Arial" panose="020B0604020202020204" pitchFamily="34" charset="0"/>
              <a:cs typeface="Arial" panose="020B0604020202020204" pitchFamily="34" charset="0"/>
            </a:endParaRPr>
          </a:p>
          <a:p>
            <a:pPr defTabSz="644525"/>
            <a:endParaRPr lang="en-GB" sz="800" b="1" dirty="0">
              <a:latin typeface="Arial" panose="020B0604020202020204" pitchFamily="34" charset="0"/>
              <a:cs typeface="Arial" panose="020B0604020202020204" pitchFamily="34" charset="0"/>
            </a:endParaRPr>
          </a:p>
          <a:p>
            <a:pPr defTabSz="644525"/>
            <a:r>
              <a:rPr lang="en-GB" sz="1100" i="1" dirty="0">
                <a:latin typeface="Arial" panose="020B0604020202020204" pitchFamily="34" charset="0"/>
                <a:cs typeface="Arial" panose="020B0604020202020204" pitchFamily="34" charset="0"/>
              </a:rPr>
              <a:t>‘</a:t>
            </a:r>
            <a:r>
              <a:rPr lang="en-US" sz="1100" i="1" dirty="0">
                <a:latin typeface="Arial" panose="020B0604020202020204" pitchFamily="34" charset="0"/>
                <a:cs typeface="Arial" panose="020B0604020202020204" pitchFamily="34" charset="0"/>
              </a:rPr>
              <a:t>My therapist spent time and explained everything in great detail. I could not do without her</a:t>
            </a:r>
            <a:r>
              <a:rPr lang="en-GB" sz="1100" i="1" dirty="0">
                <a:latin typeface="Arial" panose="020B0604020202020204" pitchFamily="34" charset="0"/>
                <a:cs typeface="Arial" panose="020B0604020202020204" pitchFamily="34" charset="0"/>
              </a:rPr>
              <a:t>.’</a:t>
            </a:r>
          </a:p>
          <a:p>
            <a:pPr defTabSz="644525"/>
            <a:r>
              <a:rPr lang="en-GB" sz="1100" i="1" dirty="0">
                <a:latin typeface="Arial" panose="020B0604020202020204" pitchFamily="34" charset="0"/>
                <a:cs typeface="Arial" panose="020B0604020202020204" pitchFamily="34" charset="0"/>
              </a:rPr>
              <a:t>‘</a:t>
            </a:r>
            <a:r>
              <a:rPr lang="en-US" sz="1100" i="1" dirty="0">
                <a:latin typeface="Arial" panose="020B0604020202020204" pitchFamily="34" charset="0"/>
                <a:cs typeface="Arial" panose="020B0604020202020204" pitchFamily="34" charset="0"/>
              </a:rPr>
              <a:t>Good care and well explained</a:t>
            </a:r>
            <a:r>
              <a:rPr lang="en-GB" sz="1100" i="1" dirty="0">
                <a:latin typeface="Arial" panose="020B0604020202020204" pitchFamily="34" charset="0"/>
                <a:cs typeface="Arial" panose="020B0604020202020204" pitchFamily="34" charset="0"/>
              </a:rPr>
              <a:t>.’</a:t>
            </a:r>
          </a:p>
          <a:p>
            <a:pPr defTabSz="644525"/>
            <a:r>
              <a:rPr lang="en-US" sz="1100" i="1" dirty="0">
                <a:latin typeface="Arial" panose="020B0604020202020204" pitchFamily="34" charset="0"/>
                <a:cs typeface="Arial" panose="020B0604020202020204" pitchFamily="34" charset="0"/>
              </a:rPr>
              <a:t>‘Very thankful for all the help given. Rebecca who saw me today was excellent and very professional.’</a:t>
            </a:r>
          </a:p>
          <a:p>
            <a:pPr defTabSz="644525"/>
            <a:r>
              <a:rPr lang="en-US" sz="1100" i="1" dirty="0">
                <a:latin typeface="Arial" panose="020B0604020202020204" pitchFamily="34" charset="0"/>
                <a:cs typeface="Arial" panose="020B0604020202020204" pitchFamily="34" charset="0"/>
              </a:rPr>
              <a:t>‘Emily and Lucy made me feel very comfortable and informed when having my hearing aids.’</a:t>
            </a:r>
            <a:endParaRPr lang="en-GB" sz="1100" i="1" dirty="0">
              <a:latin typeface="Arial" panose="020B0604020202020204" pitchFamily="34" charset="0"/>
              <a:cs typeface="Arial" panose="020B0604020202020204" pitchFamily="34" charset="0"/>
            </a:endParaRPr>
          </a:p>
          <a:p>
            <a:endParaRPr lang="en-GB" sz="1100" i="1" dirty="0">
              <a:latin typeface="Arial" panose="020B0604020202020204" pitchFamily="34" charset="0"/>
              <a:cs typeface="Arial" panose="020B0604020202020204" pitchFamily="34" charset="0"/>
            </a:endParaRPr>
          </a:p>
          <a:p>
            <a:r>
              <a:rPr lang="it-IT" sz="1100" b="1" dirty="0">
                <a:latin typeface="Arial" panose="020B0604020202020204" pitchFamily="34" charset="0"/>
                <a:cs typeface="Arial" panose="020B0604020202020204" pitchFamily="34" charset="0"/>
              </a:rPr>
              <a:t>Our Response:</a:t>
            </a:r>
          </a:p>
          <a:p>
            <a:pPr marL="171450" indent="-171450">
              <a:buFont typeface="Arial" panose="020B0604020202020204" pitchFamily="34" charset="0"/>
              <a:buChar char="•"/>
            </a:pPr>
            <a:r>
              <a:rPr lang="it-IT" sz="1100" dirty="0">
                <a:latin typeface="Arial" panose="020B0604020202020204" pitchFamily="34" charset="0"/>
                <a:cs typeface="Arial" panose="020B0604020202020204" pitchFamily="34" charset="0"/>
              </a:rPr>
              <a:t>We have recently updated written information patients are given. This includes our repair leaflets and hearing booklets which now include a QR code for online tutorials for at home hearing aid servicing. Our letters now have a map with directions to different audiology clinics.  </a:t>
            </a:r>
          </a:p>
        </p:txBody>
      </p:sp>
      <p:sp>
        <p:nvSpPr>
          <p:cNvPr id="1037" name="Line 1049"/>
          <p:cNvSpPr>
            <a:spLocks noChangeShapeType="1"/>
          </p:cNvSpPr>
          <p:nvPr/>
        </p:nvSpPr>
        <p:spPr bwMode="auto">
          <a:xfrm>
            <a:off x="215900" y="1890316"/>
            <a:ext cx="7129462" cy="0"/>
          </a:xfrm>
          <a:prstGeom prst="line">
            <a:avLst/>
          </a:prstGeom>
          <a:noFill/>
          <a:ln w="19050">
            <a:solidFill>
              <a:srgbClr val="AADBCF"/>
            </a:solidFill>
            <a:round/>
            <a:headEnd/>
            <a:tailEnd/>
          </a:ln>
        </p:spPr>
        <p:txBody>
          <a:bodyPr/>
          <a:lstStyle/>
          <a:p>
            <a:endParaRPr lang="en-GB" dirty="0"/>
          </a:p>
        </p:txBody>
      </p:sp>
      <p:sp>
        <p:nvSpPr>
          <p:cNvPr id="18" name="Rectangle 1235"/>
          <p:cNvSpPr>
            <a:spLocks noChangeArrowheads="1"/>
          </p:cNvSpPr>
          <p:nvPr/>
        </p:nvSpPr>
        <p:spPr bwMode="auto">
          <a:xfrm>
            <a:off x="3971428" y="6754611"/>
            <a:ext cx="3371702" cy="3477875"/>
          </a:xfrm>
          <a:prstGeom prst="rect">
            <a:avLst/>
          </a:prstGeom>
          <a:noFill/>
          <a:ln w="9525">
            <a:noFill/>
            <a:miter lim="800000"/>
            <a:headEnd/>
            <a:tailEnd/>
          </a:ln>
        </p:spPr>
        <p:txBody>
          <a:bodyPr wrap="square" anchor="ctr">
            <a:spAutoFit/>
          </a:bodyPr>
          <a:lstStyle/>
          <a:p>
            <a:r>
              <a:rPr lang="it-IT" sz="1100" b="1" dirty="0">
                <a:solidFill>
                  <a:srgbClr val="00829B"/>
                </a:solidFill>
                <a:latin typeface="Arial" panose="020B0604020202020204" pitchFamily="34" charset="0"/>
                <a:cs typeface="Arial" panose="020B0604020202020204" pitchFamily="34" charset="0"/>
              </a:rPr>
              <a:t>STAFF CARE &amp; TREATMENT</a:t>
            </a:r>
          </a:p>
          <a:p>
            <a:endParaRPr lang="it-IT" sz="1100" dirty="0">
              <a:latin typeface="Arial" panose="020B0604020202020204" pitchFamily="34" charset="0"/>
              <a:cs typeface="Arial" panose="020B0604020202020204" pitchFamily="34" charset="0"/>
            </a:endParaRPr>
          </a:p>
          <a:p>
            <a:r>
              <a:rPr lang="it-IT" sz="1100" dirty="0">
                <a:latin typeface="Arial" panose="020B0604020202020204" pitchFamily="34" charset="0"/>
                <a:cs typeface="Arial" panose="020B0604020202020204" pitchFamily="34" charset="0"/>
              </a:rPr>
              <a:t>An extremely high level of satisfaction with the professionalism of staff was reported, with 100% of respondants reporting they were ‘</a:t>
            </a:r>
            <a:r>
              <a:rPr lang="en-US" sz="1100" dirty="0">
                <a:latin typeface="Arial" panose="020B0604020202020204" pitchFamily="34" charset="0"/>
                <a:cs typeface="Arial" panose="020B0604020202020204" pitchFamily="34" charset="0"/>
              </a:rPr>
              <a:t>very satisfied’. Responses were generally very positive with regards to the opportunities to discuss problems or difficulties, help with hearing and ability to hear their name called in the waiting room.</a:t>
            </a:r>
            <a:r>
              <a:rPr lang="it-IT" sz="1100" dirty="0">
                <a:latin typeface="Arial" panose="020B0604020202020204" pitchFamily="34" charset="0"/>
                <a:cs typeface="Arial" panose="020B0604020202020204" pitchFamily="34" charset="0"/>
              </a:rPr>
              <a:t> </a:t>
            </a:r>
          </a:p>
          <a:p>
            <a:endParaRPr lang="it-IT" sz="1100" dirty="0">
              <a:latin typeface="Arial" panose="020B0604020202020204" pitchFamily="34" charset="0"/>
              <a:cs typeface="Arial" panose="020B0604020202020204" pitchFamily="34" charset="0"/>
            </a:endParaRPr>
          </a:p>
          <a:p>
            <a:r>
              <a:rPr lang="it-IT" sz="1100" dirty="0">
                <a:latin typeface="Arial" panose="020B0604020202020204" pitchFamily="34" charset="0"/>
                <a:cs typeface="Arial" panose="020B0604020202020204" pitchFamily="34" charset="0"/>
              </a:rPr>
              <a:t>It was very pleasing to get some positive comments with regards to overall care and treatment received:</a:t>
            </a:r>
          </a:p>
          <a:p>
            <a:endParaRPr lang="it-IT" sz="1100" b="1" dirty="0">
              <a:latin typeface="Arial" panose="020B0604020202020204" pitchFamily="34" charset="0"/>
              <a:cs typeface="Arial" panose="020B0604020202020204" pitchFamily="34" charset="0"/>
            </a:endParaRPr>
          </a:p>
          <a:p>
            <a:r>
              <a:rPr lang="it-IT" sz="1100" i="1" dirty="0">
                <a:latin typeface="Arial" panose="020B0604020202020204" pitchFamily="34" charset="0"/>
                <a:cs typeface="Arial" panose="020B0604020202020204" pitchFamily="34" charset="0"/>
              </a:rPr>
              <a:t>‘Superb – long live audiology!’</a:t>
            </a:r>
          </a:p>
          <a:p>
            <a:r>
              <a:rPr lang="it-IT" sz="1100" i="1" dirty="0">
                <a:latin typeface="Arial" panose="020B0604020202020204" pitchFamily="34" charset="0"/>
                <a:cs typeface="Arial" panose="020B0604020202020204" pitchFamily="34" charset="0"/>
              </a:rPr>
              <a:t>‘Thank you for your excellent care.’</a:t>
            </a:r>
          </a:p>
          <a:p>
            <a:r>
              <a:rPr lang="it-IT" sz="1100" i="1" dirty="0">
                <a:latin typeface="Arial" panose="020B0604020202020204" pitchFamily="34" charset="0"/>
                <a:cs typeface="Arial" panose="020B0604020202020204" pitchFamily="34" charset="0"/>
              </a:rPr>
              <a:t>‘All the staff i have had to deal with in this department have been exceptional. Thank you all so much.’ </a:t>
            </a:r>
          </a:p>
          <a:p>
            <a:r>
              <a:rPr lang="it-IT" sz="1100" i="1" dirty="0">
                <a:latin typeface="Arial" panose="020B0604020202020204" pitchFamily="34" charset="0"/>
                <a:cs typeface="Arial" panose="020B0604020202020204" pitchFamily="34" charset="0"/>
              </a:rPr>
              <a:t>‘Excellent!’</a:t>
            </a:r>
          </a:p>
          <a:p>
            <a:r>
              <a:rPr lang="it-IT" sz="1100" i="1" dirty="0">
                <a:latin typeface="Arial" panose="020B0604020202020204" pitchFamily="34" charset="0"/>
                <a:cs typeface="Arial" panose="020B0604020202020204" pitchFamily="34" charset="0"/>
              </a:rPr>
              <a:t>‘Excellent effcient service.’</a:t>
            </a:r>
          </a:p>
        </p:txBody>
      </p:sp>
      <p:sp>
        <p:nvSpPr>
          <p:cNvPr id="19" name="Rectangle 1024"/>
          <p:cNvSpPr>
            <a:spLocks noChangeArrowheads="1"/>
          </p:cNvSpPr>
          <p:nvPr/>
        </p:nvSpPr>
        <p:spPr bwMode="auto">
          <a:xfrm>
            <a:off x="250826" y="8249086"/>
            <a:ext cx="3497386" cy="1107996"/>
          </a:xfrm>
          <a:prstGeom prst="rect">
            <a:avLst/>
          </a:prstGeom>
          <a:solidFill>
            <a:srgbClr val="B2D8C2"/>
          </a:solidFill>
          <a:ln w="9525">
            <a:noFill/>
            <a:miter lim="800000"/>
            <a:headEnd/>
            <a:tailEnd/>
          </a:ln>
        </p:spPr>
        <p:txBody>
          <a:bodyPr wrap="square" anchor="ctr">
            <a:spAutoFit/>
          </a:bodyPr>
          <a:lstStyle/>
          <a:p>
            <a:r>
              <a:rPr lang="en-US" sz="1100" b="1" dirty="0">
                <a:latin typeface="Arial" panose="020B0604020202020204" pitchFamily="34" charset="0"/>
                <a:cs typeface="Arial" panose="020B0604020202020204" pitchFamily="34" charset="0"/>
              </a:rPr>
              <a:t>It was very pleasing to know that such a high percentage of respondents are very satisfied with the overall Adult Audiology Service received. All negative comments are taken seriously and will form next year’s action plan for service improvement. </a:t>
            </a:r>
            <a:endParaRPr lang="en-GB" sz="1100" b="1"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8042D019-F68E-459E-9AC6-C280D0033AA6}"/>
              </a:ext>
            </a:extLst>
          </p:cNvPr>
          <p:cNvPicPr>
            <a:picLocks noChangeAspect="1"/>
          </p:cNvPicPr>
          <p:nvPr/>
        </p:nvPicPr>
        <p:blipFill rotWithShape="1">
          <a:blip r:embed="rId3"/>
          <a:srcRect l="34376" t="30320" r="54686" b="51528"/>
          <a:stretch/>
        </p:blipFill>
        <p:spPr>
          <a:xfrm>
            <a:off x="461021" y="92790"/>
            <a:ext cx="1624074" cy="1613194"/>
          </a:xfrm>
          <a:prstGeom prst="rect">
            <a:avLst/>
          </a:prstGeom>
        </p:spPr>
      </p:pic>
      <p:pic>
        <p:nvPicPr>
          <p:cNvPr id="17" name="Picture 16">
            <a:extLst>
              <a:ext uri="{FF2B5EF4-FFF2-40B4-BE49-F238E27FC236}">
                <a16:creationId xmlns:a16="http://schemas.microsoft.com/office/drawing/2014/main" id="{A37701AB-FA03-43AC-ACE3-0FAB6C50CA1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1305" y="9939743"/>
            <a:ext cx="2234575" cy="585487"/>
          </a:xfrm>
          <a:prstGeom prst="rect">
            <a:avLst/>
          </a:prstGeom>
        </p:spPr>
      </p:pic>
      <p:sp>
        <p:nvSpPr>
          <p:cNvPr id="3" name="TextBox 2"/>
          <p:cNvSpPr txBox="1"/>
          <p:nvPr/>
        </p:nvSpPr>
        <p:spPr>
          <a:xfrm>
            <a:off x="215899" y="9432969"/>
            <a:ext cx="3497386" cy="430887"/>
          </a:xfrm>
          <a:prstGeom prst="rect">
            <a:avLst/>
          </a:prstGeom>
          <a:noFill/>
        </p:spPr>
        <p:txBody>
          <a:bodyPr wrap="square" rtlCol="0">
            <a:spAutoFit/>
          </a:bodyPr>
          <a:lstStyle/>
          <a:p>
            <a:r>
              <a:rPr lang="en-GB" sz="1100" dirty="0">
                <a:latin typeface="Arial" panose="020B0604020202020204" pitchFamily="34" charset="0"/>
                <a:cs typeface="Arial" panose="020B0604020202020204" pitchFamily="34" charset="0"/>
              </a:rPr>
              <a:t>For further information or comments, please contact Lorraine.lewis4@wales.nhs.uk</a:t>
            </a:r>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2381</TotalTime>
  <Words>588</Words>
  <Application>Microsoft Office PowerPoint</Application>
  <PresentationFormat>Custom</PresentationFormat>
  <Paragraphs>49</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Velindre NHS Trust Screening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 Diane Brook</dc:creator>
  <cp:lastModifiedBy>Emily Snowden (Cardiff and Vale UHB - Audiology)</cp:lastModifiedBy>
  <cp:revision>178</cp:revision>
  <dcterms:created xsi:type="dcterms:W3CDTF">2008-03-28T09:33:17Z</dcterms:created>
  <dcterms:modified xsi:type="dcterms:W3CDTF">2022-11-15T11:06:37Z</dcterms:modified>
</cp:coreProperties>
</file>