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10691813" cy="7559675"/>
  <p:notesSz cx="992981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8CC4F-C0AF-41EB-AC7C-67294409DDF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BCF"/>
    <a:srgbClr val="008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7D0845-96CD-4190-BF41-267717A77346}" v="67" dt="2022-08-08T14:19:53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398" autoAdjust="0"/>
  </p:normalViewPr>
  <p:slideViewPr>
    <p:cSldViewPr snapToGrid="0">
      <p:cViewPr varScale="1">
        <p:scale>
          <a:sx n="96" d="100"/>
          <a:sy n="96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494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4904-5C8F-41BC-895A-B97A922C6A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849313"/>
            <a:ext cx="324326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518" y="3271143"/>
            <a:ext cx="7944778" cy="2676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494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8B8E-35BA-4D08-8047-474292228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8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43275" y="849313"/>
            <a:ext cx="324326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6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6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7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63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0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3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8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7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9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0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1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136601"/>
            <a:ext cx="10691813" cy="1565199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06" y="6581312"/>
            <a:ext cx="3638201" cy="9532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261461" y="209993"/>
            <a:ext cx="869385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Dweud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eich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dweud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 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trwy'r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 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Fforwm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Cleifion</a:t>
            </a:r>
            <a:r>
              <a:rPr lang="en-GB" sz="3600" b="1" dirty="0">
                <a:solidFill>
                  <a:srgbClr val="00829B"/>
                </a:solidFill>
                <a:latin typeface="Arial"/>
                <a:cs typeface="Arial"/>
              </a:rPr>
              <a:t> </a:t>
            </a:r>
            <a:r>
              <a:rPr lang="en-GB" sz="3600" b="1" dirty="0" err="1">
                <a:solidFill>
                  <a:srgbClr val="00829B"/>
                </a:solidFill>
                <a:latin typeface="Arial"/>
                <a:cs typeface="Arial"/>
              </a:rPr>
              <a:t>Awdioleg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7" y="2000920"/>
            <a:ext cx="10261565" cy="35702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dirty="0">
                <a:latin typeface="Arial"/>
                <a:cs typeface="Arial"/>
              </a:rPr>
              <a:t>Yn y </a:t>
            </a:r>
            <a:r>
              <a:rPr lang="en-GB" sz="3600" dirty="0" err="1">
                <a:latin typeface="Arial"/>
                <a:cs typeface="Arial"/>
              </a:rPr>
              <a:t>Fforwm</a:t>
            </a:r>
            <a:r>
              <a:rPr lang="en-GB" sz="3600" dirty="0">
                <a:latin typeface="Arial"/>
                <a:cs typeface="Arial"/>
              </a:rPr>
              <a:t> </a:t>
            </a:r>
            <a:r>
              <a:rPr lang="en-GB" sz="3600" dirty="0" err="1">
                <a:latin typeface="Arial"/>
                <a:cs typeface="Arial"/>
              </a:rPr>
              <a:t>Cleifion</a:t>
            </a:r>
            <a:r>
              <a:rPr lang="en-GB" sz="3600" dirty="0">
                <a:latin typeface="Arial"/>
                <a:cs typeface="Arial"/>
              </a:rPr>
              <a:t> </a:t>
            </a:r>
            <a:r>
              <a:rPr lang="en-GB" sz="3600" dirty="0" err="1">
                <a:latin typeface="Arial"/>
                <a:cs typeface="Arial"/>
              </a:rPr>
              <a:t>Awdioleg</a:t>
            </a:r>
            <a:r>
              <a:rPr lang="en-GB" sz="3600" dirty="0">
                <a:latin typeface="Arial"/>
                <a:cs typeface="Arial"/>
              </a:rPr>
              <a:t>, </a:t>
            </a:r>
            <a:r>
              <a:rPr lang="en-GB" sz="3600" dirty="0" err="1">
                <a:latin typeface="Arial"/>
                <a:cs typeface="Arial"/>
              </a:rPr>
              <a:t>gallwch</a:t>
            </a:r>
            <a:r>
              <a:rPr lang="en-GB" sz="3600" dirty="0">
                <a:latin typeface="Arial"/>
                <a:cs typeface="Arial"/>
              </a:rPr>
              <a:t> :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latin typeface="Arial"/>
                <a:cs typeface="Arial"/>
              </a:rPr>
              <a:t>	</a:t>
            </a:r>
            <a:r>
              <a:rPr lang="en-GB" sz="2800" dirty="0" err="1">
                <a:latin typeface="Arial"/>
                <a:cs typeface="Arial"/>
              </a:rPr>
              <a:t>Rhoi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eich</a:t>
            </a:r>
            <a:r>
              <a:rPr lang="en-GB" sz="2800" dirty="0">
                <a:latin typeface="Arial"/>
                <a:cs typeface="Arial"/>
              </a:rPr>
              <a:t> barn </a:t>
            </a:r>
            <a:r>
              <a:rPr lang="en-GB" sz="2800" dirty="0" err="1">
                <a:latin typeface="Arial"/>
                <a:cs typeface="Arial"/>
              </a:rPr>
              <a:t>ar</a:t>
            </a:r>
            <a:r>
              <a:rPr lang="en-GB" sz="2800" dirty="0">
                <a:latin typeface="Arial"/>
                <a:cs typeface="Arial"/>
              </a:rPr>
              <a:t> y </a:t>
            </a:r>
            <a:r>
              <a:rPr lang="en-GB" sz="2800" dirty="0" err="1">
                <a:latin typeface="Arial"/>
                <a:cs typeface="Arial"/>
              </a:rPr>
              <a:t>gwasanaeth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Awdioleg</a:t>
            </a:r>
            <a:endParaRPr lang="en-GB" sz="2800" dirty="0" err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/>
                <a:cs typeface="Arial"/>
              </a:rPr>
              <a:t>	</a:t>
            </a:r>
            <a:r>
              <a:rPr lang="en-GB" sz="2800" dirty="0" err="1">
                <a:latin typeface="Arial"/>
                <a:cs typeface="Arial"/>
              </a:rPr>
              <a:t>Trafodwch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syniadau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i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wella'r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gwasanaeth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Awdioleg</a:t>
            </a:r>
            <a:endParaRPr lang="en-GB" sz="2800" dirty="0">
              <a:latin typeface="Arial"/>
              <a:cs typeface="Arial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/>
                <a:cs typeface="Arial"/>
              </a:rPr>
              <a:t>	</a:t>
            </a:r>
            <a:r>
              <a:rPr lang="en-GB" sz="2800" dirty="0" err="1">
                <a:latin typeface="Arial"/>
                <a:cs typeface="Arial"/>
              </a:rPr>
              <a:t>Gwella'r</a:t>
            </a:r>
            <a:r>
              <a:rPr lang="en-GB" sz="2800" dirty="0">
                <a:latin typeface="Arial"/>
                <a:ea typeface="+mn-lt"/>
                <a:cs typeface="Arial"/>
              </a:rPr>
              <a:t> </a:t>
            </a:r>
            <a:r>
              <a:rPr lang="en-GB" sz="2800" dirty="0" err="1">
                <a:latin typeface="Arial"/>
                <a:ea typeface="+mn-lt"/>
                <a:cs typeface="Arial"/>
              </a:rPr>
              <a:t>gwasanaethau</a:t>
            </a:r>
            <a:r>
              <a:rPr lang="en-GB" sz="2800" dirty="0">
                <a:latin typeface="Arial"/>
                <a:cs typeface="Arial"/>
              </a:rPr>
              <a:t> </a:t>
            </a:r>
            <a:r>
              <a:rPr lang="en-GB" sz="2800" dirty="0" err="1">
                <a:latin typeface="Arial"/>
                <a:cs typeface="Arial"/>
              </a:rPr>
              <a:t>Awdioleg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i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gleifion</a:t>
            </a: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800" dirty="0" err="1">
                <a:latin typeface="Arial"/>
                <a:cs typeface="Arial"/>
              </a:rPr>
              <a:t>presennol</a:t>
            </a:r>
            <a:r>
              <a:rPr lang="en-GB" sz="2800" dirty="0">
                <a:latin typeface="Arial"/>
                <a:cs typeface="Arial"/>
              </a:rPr>
              <a:t> ac </a:t>
            </a:r>
            <a:r>
              <a:rPr lang="en-GB" sz="2800" dirty="0" err="1">
                <a:latin typeface="Arial"/>
                <a:cs typeface="Arial"/>
              </a:rPr>
              <a:t>yn</a:t>
            </a:r>
            <a:r>
              <a:rPr lang="en-GB" sz="2800" dirty="0">
                <a:latin typeface="Arial"/>
                <a:cs typeface="Arial"/>
              </a:rPr>
              <a:t> y </a:t>
            </a:r>
            <a:r>
              <a:rPr lang="en-GB" sz="2800" dirty="0" err="1">
                <a:latin typeface="Arial"/>
                <a:cs typeface="Arial"/>
              </a:rPr>
              <a:t>dyfodol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6144" t="29205" r="10747" b="29873"/>
          <a:stretch/>
        </p:blipFill>
        <p:spPr>
          <a:xfrm>
            <a:off x="9075907" y="163813"/>
            <a:ext cx="1490494" cy="1484627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7" y="5832984"/>
            <a:ext cx="10261565" cy="52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ymuno</a:t>
            </a:r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gofynnwch</a:t>
            </a:r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i'ch</a:t>
            </a:r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Awdiolegydd</a:t>
            </a:r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 am y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Fforwm</a:t>
            </a:r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29" dirty="0" err="1">
                <a:latin typeface="Arial" panose="020B0604020202020204" pitchFamily="34" charset="0"/>
                <a:cs typeface="Arial" panose="020B0604020202020204" pitchFamily="34" charset="0"/>
              </a:rPr>
              <a:t>Cleifion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" y="2949953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61" y="3813189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5" y="4694826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4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75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Kay (Cardiff and Vale UHB - Audiology)</dc:creator>
  <cp:lastModifiedBy>Emily Snowden (Cardiff and Vale UHB - Audiology)</cp:lastModifiedBy>
  <cp:revision>45</cp:revision>
  <cp:lastPrinted>2022-03-04T12:47:53Z</cp:lastPrinted>
  <dcterms:created xsi:type="dcterms:W3CDTF">2022-03-04T12:45:57Z</dcterms:created>
  <dcterms:modified xsi:type="dcterms:W3CDTF">2022-10-27T10:54:05Z</dcterms:modified>
</cp:coreProperties>
</file>