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7" r:id="rId2"/>
  </p:sldIdLst>
  <p:sldSz cx="10691813" cy="7559675"/>
  <p:notesSz cx="9929813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B18CC4F-C0AF-41EB-AC7C-67294409DDF6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DBCF"/>
    <a:srgbClr val="0082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398" autoAdjust="0"/>
  </p:normalViewPr>
  <p:slideViewPr>
    <p:cSldViewPr snapToGrid="0">
      <p:cViewPr varScale="1">
        <p:scale>
          <a:sx n="96" d="100"/>
          <a:sy n="96" d="100"/>
        </p:scale>
        <p:origin x="15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494" y="0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84904-5C8F-41BC-895A-B97A922C6A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849313"/>
            <a:ext cx="3243263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518" y="3271143"/>
            <a:ext cx="7944778" cy="26766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433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494" y="6456433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D8B8E-35BA-4D08-8047-474292228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98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43275" y="849313"/>
            <a:ext cx="3243263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Colours (RGB):</a:t>
            </a:r>
          </a:p>
          <a:p>
            <a:r>
              <a:rPr lang="en-GB" dirty="0"/>
              <a:t>Blue Text = 0 130 155</a:t>
            </a:r>
          </a:p>
          <a:p>
            <a:r>
              <a:rPr lang="en-GB" dirty="0"/>
              <a:t>Turquoise Background = 170 219 207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D8B8E-35BA-4D08-8047-4742922282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51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7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065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72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633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307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432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68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676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595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20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01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988C48-FF49-4634-B0AB-BB4646331A31}"/>
              </a:ext>
            </a:extLst>
          </p:cNvPr>
          <p:cNvSpPr/>
          <p:nvPr/>
        </p:nvSpPr>
        <p:spPr>
          <a:xfrm>
            <a:off x="1" y="136601"/>
            <a:ext cx="10691813" cy="1565199"/>
          </a:xfrm>
          <a:prstGeom prst="rect">
            <a:avLst/>
          </a:prstGeom>
          <a:solidFill>
            <a:srgbClr val="AA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DD1679-3203-4CAB-B216-B9F6C523A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806" y="6581312"/>
            <a:ext cx="3638201" cy="9532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3C7B59-C4ED-4782-8948-56A8E8750CE9}"/>
              </a:ext>
            </a:extLst>
          </p:cNvPr>
          <p:cNvSpPr txBox="1"/>
          <p:nvPr/>
        </p:nvSpPr>
        <p:spPr>
          <a:xfrm>
            <a:off x="261461" y="209993"/>
            <a:ext cx="8693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Your Say With The Audiology </a:t>
            </a:r>
          </a:p>
          <a:p>
            <a:r>
              <a:rPr lang="en-GB" sz="36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Forum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54477" y="2000920"/>
            <a:ext cx="10261565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In the Audiology Patient Forum, you can: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Give your opinions on the Audiology service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	Discuss ideas to improve the Audiology service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	Help to make the Audiology service better for current and 	future patients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66144" t="29205" r="10747" b="29873"/>
          <a:stretch/>
        </p:blipFill>
        <p:spPr>
          <a:xfrm>
            <a:off x="9075907" y="163813"/>
            <a:ext cx="1490494" cy="1484627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54477" y="5832984"/>
            <a:ext cx="10261565" cy="527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29" dirty="0">
                <a:latin typeface="Arial" panose="020B0604020202020204" pitchFamily="34" charset="0"/>
                <a:cs typeface="Arial" panose="020B0604020202020204" pitchFamily="34" charset="0"/>
              </a:rPr>
              <a:t>To join, ask your Audiologist about the Patient Forum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" y="2949953"/>
            <a:ext cx="382552" cy="3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 descr="See the source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61" y="3813189"/>
            <a:ext cx="382552" cy="3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See the source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45" y="4694826"/>
            <a:ext cx="382552" cy="3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944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</TotalTime>
  <Words>74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Kay (Cardiff and Vale UHB - Audiology)</dc:creator>
  <cp:lastModifiedBy>Emily Snowden (Cardiff and Vale UHB - Audiology)</cp:lastModifiedBy>
  <cp:revision>22</cp:revision>
  <cp:lastPrinted>2022-03-04T12:47:53Z</cp:lastPrinted>
  <dcterms:created xsi:type="dcterms:W3CDTF">2022-03-04T12:45:57Z</dcterms:created>
  <dcterms:modified xsi:type="dcterms:W3CDTF">2022-10-27T10:53:55Z</dcterms:modified>
</cp:coreProperties>
</file>