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3"/>
  </p:notesMasterIdLst>
  <p:sldIdLst>
    <p:sldId id="257" r:id="rId2"/>
  </p:sldIdLst>
  <p:sldSz cx="10691813" cy="7559675"/>
  <p:notesSz cx="9929813" cy="679767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2B18CC4F-C0AF-41EB-AC7C-67294409DDF6}">
          <p14:sldIdLst>
            <p14:sldId id="257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ADBCF"/>
    <a:srgbClr val="00829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2398" autoAdjust="0"/>
  </p:normalViewPr>
  <p:slideViewPr>
    <p:cSldViewPr snapToGrid="0">
      <p:cViewPr varScale="1">
        <p:scale>
          <a:sx n="96" d="100"/>
          <a:sy n="96" d="100"/>
        </p:scale>
        <p:origin x="154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4001" cy="34124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23494" y="0"/>
            <a:ext cx="4304001" cy="34124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484904-5C8F-41BC-895A-B97A922C6A08}" type="datetimeFigureOut">
              <a:rPr lang="en-GB" smtClean="0"/>
              <a:t>27/10/2022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343275" y="849313"/>
            <a:ext cx="3243263" cy="22939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92518" y="3271143"/>
            <a:ext cx="7944778" cy="26766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456433"/>
            <a:ext cx="4304001" cy="34124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23494" y="6456433"/>
            <a:ext cx="4304001" cy="34124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6D8B8E-35BA-4D08-8047-4742922282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19834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343275" y="849313"/>
            <a:ext cx="3243263" cy="229393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Colours (RGB):</a:t>
            </a:r>
          </a:p>
          <a:p>
            <a:r>
              <a:rPr lang="en-GB" dirty="0"/>
              <a:t>Blue Text = 0 130 155</a:t>
            </a:r>
          </a:p>
          <a:p>
            <a:r>
              <a:rPr lang="en-GB" dirty="0"/>
              <a:t>Turquoise Background = 170 219 207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76D8B8E-35BA-4D08-8047-4742922282C6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05199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197"/>
            <a:ext cx="9088041" cy="2631887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0580"/>
            <a:ext cx="8018860" cy="1825171"/>
          </a:xfrm>
        </p:spPr>
        <p:txBody>
          <a:bodyPr/>
          <a:lstStyle>
            <a:lvl1pPr marL="0" indent="0" algn="ctr">
              <a:buNone/>
              <a:defRPr sz="2646"/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ECE1A-A04D-4641-BC33-F37F5115D208}" type="datetimeFigureOut">
              <a:rPr lang="en-GB" smtClean="0"/>
              <a:t>27/10/2022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9F333-D880-4CD4-BE4C-B9A31BBF18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77628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ECE1A-A04D-4641-BC33-F37F5115D208}" type="datetimeFigureOut">
              <a:rPr lang="en-GB" smtClean="0"/>
              <a:t>27/10/2022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9F333-D880-4CD4-BE4C-B9A31BBF18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10651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402483"/>
            <a:ext cx="2305422" cy="64064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402483"/>
            <a:ext cx="6782619" cy="64064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ECE1A-A04D-4641-BC33-F37F5115D208}" type="datetimeFigureOut">
              <a:rPr lang="en-GB" smtClean="0"/>
              <a:t>27/10/2022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9F333-D880-4CD4-BE4C-B9A31BBF18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27260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ECE1A-A04D-4641-BC33-F37F5115D208}" type="datetimeFigureOut">
              <a:rPr lang="en-GB" smtClean="0"/>
              <a:t>27/10/2022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9F333-D880-4CD4-BE4C-B9A31BBF18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9100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1884671"/>
            <a:ext cx="9221689" cy="3144614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5059035"/>
            <a:ext cx="9221689" cy="1653678"/>
          </a:xfrm>
        </p:spPr>
        <p:txBody>
          <a:bodyPr/>
          <a:lstStyle>
            <a:lvl1pPr marL="0" indent="0">
              <a:buNone/>
              <a:defRPr sz="2646">
                <a:solidFill>
                  <a:schemeClr val="tx1"/>
                </a:solidFill>
              </a:defRPr>
            </a:lvl1pPr>
            <a:lvl2pPr marL="503972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ECE1A-A04D-4641-BC33-F37F5115D208}" type="datetimeFigureOut">
              <a:rPr lang="en-GB" smtClean="0"/>
              <a:t>27/10/2022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9F333-D880-4CD4-BE4C-B9A31BBF18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36339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2012414"/>
            <a:ext cx="4544021" cy="479654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2012414"/>
            <a:ext cx="4544021" cy="479654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ECE1A-A04D-4641-BC33-F37F5115D208}" type="datetimeFigureOut">
              <a:rPr lang="en-GB" smtClean="0"/>
              <a:t>27/10/2022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9F333-D880-4CD4-BE4C-B9A31BBF18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03077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402484"/>
            <a:ext cx="9221689" cy="146118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1853171"/>
            <a:ext cx="4523137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2761381"/>
            <a:ext cx="4523137" cy="40615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1853171"/>
            <a:ext cx="4545413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2761381"/>
            <a:ext cx="4545413" cy="40615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ECE1A-A04D-4641-BC33-F37F5115D208}" type="datetimeFigureOut">
              <a:rPr lang="en-GB" smtClean="0"/>
              <a:t>27/10/2022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9F333-D880-4CD4-BE4C-B9A31BBF18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84321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ECE1A-A04D-4641-BC33-F37F5115D208}" type="datetimeFigureOut">
              <a:rPr lang="en-GB" smtClean="0"/>
              <a:t>27/10/2022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9F333-D880-4CD4-BE4C-B9A31BBF18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56842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ECE1A-A04D-4641-BC33-F37F5115D208}" type="datetimeFigureOut">
              <a:rPr lang="en-GB" smtClean="0"/>
              <a:t>27/10/2022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9F333-D880-4CD4-BE4C-B9A31BBF18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36769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1088455"/>
            <a:ext cx="5412730" cy="5372269"/>
          </a:xfrm>
        </p:spPr>
        <p:txBody>
          <a:bodyPr/>
          <a:lstStyle>
            <a:lvl1pPr>
              <a:defRPr sz="3527"/>
            </a:lvl1pPr>
            <a:lvl2pPr>
              <a:defRPr sz="3086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ECE1A-A04D-4641-BC33-F37F5115D208}" type="datetimeFigureOut">
              <a:rPr lang="en-GB" smtClean="0"/>
              <a:t>27/10/2022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9F333-D880-4CD4-BE4C-B9A31BBF18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25951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1088455"/>
            <a:ext cx="5412730" cy="5372269"/>
          </a:xfrm>
        </p:spPr>
        <p:txBody>
          <a:bodyPr anchor="t"/>
          <a:lstStyle>
            <a:lvl1pPr marL="0" indent="0">
              <a:buNone/>
              <a:defRPr sz="3527"/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ECE1A-A04D-4641-BC33-F37F5115D208}" type="datetimeFigureOut">
              <a:rPr lang="en-GB" smtClean="0"/>
              <a:t>27/10/2022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9F333-D880-4CD4-BE4C-B9A31BBF18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12042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0ECE1A-A04D-4641-BC33-F37F5115D208}" type="datetimeFigureOut">
              <a:rPr lang="en-GB" smtClean="0"/>
              <a:t>27/10/2022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7006700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C9F333-D880-4CD4-BE4C-B9A31BBF18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40176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A9988C48-FF49-4634-B0AB-BB4646331A31}"/>
              </a:ext>
            </a:extLst>
          </p:cNvPr>
          <p:cNvSpPr/>
          <p:nvPr/>
        </p:nvSpPr>
        <p:spPr>
          <a:xfrm>
            <a:off x="1" y="136601"/>
            <a:ext cx="10691813" cy="1565199"/>
          </a:xfrm>
          <a:prstGeom prst="rect">
            <a:avLst/>
          </a:prstGeom>
          <a:solidFill>
            <a:srgbClr val="AADB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546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ADDD1679-3203-4CAB-B216-B9F6C523A88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6806" y="6581312"/>
            <a:ext cx="3638201" cy="953256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CE3C7B59-C4ED-4782-8948-56A8E8750CE9}"/>
              </a:ext>
            </a:extLst>
          </p:cNvPr>
          <p:cNvSpPr txBox="1"/>
          <p:nvPr/>
        </p:nvSpPr>
        <p:spPr>
          <a:xfrm>
            <a:off x="261461" y="209993"/>
            <a:ext cx="869385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b="1" dirty="0">
                <a:solidFill>
                  <a:srgbClr val="00829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Have Your Say With The Audiology </a:t>
            </a:r>
          </a:p>
          <a:p>
            <a:r>
              <a:rPr lang="en-GB" sz="3600" b="1" dirty="0">
                <a:solidFill>
                  <a:srgbClr val="00829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Patient Forum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3E5E5B6-E44A-44D8-95AA-0CEDA602E1F8}"/>
              </a:ext>
            </a:extLst>
          </p:cNvPr>
          <p:cNvSpPr txBox="1"/>
          <p:nvPr/>
        </p:nvSpPr>
        <p:spPr>
          <a:xfrm>
            <a:off x="154477" y="2000920"/>
            <a:ext cx="10261565" cy="3570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>
                <a:latin typeface="Arial" panose="020B0604020202020204" pitchFamily="34" charset="0"/>
                <a:cs typeface="Arial" panose="020B0604020202020204" pitchFamily="34" charset="0"/>
              </a:rPr>
              <a:t>In the Audiology Patient Forum, you can:</a:t>
            </a:r>
          </a:p>
          <a:p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36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GB" sz="2800" dirty="0">
                <a:latin typeface="Arial" panose="020B0604020202020204" pitchFamily="34" charset="0"/>
                <a:cs typeface="Arial" panose="020B0604020202020204" pitchFamily="34" charset="0"/>
              </a:rPr>
              <a:t>Give your opinions on the Audiology service</a:t>
            </a:r>
          </a:p>
          <a:p>
            <a:endParaRPr lang="en-GB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2800" dirty="0">
                <a:latin typeface="Arial" panose="020B0604020202020204" pitchFamily="34" charset="0"/>
                <a:cs typeface="Arial" panose="020B0604020202020204" pitchFamily="34" charset="0"/>
              </a:rPr>
              <a:t>	Discuss ideas to improve the Audiology service</a:t>
            </a:r>
          </a:p>
          <a:p>
            <a:endParaRPr lang="en-GB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2800" dirty="0">
                <a:latin typeface="Arial" panose="020B0604020202020204" pitchFamily="34" charset="0"/>
                <a:cs typeface="Arial" panose="020B0604020202020204" pitchFamily="34" charset="0"/>
              </a:rPr>
              <a:t>	Help to make the Audiology service better for current and 	future patients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/>
          <a:srcRect l="66144" t="29205" r="10747" b="29873"/>
          <a:stretch/>
        </p:blipFill>
        <p:spPr>
          <a:xfrm>
            <a:off x="9075907" y="163813"/>
            <a:ext cx="1490494" cy="1484627"/>
          </a:xfrm>
          <a:prstGeom prst="rect">
            <a:avLst/>
          </a:prstGeom>
        </p:spPr>
      </p:pic>
      <p:sp>
        <p:nvSpPr>
          <p:cNvPr id="71" name="TextBox 70">
            <a:extLst>
              <a:ext uri="{FF2B5EF4-FFF2-40B4-BE49-F238E27FC236}">
                <a16:creationId xmlns:a16="http://schemas.microsoft.com/office/drawing/2014/main" id="{73E5E5B6-E44A-44D8-95AA-0CEDA602E1F8}"/>
              </a:ext>
            </a:extLst>
          </p:cNvPr>
          <p:cNvSpPr txBox="1"/>
          <p:nvPr/>
        </p:nvSpPr>
        <p:spPr>
          <a:xfrm>
            <a:off x="154477" y="5832984"/>
            <a:ext cx="10261565" cy="5277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29" dirty="0">
                <a:latin typeface="Arial" panose="020B0604020202020204" pitchFamily="34" charset="0"/>
                <a:cs typeface="Arial" panose="020B0604020202020204" pitchFamily="34" charset="0"/>
              </a:rPr>
              <a:t>To join, ask your Audiologist about the Patient Forum</a:t>
            </a: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 descr="See the source imag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461" y="2949953"/>
            <a:ext cx="382552" cy="382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4" name="Picture 2" descr="See the source imag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561" y="3813189"/>
            <a:ext cx="382552" cy="382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6" name="Picture 2" descr="See the source imag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945" y="4694826"/>
            <a:ext cx="382552" cy="382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299445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101</TotalTime>
  <Words>74</Words>
  <Application>Microsoft Office PowerPoint</Application>
  <PresentationFormat>Custom</PresentationFormat>
  <Paragraphs>14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Ryan Kay (Cardiff and Vale UHB - Audiology)</dc:creator>
  <cp:lastModifiedBy>Emily Snowden (Cardiff and Vale UHB - Audiology)</cp:lastModifiedBy>
  <cp:revision>22</cp:revision>
  <cp:lastPrinted>2022-03-04T12:47:53Z</cp:lastPrinted>
  <dcterms:created xsi:type="dcterms:W3CDTF">2022-03-04T12:45:57Z</dcterms:created>
  <dcterms:modified xsi:type="dcterms:W3CDTF">2022-10-27T10:53:55Z</dcterms:modified>
</cp:coreProperties>
</file>