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7" r:id="rId2"/>
  </p:sldIdLst>
  <p:sldSz cx="7559675" cy="10691813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2B18CC4F-C0AF-41EB-AC7C-67294409DDF6}">
          <p14:sldIdLst>
            <p14:sldId id="25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ADBCF"/>
    <a:srgbClr val="0082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2398" autoAdjust="0"/>
  </p:normalViewPr>
  <p:slideViewPr>
    <p:cSldViewPr snapToGrid="0">
      <p:cViewPr varScale="1">
        <p:scale>
          <a:sx n="68" d="100"/>
          <a:sy n="68" d="100"/>
        </p:scale>
        <p:origin x="316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8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1"/>
            <a:ext cx="2946400" cy="498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484904-5C8F-41BC-895A-B97A922C6A08}" type="datetimeFigureOut">
              <a:rPr lang="en-GB" smtClean="0"/>
              <a:t>29/12/2022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14563" y="1241425"/>
            <a:ext cx="2368550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7611"/>
            <a:ext cx="5438775" cy="39093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830"/>
            <a:ext cx="2946400" cy="498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830"/>
            <a:ext cx="2946400" cy="498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6D8B8E-35BA-4D08-8047-4742922282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19834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Colours (RGB):</a:t>
            </a:r>
          </a:p>
          <a:p>
            <a:r>
              <a:rPr lang="en-GB" dirty="0"/>
              <a:t>Blue Text = 0 130 155</a:t>
            </a:r>
          </a:p>
          <a:p>
            <a:r>
              <a:rPr lang="en-GB" dirty="0"/>
              <a:t>Turquoise Background = 170 219 207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6D8B8E-35BA-4D08-8047-4742922282C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05199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ECE1A-A04D-4641-BC33-F37F5115D208}" type="datetimeFigureOut">
              <a:rPr lang="en-GB" smtClean="0"/>
              <a:t>29/12/2022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9F333-D880-4CD4-BE4C-B9A31BBF1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6446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ECE1A-A04D-4641-BC33-F37F5115D208}" type="datetimeFigureOut">
              <a:rPr lang="en-GB" smtClean="0"/>
              <a:t>29/12/2022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9F333-D880-4CD4-BE4C-B9A31BBF1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0663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ECE1A-A04D-4641-BC33-F37F5115D208}" type="datetimeFigureOut">
              <a:rPr lang="en-GB" smtClean="0"/>
              <a:t>29/12/2022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9F333-D880-4CD4-BE4C-B9A31BBF1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60491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ECE1A-A04D-4641-BC33-F37F5115D208}" type="datetimeFigureOut">
              <a:rPr lang="en-GB" smtClean="0"/>
              <a:t>29/12/2022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9F333-D880-4CD4-BE4C-B9A31BBF1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8472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ECE1A-A04D-4641-BC33-F37F5115D208}" type="datetimeFigureOut">
              <a:rPr lang="en-GB" smtClean="0"/>
              <a:t>29/12/2022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9F333-D880-4CD4-BE4C-B9A31BBF1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33290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ECE1A-A04D-4641-BC33-F37F5115D208}" type="datetimeFigureOut">
              <a:rPr lang="en-GB" smtClean="0"/>
              <a:t>29/12/2022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9F333-D880-4CD4-BE4C-B9A31BBF1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0304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ECE1A-A04D-4641-BC33-F37F5115D208}" type="datetimeFigureOut">
              <a:rPr lang="en-GB" smtClean="0"/>
              <a:t>29/12/2022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9F333-D880-4CD4-BE4C-B9A31BBF1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9878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ECE1A-A04D-4641-BC33-F37F5115D208}" type="datetimeFigureOut">
              <a:rPr lang="en-GB" smtClean="0"/>
              <a:t>29/12/2022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9F333-D880-4CD4-BE4C-B9A31BBF1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4465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ECE1A-A04D-4641-BC33-F37F5115D208}" type="datetimeFigureOut">
              <a:rPr lang="en-GB" smtClean="0"/>
              <a:t>29/12/2022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9F333-D880-4CD4-BE4C-B9A31BBF1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7760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ECE1A-A04D-4641-BC33-F37F5115D208}" type="datetimeFigureOut">
              <a:rPr lang="en-GB" smtClean="0"/>
              <a:t>29/12/2022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9F333-D880-4CD4-BE4C-B9A31BBF1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46296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ECE1A-A04D-4641-BC33-F37F5115D208}" type="datetimeFigureOut">
              <a:rPr lang="en-GB" smtClean="0"/>
              <a:t>29/12/2022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9F333-D880-4CD4-BE4C-B9A31BBF1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1268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0ECE1A-A04D-4641-BC33-F37F5115D208}" type="datetimeFigureOut">
              <a:rPr lang="en-GB" smtClean="0"/>
              <a:t>29/12/2022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C9F333-D880-4CD4-BE4C-B9A31BBF1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4399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13" Type="http://schemas.openxmlformats.org/officeDocument/2006/relationships/image" Target="cid:DC1BB8A3-219D-44CD-AF9A-49572775B985" TargetMode="External"/><Relationship Id="rId3" Type="http://schemas.openxmlformats.org/officeDocument/2006/relationships/image" Target="../media/image1.png"/><Relationship Id="rId7" Type="http://schemas.openxmlformats.org/officeDocument/2006/relationships/image" Target="cid:BB32C830-7327-4AF3-A9D1-54C82F723012" TargetMode="External"/><Relationship Id="rId12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11" Type="http://schemas.openxmlformats.org/officeDocument/2006/relationships/image" Target="cid:11B5EBDD-83BE-490E-89C8-9B890A679D88" TargetMode="External"/><Relationship Id="rId5" Type="http://schemas.openxmlformats.org/officeDocument/2006/relationships/image" Target="cid:5C3DC49A-F44A-4637-82B6-70A9BF614CD0" TargetMode="External"/><Relationship Id="rId10" Type="http://schemas.openxmlformats.org/officeDocument/2006/relationships/image" Target="../media/image5.jpeg"/><Relationship Id="rId4" Type="http://schemas.openxmlformats.org/officeDocument/2006/relationships/image" Target="../media/image2.jpeg"/><Relationship Id="rId9" Type="http://schemas.openxmlformats.org/officeDocument/2006/relationships/image" Target="cid:8E9B9CBB-46A1-4807-96A6-5014FEE2023F" TargetMode="External"/><Relationship Id="rId1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A9988C48-FF49-4634-B0AB-BB4646331A31}"/>
              </a:ext>
            </a:extLst>
          </p:cNvPr>
          <p:cNvSpPr/>
          <p:nvPr/>
        </p:nvSpPr>
        <p:spPr>
          <a:xfrm>
            <a:off x="0" y="265927"/>
            <a:ext cx="7559675" cy="565979"/>
          </a:xfrm>
          <a:prstGeom prst="rect">
            <a:avLst/>
          </a:prstGeom>
          <a:solidFill>
            <a:srgbClr val="AADB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DDD1679-3203-4CAB-B216-B9F6C523A8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798" y="9867106"/>
            <a:ext cx="2572400" cy="67400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E3C7B59-C4ED-4782-8948-56A8E8750CE9}"/>
              </a:ext>
            </a:extLst>
          </p:cNvPr>
          <p:cNvSpPr txBox="1"/>
          <p:nvPr/>
        </p:nvSpPr>
        <p:spPr>
          <a:xfrm>
            <a:off x="184865" y="287032"/>
            <a:ext cx="53372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>
                <a:solidFill>
                  <a:srgbClr val="0082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To Trim </a:t>
            </a:r>
            <a:r>
              <a:rPr lang="en-GB" sz="2800" b="1" dirty="0" err="1">
                <a:solidFill>
                  <a:srgbClr val="0082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Earmould</a:t>
            </a:r>
            <a:r>
              <a:rPr lang="en-GB" sz="2800" b="1" dirty="0">
                <a:solidFill>
                  <a:srgbClr val="0082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Tubing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C69D921-BAD0-4E67-A15D-0578AB7DADE3}"/>
              </a:ext>
            </a:extLst>
          </p:cNvPr>
          <p:cNvGrpSpPr/>
          <p:nvPr/>
        </p:nvGrpSpPr>
        <p:grpSpPr>
          <a:xfrm>
            <a:off x="6551495" y="178120"/>
            <a:ext cx="803275" cy="769620"/>
            <a:chOff x="6467742" y="669"/>
            <a:chExt cx="803732" cy="770175"/>
          </a:xfrm>
        </p:grpSpPr>
        <p:sp>
          <p:nvSpPr>
            <p:cNvPr id="8" name="Shape 3506">
              <a:extLst>
                <a:ext uri="{FF2B5EF4-FFF2-40B4-BE49-F238E27FC236}">
                  <a16:creationId xmlns:a16="http://schemas.microsoft.com/office/drawing/2014/main" id="{D8292472-DF82-4033-9803-627E50BD15DA}"/>
                </a:ext>
              </a:extLst>
            </p:cNvPr>
            <p:cNvSpPr/>
            <p:nvPr/>
          </p:nvSpPr>
          <p:spPr>
            <a:xfrm>
              <a:off x="6650566" y="293472"/>
              <a:ext cx="126505" cy="152921"/>
            </a:xfrm>
            <a:custGeom>
              <a:avLst/>
              <a:gdLst/>
              <a:ahLst/>
              <a:cxnLst/>
              <a:rect l="0" t="0" r="0" b="0"/>
              <a:pathLst>
                <a:path w="126505" h="152921">
                  <a:moveTo>
                    <a:pt x="124320" y="126492"/>
                  </a:moveTo>
                  <a:cubicBezTo>
                    <a:pt x="96685" y="152921"/>
                    <a:pt x="52857" y="151943"/>
                    <a:pt x="26429" y="124308"/>
                  </a:cubicBezTo>
                  <a:cubicBezTo>
                    <a:pt x="0" y="96698"/>
                    <a:pt x="978" y="52870"/>
                    <a:pt x="28613" y="26429"/>
                  </a:cubicBezTo>
                  <a:cubicBezTo>
                    <a:pt x="56249" y="0"/>
                    <a:pt x="100076" y="978"/>
                    <a:pt x="126505" y="28613"/>
                  </a:cubicBezTo>
                </a:path>
              </a:pathLst>
            </a:custGeom>
            <a:ln w="34163" cap="rnd">
              <a:miter lim="100000"/>
            </a:ln>
          </p:spPr>
          <p:style>
            <a:lnRef idx="1">
              <a:srgbClr val="008099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96D8B9D-DC44-4701-A4E7-324547042433}"/>
                </a:ext>
              </a:extLst>
            </p:cNvPr>
            <p:cNvSpPr/>
            <p:nvPr/>
          </p:nvSpPr>
          <p:spPr>
            <a:xfrm>
              <a:off x="6906439" y="227961"/>
              <a:ext cx="332252" cy="37165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2000" dirty="0">
                  <a:solidFill>
                    <a:srgbClr val="008099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AT</a:t>
              </a:r>
              <a:endPara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B0ECBC1-B440-4BEE-9FCA-9249FD41AF1B}"/>
                </a:ext>
              </a:extLst>
            </p:cNvPr>
            <p:cNvSpPr/>
            <p:nvPr/>
          </p:nvSpPr>
          <p:spPr>
            <a:xfrm>
              <a:off x="6792213" y="229068"/>
              <a:ext cx="206996" cy="36744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1950" dirty="0">
                  <a:solidFill>
                    <a:srgbClr val="008099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</a:t>
              </a:r>
              <a:endPara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90DCC40B-5BDB-4DE0-AFEB-548D5DDB6014}"/>
                </a:ext>
              </a:extLst>
            </p:cNvPr>
            <p:cNvSpPr/>
            <p:nvPr/>
          </p:nvSpPr>
          <p:spPr>
            <a:xfrm rot="-4176197">
              <a:off x="6547417" y="198343"/>
              <a:ext cx="59140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C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3CBB4F8-E6DC-4E71-B9A9-5DD602D96BCB}"/>
                </a:ext>
              </a:extLst>
            </p:cNvPr>
            <p:cNvSpPr/>
            <p:nvPr/>
          </p:nvSpPr>
          <p:spPr>
            <a:xfrm rot="-3694458">
              <a:off x="6566094" y="158860"/>
              <a:ext cx="59906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A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79F787D-2E9C-4D65-9064-B7DD6E218A98}"/>
                </a:ext>
              </a:extLst>
            </p:cNvPr>
            <p:cNvSpPr/>
            <p:nvPr/>
          </p:nvSpPr>
          <p:spPr>
            <a:xfrm rot="-3245932">
              <a:off x="6592122" y="125516"/>
              <a:ext cx="51929" cy="11352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R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C5A12FC1-0FA8-420D-959C-078E1376D360}"/>
                </a:ext>
              </a:extLst>
            </p:cNvPr>
            <p:cNvSpPr/>
            <p:nvPr/>
          </p:nvSpPr>
          <p:spPr>
            <a:xfrm rot="-2792883">
              <a:off x="6615326" y="93221"/>
              <a:ext cx="61518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D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4B9A5DAA-545B-4614-A217-D309D246D19B}"/>
                </a:ext>
              </a:extLst>
            </p:cNvPr>
            <p:cNvSpPr/>
            <p:nvPr/>
          </p:nvSpPr>
          <p:spPr>
            <a:xfrm rot="-2475820">
              <a:off x="6651416" y="76491"/>
              <a:ext cx="25542" cy="113522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I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0439441F-EC57-44E7-A447-2B33AF7F4F41}"/>
                </a:ext>
              </a:extLst>
            </p:cNvPr>
            <p:cNvSpPr/>
            <p:nvPr/>
          </p:nvSpPr>
          <p:spPr>
            <a:xfrm rot="-2197174">
              <a:off x="6663129" y="59090"/>
              <a:ext cx="46330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F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850B9CB1-293A-4695-8705-F0981D44E30F}"/>
                </a:ext>
              </a:extLst>
            </p:cNvPr>
            <p:cNvSpPr/>
            <p:nvPr/>
          </p:nvSpPr>
          <p:spPr>
            <a:xfrm rot="-1854969">
              <a:off x="6689454" y="42175"/>
              <a:ext cx="46330" cy="11352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F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5E68E479-0471-4C24-945E-EA50A68895A6}"/>
                </a:ext>
              </a:extLst>
            </p:cNvPr>
            <p:cNvSpPr/>
            <p:nvPr/>
          </p:nvSpPr>
          <p:spPr>
            <a:xfrm rot="-1591973">
              <a:off x="6720401" y="32433"/>
              <a:ext cx="21325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 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1CF21F26-07E4-40E1-B678-F3D56EF1407A}"/>
                </a:ext>
              </a:extLst>
            </p:cNvPr>
            <p:cNvSpPr/>
            <p:nvPr/>
          </p:nvSpPr>
          <p:spPr>
            <a:xfrm rot="-1256886">
              <a:off x="6733536" y="18707"/>
              <a:ext cx="59907" cy="11352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A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59AF6D2A-8658-4ECF-9E54-1A071830B582}"/>
                </a:ext>
              </a:extLst>
            </p:cNvPr>
            <p:cNvSpPr/>
            <p:nvPr/>
          </p:nvSpPr>
          <p:spPr>
            <a:xfrm rot="-796052">
              <a:off x="6772478" y="7294"/>
              <a:ext cx="63129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U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06776390-1BDA-449E-9E7F-077EB12EC954}"/>
                </a:ext>
              </a:extLst>
            </p:cNvPr>
            <p:cNvSpPr/>
            <p:nvPr/>
          </p:nvSpPr>
          <p:spPr>
            <a:xfrm rot="-330945">
              <a:off x="6815038" y="1453"/>
              <a:ext cx="61521" cy="11352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 dirty="0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D</a:t>
              </a:r>
              <a:endPara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C3343A82-E882-4B2E-84EC-5FB888144BD9}"/>
                </a:ext>
              </a:extLst>
            </p:cNvPr>
            <p:cNvSpPr/>
            <p:nvPr/>
          </p:nvSpPr>
          <p:spPr>
            <a:xfrm rot="-55718">
              <a:off x="6858704" y="669"/>
              <a:ext cx="25543" cy="11352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I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CD4CB11D-0C8C-4F07-AB5C-4C28C951BBDF}"/>
                </a:ext>
              </a:extLst>
            </p:cNvPr>
            <p:cNvSpPr/>
            <p:nvPr/>
          </p:nvSpPr>
          <p:spPr>
            <a:xfrm rot="322124">
              <a:off x="6873197" y="2891"/>
              <a:ext cx="67118" cy="11352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O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7CB5CD88-D45A-41E8-B30F-D6ACB24F0F17}"/>
                </a:ext>
              </a:extLst>
            </p:cNvPr>
            <p:cNvSpPr/>
            <p:nvPr/>
          </p:nvSpPr>
          <p:spPr>
            <a:xfrm rot="756367">
              <a:off x="6919648" y="9562"/>
              <a:ext cx="47174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L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3E5A5C10-6044-4CDE-93C6-FDF70C6603E6}"/>
                </a:ext>
              </a:extLst>
            </p:cNvPr>
            <p:cNvSpPr/>
            <p:nvPr/>
          </p:nvSpPr>
          <p:spPr>
            <a:xfrm rot="1166880">
              <a:off x="6947558" y="21323"/>
              <a:ext cx="67118" cy="11352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O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B4F34D36-98C1-4928-A985-810951CFD8AA}"/>
                </a:ext>
              </a:extLst>
            </p:cNvPr>
            <p:cNvSpPr/>
            <p:nvPr/>
          </p:nvSpPr>
          <p:spPr>
            <a:xfrm rot="1654709">
              <a:off x="6989525" y="39792"/>
              <a:ext cx="62361" cy="11352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G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588FFBF7-7F99-4985-B683-EA4B2C0DF611}"/>
                </a:ext>
              </a:extLst>
            </p:cNvPr>
            <p:cNvSpPr/>
            <p:nvPr/>
          </p:nvSpPr>
          <p:spPr>
            <a:xfrm rot="2072258">
              <a:off x="7024871" y="59681"/>
              <a:ext cx="54309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Y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1FC1E50A-B583-4370-BD8D-A2B8619D2BFC}"/>
                </a:ext>
              </a:extLst>
            </p:cNvPr>
            <p:cNvSpPr/>
            <p:nvPr/>
          </p:nvSpPr>
          <p:spPr>
            <a:xfrm rot="2444379">
              <a:off x="7064829" y="78417"/>
              <a:ext cx="21324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 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6086E319-5BE9-436D-93D4-250458B15E61}"/>
                </a:ext>
              </a:extLst>
            </p:cNvPr>
            <p:cNvSpPr/>
            <p:nvPr/>
          </p:nvSpPr>
          <p:spPr>
            <a:xfrm rot="2710277">
              <a:off x="7068594" y="98169"/>
              <a:ext cx="55151" cy="11352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T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292CFC73-1911-49CA-A42B-885A08768CEF}"/>
                </a:ext>
              </a:extLst>
            </p:cNvPr>
            <p:cNvSpPr/>
            <p:nvPr/>
          </p:nvSpPr>
          <p:spPr>
            <a:xfrm rot="3110902">
              <a:off x="7095088" y="125618"/>
              <a:ext cx="48706" cy="11352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E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D4184109-8362-4DD3-A9F8-E9126237BBEA}"/>
                </a:ext>
              </a:extLst>
            </p:cNvPr>
            <p:cNvSpPr/>
            <p:nvPr/>
          </p:nvSpPr>
          <p:spPr>
            <a:xfrm rot="3545030">
              <a:off x="7112078" y="159946"/>
              <a:ext cx="59909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A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B256B18B-A364-466F-A806-AA3CD0EB3C47}"/>
                </a:ext>
              </a:extLst>
            </p:cNvPr>
            <p:cNvSpPr/>
            <p:nvPr/>
          </p:nvSpPr>
          <p:spPr>
            <a:xfrm rot="4062647">
              <a:off x="7128537" y="203425"/>
              <a:ext cx="67886" cy="11352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 dirty="0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M</a:t>
              </a:r>
              <a:endPara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1E78B917-512A-42D3-A4F0-A9EA34EB76F5}"/>
                </a:ext>
              </a:extLst>
            </p:cNvPr>
            <p:cNvSpPr/>
            <p:nvPr/>
          </p:nvSpPr>
          <p:spPr>
            <a:xfrm rot="5113138">
              <a:off x="6496928" y="347941"/>
              <a:ext cx="55151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T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1D143195-FF2C-41BD-AC21-804C98A1D360}"/>
                </a:ext>
              </a:extLst>
            </p:cNvPr>
            <p:cNvSpPr/>
            <p:nvPr/>
          </p:nvSpPr>
          <p:spPr>
            <a:xfrm rot="4809883">
              <a:off x="6515585" y="374542"/>
              <a:ext cx="25543" cy="11352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I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D12AC27A-71F5-4FB6-80CA-0E8703940044}"/>
                </a:ext>
              </a:extLst>
            </p:cNvPr>
            <p:cNvSpPr/>
            <p:nvPr/>
          </p:nvSpPr>
          <p:spPr>
            <a:xfrm rot="4458115">
              <a:off x="6503923" y="413842"/>
              <a:ext cx="67887" cy="11352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M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D73DA80D-3EBE-47BA-999C-53A22218C080}"/>
                </a:ext>
              </a:extLst>
            </p:cNvPr>
            <p:cNvSpPr/>
            <p:nvPr/>
          </p:nvSpPr>
          <p:spPr>
            <a:xfrm rot="4120677">
              <a:off x="6536585" y="440134"/>
              <a:ext cx="21323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 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B5CF8B8C-8E1C-4BF2-BB1F-FEAC99AB5A5F}"/>
                </a:ext>
              </a:extLst>
            </p:cNvPr>
            <p:cNvSpPr/>
            <p:nvPr/>
          </p:nvSpPr>
          <p:spPr>
            <a:xfrm rot="3870763">
              <a:off x="6529460" y="467321"/>
              <a:ext cx="59906" cy="113522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A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43573D53-483D-431B-91B0-2C39491CF2AB}"/>
                </a:ext>
              </a:extLst>
            </p:cNvPr>
            <p:cNvSpPr/>
            <p:nvPr/>
          </p:nvSpPr>
          <p:spPr>
            <a:xfrm rot="3360098">
              <a:off x="6543113" y="514347"/>
              <a:ext cx="89517" cy="113522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W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3A9F404E-9802-4576-923D-F0FDF30708E1}"/>
                </a:ext>
              </a:extLst>
            </p:cNvPr>
            <p:cNvSpPr/>
            <p:nvPr/>
          </p:nvSpPr>
          <p:spPr>
            <a:xfrm rot="2779390">
              <a:off x="6592959" y="556343"/>
              <a:ext cx="61518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D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418714D7-8271-4F2C-869E-03972C33B46A}"/>
                </a:ext>
              </a:extLst>
            </p:cNvPr>
            <p:cNvSpPr/>
            <p:nvPr/>
          </p:nvSpPr>
          <p:spPr>
            <a:xfrm rot="2454626">
              <a:off x="6631869" y="575577"/>
              <a:ext cx="25545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I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FC0F9450-FD1D-4B26-BBB4-8E4F8A7B2A63}"/>
                </a:ext>
              </a:extLst>
            </p:cNvPr>
            <p:cNvSpPr/>
            <p:nvPr/>
          </p:nvSpPr>
          <p:spPr>
            <a:xfrm rot="2108966">
              <a:off x="6643013" y="599819"/>
              <a:ext cx="67119" cy="11352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O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184FE044-A10C-4C8B-A935-3AE21631F6FA}"/>
                </a:ext>
              </a:extLst>
            </p:cNvPr>
            <p:cNvSpPr/>
            <p:nvPr/>
          </p:nvSpPr>
          <p:spPr>
            <a:xfrm rot="1682714">
              <a:off x="6687863" y="620243"/>
              <a:ext cx="47172" cy="11352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L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981B1007-5D17-4935-AFD1-49A9043D3727}"/>
                </a:ext>
              </a:extLst>
            </p:cNvPr>
            <p:cNvSpPr/>
            <p:nvPr/>
          </p:nvSpPr>
          <p:spPr>
            <a:xfrm rot="1322240">
              <a:off x="6720244" y="635040"/>
              <a:ext cx="48708" cy="11352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E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F91ABF07-0E81-4A38-ADE6-F0DB36CA8C35}"/>
                </a:ext>
              </a:extLst>
            </p:cNvPr>
            <p:cNvSpPr/>
            <p:nvPr/>
          </p:nvSpPr>
          <p:spPr>
            <a:xfrm rot="904511">
              <a:off x="6754800" y="648055"/>
              <a:ext cx="62361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G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71A323AC-C3AC-4D63-818B-52A033D3AF18}"/>
                </a:ext>
              </a:extLst>
            </p:cNvPr>
            <p:cNvSpPr/>
            <p:nvPr/>
          </p:nvSpPr>
          <p:spPr>
            <a:xfrm rot="588721">
              <a:off x="6801298" y="653295"/>
              <a:ext cx="21324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 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B86ACC51-8C8D-4B0D-903E-8ECC73CDF7A1}"/>
                </a:ext>
              </a:extLst>
            </p:cNvPr>
            <p:cNvSpPr/>
            <p:nvPr/>
          </p:nvSpPr>
          <p:spPr>
            <a:xfrm rot="286176">
              <a:off x="6817323" y="657319"/>
              <a:ext cx="59138" cy="11352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C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F81CF71E-BE91-4A16-88AC-182EEB6B7458}"/>
                </a:ext>
              </a:extLst>
            </p:cNvPr>
            <p:cNvSpPr/>
            <p:nvPr/>
          </p:nvSpPr>
          <p:spPr>
            <a:xfrm rot="-150997">
              <a:off x="6861685" y="657255"/>
              <a:ext cx="59906" cy="11352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A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A279D113-EA80-4006-AEC5-94468B32134E}"/>
                </a:ext>
              </a:extLst>
            </p:cNvPr>
            <p:cNvSpPr/>
            <p:nvPr/>
          </p:nvSpPr>
          <p:spPr>
            <a:xfrm rot="-555032">
              <a:off x="6906416" y="652432"/>
              <a:ext cx="48708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E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1A5BF7A2-D32B-482E-9B79-FE998953EAFF}"/>
                </a:ext>
              </a:extLst>
            </p:cNvPr>
            <p:cNvSpPr/>
            <p:nvPr/>
          </p:nvSpPr>
          <p:spPr>
            <a:xfrm rot="-933233">
              <a:off x="6941995" y="643555"/>
              <a:ext cx="51930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R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5ABE42E1-F37C-4E05-932C-15BD9CB3B879}"/>
                </a:ext>
              </a:extLst>
            </p:cNvPr>
            <p:cNvSpPr/>
            <p:nvPr/>
          </p:nvSpPr>
          <p:spPr>
            <a:xfrm rot="-1359142">
              <a:off x="6978204" y="628429"/>
              <a:ext cx="61518" cy="113522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D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2674E4AB-1D2E-49D3-B7F7-04285678C3E0}"/>
                </a:ext>
              </a:extLst>
            </p:cNvPr>
            <p:cNvSpPr/>
            <p:nvPr/>
          </p:nvSpPr>
          <p:spPr>
            <a:xfrm rot="-1736776">
              <a:off x="7014713" y="611645"/>
              <a:ext cx="54306" cy="11352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Y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FEA47FE5-68F3-4723-AB94-997F5C4677D3}"/>
                </a:ext>
              </a:extLst>
            </p:cNvPr>
            <p:cNvSpPr/>
            <p:nvPr/>
          </p:nvSpPr>
          <p:spPr>
            <a:xfrm rot="-2179096">
              <a:off x="7048873" y="586361"/>
              <a:ext cx="61518" cy="11352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D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8FC4FB53-DEB6-4DD5-8C53-3617364A270C}"/>
                </a:ext>
              </a:extLst>
            </p:cNvPr>
            <p:cNvSpPr/>
            <p:nvPr/>
          </p:nvSpPr>
          <p:spPr>
            <a:xfrm rot="-2635280">
              <a:off x="7083491" y="555862"/>
              <a:ext cx="61519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D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DE1227E3-1B4E-46FA-9E7D-1DC2D6DD4DD9}"/>
                </a:ext>
              </a:extLst>
            </p:cNvPr>
            <p:cNvSpPr/>
            <p:nvPr/>
          </p:nvSpPr>
          <p:spPr>
            <a:xfrm rot="-2944675">
              <a:off x="7121384" y="536436"/>
              <a:ext cx="21325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 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24BF4D46-6573-4A36-B082-A37D1A57F9EE}"/>
                </a:ext>
              </a:extLst>
            </p:cNvPr>
            <p:cNvSpPr/>
            <p:nvPr/>
          </p:nvSpPr>
          <p:spPr>
            <a:xfrm rot="-3191894">
              <a:off x="7120499" y="513020"/>
              <a:ext cx="59904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A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D52E6265-0BD5-415E-AAFD-8B1B29A95925}"/>
                </a:ext>
              </a:extLst>
            </p:cNvPr>
            <p:cNvSpPr/>
            <p:nvPr/>
          </p:nvSpPr>
          <p:spPr>
            <a:xfrm rot="-3494513">
              <a:off x="7154148" y="491569"/>
              <a:ext cx="20786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’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B7173EB8-E6E7-4FDA-ADF8-01CDBE1F442B}"/>
                </a:ext>
              </a:extLst>
            </p:cNvPr>
            <p:cNvSpPr/>
            <p:nvPr/>
          </p:nvSpPr>
          <p:spPr>
            <a:xfrm rot="-3769431">
              <a:off x="7153756" y="463972"/>
              <a:ext cx="51930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R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12A61439-1F93-4D85-B1D7-7D551538A5F2}"/>
                </a:ext>
              </a:extLst>
            </p:cNvPr>
            <p:cNvSpPr/>
            <p:nvPr/>
          </p:nvSpPr>
          <p:spPr>
            <a:xfrm rot="-4046762">
              <a:off x="7178803" y="442070"/>
              <a:ext cx="21326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 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B51D8475-3E04-46F8-A5C3-DE5D369997B9}"/>
                </a:ext>
              </a:extLst>
            </p:cNvPr>
            <p:cNvSpPr/>
            <p:nvPr/>
          </p:nvSpPr>
          <p:spPr>
            <a:xfrm rot="-4304149">
              <a:off x="7176048" y="414964"/>
              <a:ext cx="46331" cy="113521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F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AF006638-E3E8-4385-81A7-D64661CA2CBC}"/>
                </a:ext>
              </a:extLst>
            </p:cNvPr>
            <p:cNvSpPr/>
            <p:nvPr/>
          </p:nvSpPr>
          <p:spPr>
            <a:xfrm rot="-4674473">
              <a:off x="7182484" y="378428"/>
              <a:ext cx="51931" cy="113522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R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AA6BA57E-ACEC-4167-8A46-397F48FCD253}"/>
                </a:ext>
              </a:extLst>
            </p:cNvPr>
            <p:cNvSpPr/>
            <p:nvPr/>
          </p:nvSpPr>
          <p:spPr>
            <a:xfrm rot="-5109718">
              <a:off x="7180673" y="333174"/>
              <a:ext cx="67117" cy="11352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O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A5BBF7EA-39F6-41C1-85C1-2DAE97C0222F}"/>
                </a:ext>
              </a:extLst>
            </p:cNvPr>
            <p:cNvSpPr/>
            <p:nvPr/>
          </p:nvSpPr>
          <p:spPr>
            <a:xfrm rot="-5455718">
              <a:off x="7204050" y="305505"/>
              <a:ext cx="21324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 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A5DACECB-2AA7-447F-B62F-680FE513FD5B}"/>
                </a:ext>
              </a:extLst>
            </p:cNvPr>
            <p:cNvSpPr/>
            <p:nvPr/>
          </p:nvSpPr>
          <p:spPr>
            <a:xfrm rot="-5598524">
              <a:off x="7203373" y="288948"/>
              <a:ext cx="21325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 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83B5D0D5-2778-40C9-A709-5F0A9D15F6F8}"/>
                </a:ext>
              </a:extLst>
            </p:cNvPr>
            <p:cNvSpPr/>
            <p:nvPr/>
          </p:nvSpPr>
          <p:spPr>
            <a:xfrm rot="3945083">
              <a:off x="6579077" y="474342"/>
              <a:ext cx="34718" cy="4694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20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^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0" name="Shape 3561">
              <a:extLst>
                <a:ext uri="{FF2B5EF4-FFF2-40B4-BE49-F238E27FC236}">
                  <a16:creationId xmlns:a16="http://schemas.microsoft.com/office/drawing/2014/main" id="{508AD00D-80EC-416C-9087-A506DE3CF3EC}"/>
                </a:ext>
              </a:extLst>
            </p:cNvPr>
            <p:cNvSpPr/>
            <p:nvPr/>
          </p:nvSpPr>
          <p:spPr>
            <a:xfrm>
              <a:off x="6585199" y="237966"/>
              <a:ext cx="244132" cy="346964"/>
            </a:xfrm>
            <a:custGeom>
              <a:avLst/>
              <a:gdLst/>
              <a:ahLst/>
              <a:cxnLst/>
              <a:rect l="0" t="0" r="0" b="0"/>
              <a:pathLst>
                <a:path w="244132" h="346964">
                  <a:moveTo>
                    <a:pt x="201829" y="22987"/>
                  </a:moveTo>
                  <a:cubicBezTo>
                    <a:pt x="170803" y="4737"/>
                    <a:pt x="139154" y="0"/>
                    <a:pt x="102439" y="11265"/>
                  </a:cubicBezTo>
                  <a:cubicBezTo>
                    <a:pt x="36856" y="31382"/>
                    <a:pt x="0" y="100863"/>
                    <a:pt x="20117" y="166434"/>
                  </a:cubicBezTo>
                  <a:cubicBezTo>
                    <a:pt x="32931" y="208204"/>
                    <a:pt x="61747" y="237084"/>
                    <a:pt x="102159" y="252425"/>
                  </a:cubicBezTo>
                  <a:cubicBezTo>
                    <a:pt x="114097" y="256959"/>
                    <a:pt x="127660" y="263741"/>
                    <a:pt x="135967" y="273825"/>
                  </a:cubicBezTo>
                  <a:cubicBezTo>
                    <a:pt x="146380" y="286449"/>
                    <a:pt x="153074" y="302158"/>
                    <a:pt x="162700" y="315443"/>
                  </a:cubicBezTo>
                  <a:cubicBezTo>
                    <a:pt x="185522" y="346964"/>
                    <a:pt x="233388" y="336106"/>
                    <a:pt x="244132" y="305245"/>
                  </a:cubicBezTo>
                </a:path>
              </a:pathLst>
            </a:custGeom>
            <a:ln w="28397" cap="rnd">
              <a:round/>
            </a:ln>
          </p:spPr>
          <p:style>
            <a:lnRef idx="1">
              <a:srgbClr val="008099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DAAFDD09-0410-425C-988F-1B744B6337A2}"/>
              </a:ext>
            </a:extLst>
          </p:cNvPr>
          <p:cNvSpPr txBox="1"/>
          <p:nvPr/>
        </p:nvSpPr>
        <p:spPr>
          <a:xfrm>
            <a:off x="4078018" y="8796458"/>
            <a:ext cx="331086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Audiology Clinic</a:t>
            </a:r>
          </a:p>
          <a:p>
            <a:pPr algn="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Clinic 9, Outpatients</a:t>
            </a:r>
          </a:p>
          <a:p>
            <a:pPr algn="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University Hospital of Wales</a:t>
            </a:r>
          </a:p>
          <a:p>
            <a:pPr algn="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Heath Park Way</a:t>
            </a:r>
          </a:p>
          <a:p>
            <a:pPr algn="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Cardiff</a:t>
            </a:r>
          </a:p>
          <a:p>
            <a:pPr algn="r"/>
            <a:r>
              <a:rPr lang="en-GB" sz="1200">
                <a:latin typeface="Arial" panose="020B0604020202020204" pitchFamily="34" charset="0"/>
                <a:cs typeface="Arial" panose="020B0604020202020204" pitchFamily="34" charset="0"/>
              </a:rPr>
              <a:t>CF14 4XW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Tel: 029 218 43179</a:t>
            </a:r>
          </a:p>
          <a:p>
            <a:pPr algn="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Mobile (Text Only): 07805 670 359</a:t>
            </a:r>
          </a:p>
          <a:p>
            <a:pPr algn="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Email: Audiology.Helpline.CAV@Wales.nhs.uk </a:t>
            </a:r>
          </a:p>
        </p:txBody>
      </p:sp>
      <p:pic>
        <p:nvPicPr>
          <p:cNvPr id="71" name="Picture 1" descr="cid:5C3DC49A-F44A-4637-82B6-70A9BF614CD0">
            <a:extLst>
              <a:ext uri="{FF2B5EF4-FFF2-40B4-BE49-F238E27FC236}">
                <a16:creationId xmlns:a16="http://schemas.microsoft.com/office/drawing/2014/main" id="{00385C67-E929-4AC9-BB92-2A5AA81A64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r:link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19" t="26076" r="25484" b="27849"/>
          <a:stretch>
            <a:fillRect/>
          </a:stretch>
        </p:blipFill>
        <p:spPr bwMode="auto">
          <a:xfrm rot="5400000">
            <a:off x="1035743" y="1336100"/>
            <a:ext cx="2202964" cy="1534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2" name="Text Box 2">
            <a:extLst>
              <a:ext uri="{FF2B5EF4-FFF2-40B4-BE49-F238E27FC236}">
                <a16:creationId xmlns:a16="http://schemas.microsoft.com/office/drawing/2014/main" id="{5782A893-3EB0-453B-A562-D4794C751A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2934" y="1001705"/>
            <a:ext cx="1074030" cy="229501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66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1600" u="sng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Step 1</a:t>
            </a:r>
            <a:r>
              <a:rPr lang="en-US" altLang="en-US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Your earmould will have long tubing, like this </a:t>
            </a:r>
            <a:endParaRPr lang="en-US" altLang="en-US" sz="2000" dirty="0">
              <a:latin typeface="Arial" panose="020B0604020202020204" pitchFamily="34" charset="0"/>
            </a:endParaRPr>
          </a:p>
        </p:txBody>
      </p:sp>
      <p:sp>
        <p:nvSpPr>
          <p:cNvPr id="73" name="Text Box 9">
            <a:extLst>
              <a:ext uri="{FF2B5EF4-FFF2-40B4-BE49-F238E27FC236}">
                <a16:creationId xmlns:a16="http://schemas.microsoft.com/office/drawing/2014/main" id="{E79AC037-95BD-4AE3-9AEE-8FBC04A615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60181" y="1034162"/>
            <a:ext cx="1189116" cy="210970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66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1600" u="sng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Step 2</a:t>
            </a:r>
            <a:r>
              <a:rPr lang="en-US" altLang="en-US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Put the earmould in your ear, ensuring you insert it correctly. </a:t>
            </a:r>
            <a:endParaRPr lang="en-US" altLang="en-US" sz="2000" dirty="0">
              <a:latin typeface="Arial" panose="020B0604020202020204" pitchFamily="34" charset="0"/>
            </a:endParaRPr>
          </a:p>
        </p:txBody>
      </p:sp>
      <p:pic>
        <p:nvPicPr>
          <p:cNvPr id="74" name="Picture 2" descr="cid:BB32C830-7327-4AF3-A9D1-54C82F723012">
            <a:extLst>
              <a:ext uri="{FF2B5EF4-FFF2-40B4-BE49-F238E27FC236}">
                <a16:creationId xmlns:a16="http://schemas.microsoft.com/office/drawing/2014/main" id="{DBE8FFEE-5B4B-4E6F-9F98-20BDF74E9B6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r:link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81" t="21701" r="19775" b="29066"/>
          <a:stretch>
            <a:fillRect/>
          </a:stretch>
        </p:blipFill>
        <p:spPr bwMode="auto">
          <a:xfrm rot="5400000">
            <a:off x="4461913" y="1404139"/>
            <a:ext cx="2202965" cy="1534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" name="Picture 4" descr="cid:8E9B9CBB-46A1-4807-96A6-5014FEE2023F">
            <a:extLst>
              <a:ext uri="{FF2B5EF4-FFF2-40B4-BE49-F238E27FC236}">
                <a16:creationId xmlns:a16="http://schemas.microsoft.com/office/drawing/2014/main" id="{52324077-00F2-4537-BE44-0E53B44B1C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r:link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68" t="21385" r="13535" b="26848"/>
          <a:stretch>
            <a:fillRect/>
          </a:stretch>
        </p:blipFill>
        <p:spPr bwMode="auto">
          <a:xfrm rot="5400000">
            <a:off x="1290476" y="4035610"/>
            <a:ext cx="2367432" cy="1704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7" name="Text Box 6">
            <a:extLst>
              <a:ext uri="{FF2B5EF4-FFF2-40B4-BE49-F238E27FC236}">
                <a16:creationId xmlns:a16="http://schemas.microsoft.com/office/drawing/2014/main" id="{47D95C06-EB43-4DC1-A0FC-ECBB801E4E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2934" y="3665674"/>
            <a:ext cx="1296348" cy="260389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66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1600" u="sng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Step 3</a:t>
            </a:r>
            <a:r>
              <a:rPr lang="en-US" altLang="en-US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Put the hearing aid behind the ear, mark the point where the hearing aid meets the tubing (see arrow)</a:t>
            </a:r>
            <a:endParaRPr lang="en-US" altLang="en-US" sz="2000" dirty="0">
              <a:latin typeface="Arial" panose="020B0604020202020204" pitchFamily="34" charset="0"/>
            </a:endParaRPr>
          </a:p>
        </p:txBody>
      </p:sp>
      <p:sp>
        <p:nvSpPr>
          <p:cNvPr id="78" name="Down Arrow 11">
            <a:extLst>
              <a:ext uri="{FF2B5EF4-FFF2-40B4-BE49-F238E27FC236}">
                <a16:creationId xmlns:a16="http://schemas.microsoft.com/office/drawing/2014/main" id="{D4CBFC31-9F7E-45E1-88C1-CADF875E2698}"/>
              </a:ext>
            </a:extLst>
          </p:cNvPr>
          <p:cNvSpPr/>
          <p:nvPr/>
        </p:nvSpPr>
        <p:spPr>
          <a:xfrm rot="6006952">
            <a:off x="2948686" y="4685401"/>
            <a:ext cx="238678" cy="506498"/>
          </a:xfrm>
          <a:prstGeom prst="downArrow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pic>
        <p:nvPicPr>
          <p:cNvPr id="79" name="Picture 7" descr="cid:11B5EBDD-83BE-490E-89C8-9B890A679D88">
            <a:extLst>
              <a:ext uri="{FF2B5EF4-FFF2-40B4-BE49-F238E27FC236}">
                <a16:creationId xmlns:a16="http://schemas.microsoft.com/office/drawing/2014/main" id="{C2E1987C-256E-4162-97CF-9B03DAD0A2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r:link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61" t="23541" r="27019" b="16885"/>
          <a:stretch>
            <a:fillRect/>
          </a:stretch>
        </p:blipFill>
        <p:spPr bwMode="auto">
          <a:xfrm rot="5400000">
            <a:off x="5338462" y="3433695"/>
            <a:ext cx="1747104" cy="2193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0" name="Picture 8" descr="cid:DC1BB8A3-219D-44CD-AF9A-49572775B985">
            <a:extLst>
              <a:ext uri="{FF2B5EF4-FFF2-40B4-BE49-F238E27FC236}">
                <a16:creationId xmlns:a16="http://schemas.microsoft.com/office/drawing/2014/main" id="{2D9EA27A-ABBC-4DC7-B65A-E71DC4C1C1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r:link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36" t="26588" r="35503" b="19649"/>
          <a:stretch>
            <a:fillRect/>
          </a:stretch>
        </p:blipFill>
        <p:spPr bwMode="auto">
          <a:xfrm rot="5400000">
            <a:off x="5339980" y="5131405"/>
            <a:ext cx="1744069" cy="2193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" name="Text Box 1">
            <a:extLst>
              <a:ext uri="{FF2B5EF4-FFF2-40B4-BE49-F238E27FC236}">
                <a16:creationId xmlns:a16="http://schemas.microsoft.com/office/drawing/2014/main" id="{FBCD5CEB-CC93-4F64-84E8-E4EA63852F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76996" y="3704044"/>
            <a:ext cx="1493008" cy="241832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66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1600" u="sng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Step 4</a:t>
            </a:r>
            <a:r>
              <a:rPr lang="en-US" altLang="en-US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Trim the tubing to the marked length and then connect the tubing to the hearing aid elbow (hook)  </a:t>
            </a:r>
            <a:endParaRPr lang="en-US" altLang="en-US" sz="2000" dirty="0">
              <a:latin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F5FE966-8394-417C-8F3F-4CB2EF5336E0}"/>
              </a:ext>
            </a:extLst>
          </p:cNvPr>
          <p:cNvSpPr txBox="1"/>
          <p:nvPr/>
        </p:nvSpPr>
        <p:spPr>
          <a:xfrm>
            <a:off x="4837234" y="7523594"/>
            <a:ext cx="29864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For a video guide scan the QR code or search ‘</a:t>
            </a:r>
            <a:r>
              <a:rPr lang="en-GB" sz="1400" i="1" dirty="0">
                <a:latin typeface="Arial" panose="020B0604020202020204" pitchFamily="34" charset="0"/>
                <a:cs typeface="Arial" panose="020B0604020202020204" pitchFamily="34" charset="0"/>
              </a:rPr>
              <a:t>How to Cut the Earmold Tube on </a:t>
            </a:r>
          </a:p>
          <a:p>
            <a:r>
              <a:rPr lang="en-GB" sz="1400" i="1" dirty="0">
                <a:latin typeface="Arial" panose="020B0604020202020204" pitchFamily="34" charset="0"/>
                <a:cs typeface="Arial" panose="020B0604020202020204" pitchFamily="34" charset="0"/>
              </a:rPr>
              <a:t>your Hearing Aid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’ on YouTube. </a:t>
            </a:r>
          </a:p>
          <a:p>
            <a:endParaRPr lang="en-GB" sz="1400" dirty="0"/>
          </a:p>
        </p:txBody>
      </p:sp>
      <p:pic>
        <p:nvPicPr>
          <p:cNvPr id="85" name="Picture 84">
            <a:extLst>
              <a:ext uri="{FF2B5EF4-FFF2-40B4-BE49-F238E27FC236}">
                <a16:creationId xmlns:a16="http://schemas.microsoft.com/office/drawing/2014/main" id="{27784B2E-6269-46F6-9EE0-373160112CD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804280" y="7394755"/>
            <a:ext cx="1083625" cy="107685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AA07C6B-1CDF-4BE9-AA2D-D65B222A72AC}"/>
              </a:ext>
            </a:extLst>
          </p:cNvPr>
          <p:cNvSpPr txBox="1"/>
          <p:nvPr/>
        </p:nvSpPr>
        <p:spPr>
          <a:xfrm>
            <a:off x="175040" y="6392937"/>
            <a:ext cx="3401956" cy="3323987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GB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Please note: 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If you cannot fit  your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earmould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yourself, please attend our walk in service and bring your new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earmould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and your hearing aid along with you. </a:t>
            </a:r>
          </a:p>
          <a:p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UHW (Cardiff) </a:t>
            </a:r>
            <a:b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Monday - Friday (excluding bank holidays) </a:t>
            </a:r>
            <a:b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9am-12pm and 1.30pm-4pm </a:t>
            </a:r>
          </a:p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West Quay Medical Centre (Barry)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Tuesday &amp; Thursday only 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9am-12pm and 1.30pm-4pm  </a:t>
            </a:r>
            <a:endParaRPr lang="en-GB" sz="14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Please take a number and a seat</a:t>
            </a:r>
          </a:p>
          <a:p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AE6BF36E-7154-4C70-9364-EEA04A5CC119}"/>
              </a:ext>
            </a:extLst>
          </p:cNvPr>
          <p:cNvSpPr/>
          <p:nvPr/>
        </p:nvSpPr>
        <p:spPr>
          <a:xfrm>
            <a:off x="3717119" y="7326290"/>
            <a:ext cx="3667516" cy="1366855"/>
          </a:xfrm>
          <a:prstGeom prst="rect">
            <a:avLst/>
          </a:prstGeom>
          <a:noFill/>
          <a:ln>
            <a:solidFill>
              <a:srgbClr val="AADBC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33"/>
          </a:p>
        </p:txBody>
      </p:sp>
    </p:spTree>
    <p:extLst>
      <p:ext uri="{BB962C8B-B14F-4D97-AF65-F5344CB8AC3E}">
        <p14:creationId xmlns:p14="http://schemas.microsoft.com/office/powerpoint/2010/main" val="18299445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129</TotalTime>
  <Words>293</Words>
  <Application>Microsoft Office PowerPoint</Application>
  <PresentationFormat>Custom</PresentationFormat>
  <Paragraphs>84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Gill Sans MT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Ryan Kay (Cardiff and Vale UHB - Audiology)</dc:creator>
  <cp:lastModifiedBy>Ryan Kay (Cardiff and Vale UHB - Audiology)</cp:lastModifiedBy>
  <cp:revision>29</cp:revision>
  <cp:lastPrinted>2022-07-27T13:30:56Z</cp:lastPrinted>
  <dcterms:created xsi:type="dcterms:W3CDTF">2022-03-04T12:45:57Z</dcterms:created>
  <dcterms:modified xsi:type="dcterms:W3CDTF">2022-12-29T15:59:48Z</dcterms:modified>
</cp:coreProperties>
</file>