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AA1FF-251B-4E57-929C-55A306AE798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C8F91-0D0E-48E0-8B5A-A0BB7B3A4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571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Colours (RGB):</a:t>
            </a:r>
          </a:p>
          <a:p>
            <a:r>
              <a:rPr lang="en-GB" dirty="0"/>
              <a:t>Blue Text = 0 130 155</a:t>
            </a:r>
          </a:p>
          <a:p>
            <a:r>
              <a:rPr lang="en-GB" dirty="0"/>
              <a:t>Turquoise Background = 170 219 207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D8B8E-35BA-4D08-8047-4742922282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41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51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50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355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91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96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20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3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56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161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26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885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8EC4E-E981-4374-9A60-931CB5C4221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B0A17-3649-43E0-954D-D77984ADF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578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988C48-FF49-4634-B0AB-BB4646331A31}"/>
              </a:ext>
            </a:extLst>
          </p:cNvPr>
          <p:cNvSpPr/>
          <p:nvPr/>
        </p:nvSpPr>
        <p:spPr>
          <a:xfrm>
            <a:off x="1" y="344536"/>
            <a:ext cx="6858000" cy="513446"/>
          </a:xfrm>
          <a:prstGeom prst="rect">
            <a:avLst/>
          </a:prstGeom>
          <a:solidFill>
            <a:srgbClr val="AA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DD1679-3203-4CAB-B216-B9F6C523A8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5" y="9054551"/>
            <a:ext cx="2333635" cy="6114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3C7B59-C4ED-4782-8948-56A8E8750CE9}"/>
              </a:ext>
            </a:extLst>
          </p:cNvPr>
          <p:cNvSpPr txBox="1"/>
          <p:nvPr/>
        </p:nvSpPr>
        <p:spPr>
          <a:xfrm>
            <a:off x="167707" y="363682"/>
            <a:ext cx="4108817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4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insert a Earmould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69D921-BAD0-4E67-A15D-0578AB7DADE3}"/>
              </a:ext>
            </a:extLst>
          </p:cNvPr>
          <p:cNvGrpSpPr/>
          <p:nvPr/>
        </p:nvGrpSpPr>
        <p:grpSpPr>
          <a:xfrm>
            <a:off x="5943398" y="264878"/>
            <a:ext cx="728717" cy="698185"/>
            <a:chOff x="6467742" y="669"/>
            <a:chExt cx="803732" cy="770175"/>
          </a:xfrm>
        </p:grpSpPr>
        <p:sp>
          <p:nvSpPr>
            <p:cNvPr id="8" name="Shape 3506">
              <a:extLst>
                <a:ext uri="{FF2B5EF4-FFF2-40B4-BE49-F238E27FC236}">
                  <a16:creationId xmlns:a16="http://schemas.microsoft.com/office/drawing/2014/main" id="{D8292472-DF82-4033-9803-627E50BD15DA}"/>
                </a:ext>
              </a:extLst>
            </p:cNvPr>
            <p:cNvSpPr/>
            <p:nvPr/>
          </p:nvSpPr>
          <p:spPr>
            <a:xfrm>
              <a:off x="6650566" y="293472"/>
              <a:ext cx="126505" cy="152921"/>
            </a:xfrm>
            <a:custGeom>
              <a:avLst/>
              <a:gdLst/>
              <a:ahLst/>
              <a:cxnLst/>
              <a:rect l="0" t="0" r="0" b="0"/>
              <a:pathLst>
                <a:path w="126505" h="152921">
                  <a:moveTo>
                    <a:pt x="124320" y="126492"/>
                  </a:moveTo>
                  <a:cubicBezTo>
                    <a:pt x="96685" y="152921"/>
                    <a:pt x="52857" y="151943"/>
                    <a:pt x="26429" y="124308"/>
                  </a:cubicBezTo>
                  <a:cubicBezTo>
                    <a:pt x="0" y="96698"/>
                    <a:pt x="978" y="52870"/>
                    <a:pt x="28613" y="26429"/>
                  </a:cubicBezTo>
                  <a:cubicBezTo>
                    <a:pt x="56249" y="0"/>
                    <a:pt x="100076" y="978"/>
                    <a:pt x="126505" y="28613"/>
                  </a:cubicBezTo>
                </a:path>
              </a:pathLst>
            </a:custGeom>
            <a:ln w="34163" cap="rnd">
              <a:miter lim="100000"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1633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96D8B9D-DC44-4701-A4E7-324547042433}"/>
                </a:ext>
              </a:extLst>
            </p:cNvPr>
            <p:cNvSpPr/>
            <p:nvPr/>
          </p:nvSpPr>
          <p:spPr>
            <a:xfrm>
              <a:off x="6906439" y="227961"/>
              <a:ext cx="332252" cy="37165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814" dirty="0">
                  <a:solidFill>
                    <a:srgbClr val="008099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0ECBC1-B440-4BEE-9FCA-9249FD41AF1B}"/>
                </a:ext>
              </a:extLst>
            </p:cNvPr>
            <p:cNvSpPr/>
            <p:nvPr/>
          </p:nvSpPr>
          <p:spPr>
            <a:xfrm>
              <a:off x="6792213" y="229068"/>
              <a:ext cx="206996" cy="36744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769" dirty="0">
                  <a:solidFill>
                    <a:srgbClr val="008099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DCC40B-5BDB-4DE0-AFEB-548D5DDB6014}"/>
                </a:ext>
              </a:extLst>
            </p:cNvPr>
            <p:cNvSpPr/>
            <p:nvPr/>
          </p:nvSpPr>
          <p:spPr>
            <a:xfrm rot="-4176197">
              <a:off x="6547417" y="198343"/>
              <a:ext cx="5914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CBB4F8-E6DC-4E71-B9A9-5DD602D96BCB}"/>
                </a:ext>
              </a:extLst>
            </p:cNvPr>
            <p:cNvSpPr/>
            <p:nvPr/>
          </p:nvSpPr>
          <p:spPr>
            <a:xfrm rot="-3694458">
              <a:off x="6566094" y="158860"/>
              <a:ext cx="5990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79F787D-2E9C-4D65-9064-B7DD6E218A98}"/>
                </a:ext>
              </a:extLst>
            </p:cNvPr>
            <p:cNvSpPr/>
            <p:nvPr/>
          </p:nvSpPr>
          <p:spPr>
            <a:xfrm rot="-3245932">
              <a:off x="6592122" y="125516"/>
              <a:ext cx="51929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A12FC1-0FA8-420D-959C-078E1376D360}"/>
                </a:ext>
              </a:extLst>
            </p:cNvPr>
            <p:cNvSpPr/>
            <p:nvPr/>
          </p:nvSpPr>
          <p:spPr>
            <a:xfrm rot="-2792883">
              <a:off x="6615326" y="93221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B9A5DAA-545B-4614-A217-D309D246D19B}"/>
                </a:ext>
              </a:extLst>
            </p:cNvPr>
            <p:cNvSpPr/>
            <p:nvPr/>
          </p:nvSpPr>
          <p:spPr>
            <a:xfrm rot="-2475820">
              <a:off x="6651416" y="76491"/>
              <a:ext cx="25542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439441F-EC57-44E7-A447-2B33AF7F4F41}"/>
                </a:ext>
              </a:extLst>
            </p:cNvPr>
            <p:cNvSpPr/>
            <p:nvPr/>
          </p:nvSpPr>
          <p:spPr>
            <a:xfrm rot="-2197174">
              <a:off x="6663129" y="59090"/>
              <a:ext cx="463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50B9CB1-293A-4695-8705-F0981D44E30F}"/>
                </a:ext>
              </a:extLst>
            </p:cNvPr>
            <p:cNvSpPr/>
            <p:nvPr/>
          </p:nvSpPr>
          <p:spPr>
            <a:xfrm rot="-1854969">
              <a:off x="6689454" y="42175"/>
              <a:ext cx="46330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68E479-0471-4C24-945E-EA50A68895A6}"/>
                </a:ext>
              </a:extLst>
            </p:cNvPr>
            <p:cNvSpPr/>
            <p:nvPr/>
          </p:nvSpPr>
          <p:spPr>
            <a:xfrm rot="-1591973">
              <a:off x="6720401" y="32433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F21F26-07E4-40E1-B678-F3D56EF1407A}"/>
                </a:ext>
              </a:extLst>
            </p:cNvPr>
            <p:cNvSpPr/>
            <p:nvPr/>
          </p:nvSpPr>
          <p:spPr>
            <a:xfrm rot="-1256886">
              <a:off x="6733536" y="18707"/>
              <a:ext cx="5990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9AF6D2A-8658-4ECF-9E54-1A071830B582}"/>
                </a:ext>
              </a:extLst>
            </p:cNvPr>
            <p:cNvSpPr/>
            <p:nvPr/>
          </p:nvSpPr>
          <p:spPr>
            <a:xfrm rot="-796052">
              <a:off x="6772478" y="7294"/>
              <a:ext cx="6312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U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6776390-1BDA-449E-9E7F-077EB12EC954}"/>
                </a:ext>
              </a:extLst>
            </p:cNvPr>
            <p:cNvSpPr/>
            <p:nvPr/>
          </p:nvSpPr>
          <p:spPr>
            <a:xfrm rot="-330945">
              <a:off x="6815038" y="1453"/>
              <a:ext cx="6152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 dirty="0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3343A82-E882-4B2E-84EC-5FB888144BD9}"/>
                </a:ext>
              </a:extLst>
            </p:cNvPr>
            <p:cNvSpPr/>
            <p:nvPr/>
          </p:nvSpPr>
          <p:spPr>
            <a:xfrm rot="-55718">
              <a:off x="6858704" y="669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D4CB11D-0C8C-4F07-AB5C-4C28C951BBDF}"/>
                </a:ext>
              </a:extLst>
            </p:cNvPr>
            <p:cNvSpPr/>
            <p:nvPr/>
          </p:nvSpPr>
          <p:spPr>
            <a:xfrm rot="322124">
              <a:off x="6873197" y="2891"/>
              <a:ext cx="671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CB5CD88-D45A-41E8-B30F-D6ACB24F0F17}"/>
                </a:ext>
              </a:extLst>
            </p:cNvPr>
            <p:cNvSpPr/>
            <p:nvPr/>
          </p:nvSpPr>
          <p:spPr>
            <a:xfrm rot="756367">
              <a:off x="6919648" y="9562"/>
              <a:ext cx="4717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E5A5C10-6044-4CDE-93C6-FDF70C6603E6}"/>
                </a:ext>
              </a:extLst>
            </p:cNvPr>
            <p:cNvSpPr/>
            <p:nvPr/>
          </p:nvSpPr>
          <p:spPr>
            <a:xfrm rot="1166880">
              <a:off x="6947558" y="21323"/>
              <a:ext cx="6711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F34D36-98C1-4928-A985-810951CFD8AA}"/>
                </a:ext>
              </a:extLst>
            </p:cNvPr>
            <p:cNvSpPr/>
            <p:nvPr/>
          </p:nvSpPr>
          <p:spPr>
            <a:xfrm rot="1654709">
              <a:off x="6989525" y="39792"/>
              <a:ext cx="6236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88FFBF7-7F99-4985-B683-EA4B2C0DF611}"/>
                </a:ext>
              </a:extLst>
            </p:cNvPr>
            <p:cNvSpPr/>
            <p:nvPr/>
          </p:nvSpPr>
          <p:spPr>
            <a:xfrm rot="2072258">
              <a:off x="7024871" y="59681"/>
              <a:ext cx="543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FC1E50A-B583-4370-BD8D-A2B8619D2BFC}"/>
                </a:ext>
              </a:extLst>
            </p:cNvPr>
            <p:cNvSpPr/>
            <p:nvPr/>
          </p:nvSpPr>
          <p:spPr>
            <a:xfrm rot="2444379">
              <a:off x="7064829" y="78417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086E319-5BE9-436D-93D4-250458B15E61}"/>
                </a:ext>
              </a:extLst>
            </p:cNvPr>
            <p:cNvSpPr/>
            <p:nvPr/>
          </p:nvSpPr>
          <p:spPr>
            <a:xfrm rot="2710277">
              <a:off x="7068594" y="98169"/>
              <a:ext cx="55151" cy="11352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92CFC73-1911-49CA-A42B-885A08768CEF}"/>
                </a:ext>
              </a:extLst>
            </p:cNvPr>
            <p:cNvSpPr/>
            <p:nvPr/>
          </p:nvSpPr>
          <p:spPr>
            <a:xfrm rot="3110902">
              <a:off x="7095088" y="125618"/>
              <a:ext cx="487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4184109-8362-4DD3-A9F8-E9126237BBEA}"/>
                </a:ext>
              </a:extLst>
            </p:cNvPr>
            <p:cNvSpPr/>
            <p:nvPr/>
          </p:nvSpPr>
          <p:spPr>
            <a:xfrm rot="3545030">
              <a:off x="7112078" y="159946"/>
              <a:ext cx="599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256B18B-A364-466F-A806-AA3CD0EB3C47}"/>
                </a:ext>
              </a:extLst>
            </p:cNvPr>
            <p:cNvSpPr/>
            <p:nvPr/>
          </p:nvSpPr>
          <p:spPr>
            <a:xfrm rot="4062647">
              <a:off x="7128537" y="203425"/>
              <a:ext cx="6788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 dirty="0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E78B917-512A-42D3-A4F0-A9EA34EB76F5}"/>
                </a:ext>
              </a:extLst>
            </p:cNvPr>
            <p:cNvSpPr/>
            <p:nvPr/>
          </p:nvSpPr>
          <p:spPr>
            <a:xfrm rot="5113138">
              <a:off x="6496928" y="347941"/>
              <a:ext cx="5515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D143195-FF2C-41BD-AC21-804C98A1D360}"/>
                </a:ext>
              </a:extLst>
            </p:cNvPr>
            <p:cNvSpPr/>
            <p:nvPr/>
          </p:nvSpPr>
          <p:spPr>
            <a:xfrm rot="4809883">
              <a:off x="6515585" y="374542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12AC27A-71F5-4FB6-80CA-0E8703940044}"/>
                </a:ext>
              </a:extLst>
            </p:cNvPr>
            <p:cNvSpPr/>
            <p:nvPr/>
          </p:nvSpPr>
          <p:spPr>
            <a:xfrm rot="4458115">
              <a:off x="6503923" y="413842"/>
              <a:ext cx="67887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73DA80D-3EBE-47BA-999C-53A22218C080}"/>
                </a:ext>
              </a:extLst>
            </p:cNvPr>
            <p:cNvSpPr/>
            <p:nvPr/>
          </p:nvSpPr>
          <p:spPr>
            <a:xfrm rot="4120677">
              <a:off x="6536585" y="440134"/>
              <a:ext cx="21323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5CF8B8C-8E1C-4BF2-BB1F-FEAC99AB5A5F}"/>
                </a:ext>
              </a:extLst>
            </p:cNvPr>
            <p:cNvSpPr/>
            <p:nvPr/>
          </p:nvSpPr>
          <p:spPr>
            <a:xfrm rot="3870763">
              <a:off x="6529460" y="467321"/>
              <a:ext cx="59906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3573D53-483D-431B-91B0-2C39491CF2AB}"/>
                </a:ext>
              </a:extLst>
            </p:cNvPr>
            <p:cNvSpPr/>
            <p:nvPr/>
          </p:nvSpPr>
          <p:spPr>
            <a:xfrm rot="3360098">
              <a:off x="6543113" y="514347"/>
              <a:ext cx="89517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W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A9F404E-9802-4576-923D-F0FDF30708E1}"/>
                </a:ext>
              </a:extLst>
            </p:cNvPr>
            <p:cNvSpPr/>
            <p:nvPr/>
          </p:nvSpPr>
          <p:spPr>
            <a:xfrm rot="2779390">
              <a:off x="6592959" y="556343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18714D7-8271-4F2C-869E-03972C33B46A}"/>
                </a:ext>
              </a:extLst>
            </p:cNvPr>
            <p:cNvSpPr/>
            <p:nvPr/>
          </p:nvSpPr>
          <p:spPr>
            <a:xfrm rot="2454626">
              <a:off x="6631869" y="575577"/>
              <a:ext cx="2554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C0F9450-FD1D-4B26-BBB4-8E4F8A7B2A63}"/>
                </a:ext>
              </a:extLst>
            </p:cNvPr>
            <p:cNvSpPr/>
            <p:nvPr/>
          </p:nvSpPr>
          <p:spPr>
            <a:xfrm rot="2108966">
              <a:off x="6643013" y="599819"/>
              <a:ext cx="67119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84FE044-A10C-4C8B-A935-3AE21631F6FA}"/>
                </a:ext>
              </a:extLst>
            </p:cNvPr>
            <p:cNvSpPr/>
            <p:nvPr/>
          </p:nvSpPr>
          <p:spPr>
            <a:xfrm rot="1682714">
              <a:off x="6687863" y="620243"/>
              <a:ext cx="47172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81B1007-5D17-4935-AFD1-49A9043D3727}"/>
                </a:ext>
              </a:extLst>
            </p:cNvPr>
            <p:cNvSpPr/>
            <p:nvPr/>
          </p:nvSpPr>
          <p:spPr>
            <a:xfrm rot="1322240">
              <a:off x="6720244" y="635040"/>
              <a:ext cx="4870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91ABF07-0E81-4A38-ADE6-F0DB36CA8C35}"/>
                </a:ext>
              </a:extLst>
            </p:cNvPr>
            <p:cNvSpPr/>
            <p:nvPr/>
          </p:nvSpPr>
          <p:spPr>
            <a:xfrm rot="904511">
              <a:off x="6754800" y="648055"/>
              <a:ext cx="6236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1A323AC-C3AC-4D63-818B-52A033D3AF18}"/>
                </a:ext>
              </a:extLst>
            </p:cNvPr>
            <p:cNvSpPr/>
            <p:nvPr/>
          </p:nvSpPr>
          <p:spPr>
            <a:xfrm rot="588721">
              <a:off x="6801298" y="65329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86ACC51-8C8D-4B0D-903E-8ECC73CDF7A1}"/>
                </a:ext>
              </a:extLst>
            </p:cNvPr>
            <p:cNvSpPr/>
            <p:nvPr/>
          </p:nvSpPr>
          <p:spPr>
            <a:xfrm rot="286176">
              <a:off x="6817323" y="657319"/>
              <a:ext cx="5913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81CF71E-BE91-4A16-88AC-182EEB6B7458}"/>
                </a:ext>
              </a:extLst>
            </p:cNvPr>
            <p:cNvSpPr/>
            <p:nvPr/>
          </p:nvSpPr>
          <p:spPr>
            <a:xfrm rot="-150997">
              <a:off x="6861685" y="657255"/>
              <a:ext cx="599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279D113-EA80-4006-AEC5-94468B32134E}"/>
                </a:ext>
              </a:extLst>
            </p:cNvPr>
            <p:cNvSpPr/>
            <p:nvPr/>
          </p:nvSpPr>
          <p:spPr>
            <a:xfrm rot="-555032">
              <a:off x="6906416" y="652432"/>
              <a:ext cx="4870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5BF7A2-D32B-482E-9B79-FE998953EAFF}"/>
                </a:ext>
              </a:extLst>
            </p:cNvPr>
            <p:cNvSpPr/>
            <p:nvPr/>
          </p:nvSpPr>
          <p:spPr>
            <a:xfrm rot="-933233">
              <a:off x="6941995" y="643555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ABE42E1-F37C-4E05-932C-15BD9CB3B879}"/>
                </a:ext>
              </a:extLst>
            </p:cNvPr>
            <p:cNvSpPr/>
            <p:nvPr/>
          </p:nvSpPr>
          <p:spPr>
            <a:xfrm rot="-1359142">
              <a:off x="6978204" y="628429"/>
              <a:ext cx="61518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674E4AB-1D2E-49D3-B7F7-04285678C3E0}"/>
                </a:ext>
              </a:extLst>
            </p:cNvPr>
            <p:cNvSpPr/>
            <p:nvPr/>
          </p:nvSpPr>
          <p:spPr>
            <a:xfrm rot="-1736776">
              <a:off x="7014713" y="611645"/>
              <a:ext cx="5430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EA47FE5-68F3-4723-AB94-997F5C4677D3}"/>
                </a:ext>
              </a:extLst>
            </p:cNvPr>
            <p:cNvSpPr/>
            <p:nvPr/>
          </p:nvSpPr>
          <p:spPr>
            <a:xfrm rot="-2179096">
              <a:off x="7048873" y="586361"/>
              <a:ext cx="615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FC4FB53-DEB6-4DD5-8C53-3617364A270C}"/>
                </a:ext>
              </a:extLst>
            </p:cNvPr>
            <p:cNvSpPr/>
            <p:nvPr/>
          </p:nvSpPr>
          <p:spPr>
            <a:xfrm rot="-2635280">
              <a:off x="7083491" y="555862"/>
              <a:ext cx="6151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E1227E3-1B4E-46FA-9E7D-1DC2D6DD4DD9}"/>
                </a:ext>
              </a:extLst>
            </p:cNvPr>
            <p:cNvSpPr/>
            <p:nvPr/>
          </p:nvSpPr>
          <p:spPr>
            <a:xfrm rot="-2944675">
              <a:off x="7121384" y="536436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4BF4D46-6573-4A36-B082-A37D1A57F9EE}"/>
                </a:ext>
              </a:extLst>
            </p:cNvPr>
            <p:cNvSpPr/>
            <p:nvPr/>
          </p:nvSpPr>
          <p:spPr>
            <a:xfrm rot="-3191894">
              <a:off x="7120499" y="513020"/>
              <a:ext cx="5990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52E6265-0BD5-415E-AAFD-8B1B29A95925}"/>
                </a:ext>
              </a:extLst>
            </p:cNvPr>
            <p:cNvSpPr/>
            <p:nvPr/>
          </p:nvSpPr>
          <p:spPr>
            <a:xfrm rot="-3494513">
              <a:off x="7154148" y="491569"/>
              <a:ext cx="2078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’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7173EB8-E6E7-4FDA-ADF8-01CDBE1F442B}"/>
                </a:ext>
              </a:extLst>
            </p:cNvPr>
            <p:cNvSpPr/>
            <p:nvPr/>
          </p:nvSpPr>
          <p:spPr>
            <a:xfrm rot="-3769431">
              <a:off x="7153756" y="463972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2A61439-1F93-4D85-B1D7-7D551538A5F2}"/>
                </a:ext>
              </a:extLst>
            </p:cNvPr>
            <p:cNvSpPr/>
            <p:nvPr/>
          </p:nvSpPr>
          <p:spPr>
            <a:xfrm rot="-4046762">
              <a:off x="7178803" y="442070"/>
              <a:ext cx="2132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51D8475-3E04-46F8-A5C3-DE5D369997B9}"/>
                </a:ext>
              </a:extLst>
            </p:cNvPr>
            <p:cNvSpPr/>
            <p:nvPr/>
          </p:nvSpPr>
          <p:spPr>
            <a:xfrm rot="-4304149">
              <a:off x="7176048" y="414964"/>
              <a:ext cx="46331" cy="11352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F006638-E3E8-4385-81A7-D64661CA2CBC}"/>
                </a:ext>
              </a:extLst>
            </p:cNvPr>
            <p:cNvSpPr/>
            <p:nvPr/>
          </p:nvSpPr>
          <p:spPr>
            <a:xfrm rot="-4674473">
              <a:off x="7182484" y="378428"/>
              <a:ext cx="51931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A6BA57E-ACEC-4167-8A46-397F48FCD253}"/>
                </a:ext>
              </a:extLst>
            </p:cNvPr>
            <p:cNvSpPr/>
            <p:nvPr/>
          </p:nvSpPr>
          <p:spPr>
            <a:xfrm rot="-5109718">
              <a:off x="7180673" y="333174"/>
              <a:ext cx="6711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5BBF7EA-39F6-41C1-85C1-2DAE97C0222F}"/>
                </a:ext>
              </a:extLst>
            </p:cNvPr>
            <p:cNvSpPr/>
            <p:nvPr/>
          </p:nvSpPr>
          <p:spPr>
            <a:xfrm rot="-5455718">
              <a:off x="7204050" y="30550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5DACECB-2AA7-447F-B62F-680FE513FD5B}"/>
                </a:ext>
              </a:extLst>
            </p:cNvPr>
            <p:cNvSpPr/>
            <p:nvPr/>
          </p:nvSpPr>
          <p:spPr>
            <a:xfrm rot="-5598524">
              <a:off x="7203373" y="288948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3B5D0D5-2778-40C9-A709-5F0A9D15F6F8}"/>
                </a:ext>
              </a:extLst>
            </p:cNvPr>
            <p:cNvSpPr/>
            <p:nvPr/>
          </p:nvSpPr>
          <p:spPr>
            <a:xfrm rot="3945083">
              <a:off x="6579077" y="474342"/>
              <a:ext cx="34718" cy="469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81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^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Shape 3561">
              <a:extLst>
                <a:ext uri="{FF2B5EF4-FFF2-40B4-BE49-F238E27FC236}">
                  <a16:creationId xmlns:a16="http://schemas.microsoft.com/office/drawing/2014/main" id="{508AD00D-80EC-416C-9087-A506DE3CF3EC}"/>
                </a:ext>
              </a:extLst>
            </p:cNvPr>
            <p:cNvSpPr/>
            <p:nvPr/>
          </p:nvSpPr>
          <p:spPr>
            <a:xfrm>
              <a:off x="6585199" y="237966"/>
              <a:ext cx="244132" cy="346964"/>
            </a:xfrm>
            <a:custGeom>
              <a:avLst/>
              <a:gdLst/>
              <a:ahLst/>
              <a:cxnLst/>
              <a:rect l="0" t="0" r="0" b="0"/>
              <a:pathLst>
                <a:path w="244132" h="346964">
                  <a:moveTo>
                    <a:pt x="201829" y="22987"/>
                  </a:moveTo>
                  <a:cubicBezTo>
                    <a:pt x="170803" y="4737"/>
                    <a:pt x="139154" y="0"/>
                    <a:pt x="102439" y="11265"/>
                  </a:cubicBezTo>
                  <a:cubicBezTo>
                    <a:pt x="36856" y="31382"/>
                    <a:pt x="0" y="100863"/>
                    <a:pt x="20117" y="166434"/>
                  </a:cubicBezTo>
                  <a:cubicBezTo>
                    <a:pt x="32931" y="208204"/>
                    <a:pt x="61747" y="237084"/>
                    <a:pt x="102159" y="252425"/>
                  </a:cubicBezTo>
                  <a:cubicBezTo>
                    <a:pt x="114097" y="256959"/>
                    <a:pt x="127660" y="263741"/>
                    <a:pt x="135967" y="273825"/>
                  </a:cubicBezTo>
                  <a:cubicBezTo>
                    <a:pt x="146380" y="286449"/>
                    <a:pt x="153074" y="302158"/>
                    <a:pt x="162700" y="315443"/>
                  </a:cubicBezTo>
                  <a:cubicBezTo>
                    <a:pt x="185522" y="346964"/>
                    <a:pt x="233388" y="336106"/>
                    <a:pt x="244132" y="305245"/>
                  </a:cubicBezTo>
                </a:path>
              </a:pathLst>
            </a:custGeom>
            <a:ln w="28397" cap="rnd">
              <a:round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1633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AAFDD09-0410-425C-988F-1B744B6337A2}"/>
              </a:ext>
            </a:extLst>
          </p:cNvPr>
          <p:cNvSpPr txBox="1"/>
          <p:nvPr/>
        </p:nvSpPr>
        <p:spPr>
          <a:xfrm>
            <a:off x="3699505" y="8083278"/>
            <a:ext cx="3003553" cy="1768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Audiology Clinic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Clinic 9, Outpatients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University Hospital of Wales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Heath Park Way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Cardiff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CF14 4xw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Tel: 029 218 43179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Mobile (Text Only): 07805 670 359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Email: Audiology.Helpline.CAV@Wales.nhs.uk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113992-43EE-476F-B5B2-3C3323BAABFA}"/>
              </a:ext>
            </a:extLst>
          </p:cNvPr>
          <p:cNvSpPr txBox="1"/>
          <p:nvPr/>
        </p:nvSpPr>
        <p:spPr>
          <a:xfrm>
            <a:off x="297232" y="7505556"/>
            <a:ext cx="2579039" cy="986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For a video guide, search on YouTube </a:t>
            </a:r>
            <a:r>
              <a:rPr lang="en-GB" sz="1452" i="1" dirty="0">
                <a:latin typeface="Arial" panose="020B0604020202020204" pitchFamily="34" charset="0"/>
                <a:cs typeface="Arial" panose="020B0604020202020204" pitchFamily="34" charset="0"/>
              </a:rPr>
              <a:t>“How to insert a </a:t>
            </a:r>
            <a:r>
              <a:rPr lang="en-GB" sz="1452" i="1" dirty="0" err="1">
                <a:latin typeface="Arial" panose="020B0604020202020204" pitchFamily="34" charset="0"/>
                <a:cs typeface="Arial" panose="020B0604020202020204" pitchFamily="34" charset="0"/>
              </a:rPr>
              <a:t>earmould</a:t>
            </a:r>
            <a:r>
              <a:rPr lang="en-GB" sz="1452" i="1" dirty="0">
                <a:latin typeface="Arial" panose="020B0604020202020204" pitchFamily="34" charset="0"/>
                <a:cs typeface="Arial" panose="020B0604020202020204" pitchFamily="34" charset="0"/>
              </a:rPr>
              <a:t> GN” </a:t>
            </a:r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or scan the QR code.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780" y="7534906"/>
            <a:ext cx="1373904" cy="1365263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5535" y="1136344"/>
            <a:ext cx="3606930" cy="6124376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90E66353-00C7-4028-A34F-D8510D635BF8}"/>
              </a:ext>
            </a:extLst>
          </p:cNvPr>
          <p:cNvSpPr/>
          <p:nvPr/>
        </p:nvSpPr>
        <p:spPr>
          <a:xfrm>
            <a:off x="297231" y="7505556"/>
            <a:ext cx="4005453" cy="1423964"/>
          </a:xfrm>
          <a:prstGeom prst="rect">
            <a:avLst/>
          </a:prstGeom>
          <a:noFill/>
          <a:ln>
            <a:solidFill>
              <a:srgbClr val="AADB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</p:spTree>
    <p:extLst>
      <p:ext uri="{BB962C8B-B14F-4D97-AF65-F5344CB8AC3E}">
        <p14:creationId xmlns:p14="http://schemas.microsoft.com/office/powerpoint/2010/main" val="2398141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142</Words>
  <Application>Microsoft Office PowerPoint</Application>
  <PresentationFormat>A4 Paper (210x297 mm)</PresentationFormat>
  <Paragraphs>71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Rhea Dala (Cardiff and Vale UHB - Audiology)</dc:creator>
  <cp:lastModifiedBy>Rhea Dala (Cardiff and Vale UHB - Audiology)</cp:lastModifiedBy>
  <cp:revision>2</cp:revision>
  <dcterms:created xsi:type="dcterms:W3CDTF">2022-07-12T10:09:13Z</dcterms:created>
  <dcterms:modified xsi:type="dcterms:W3CDTF">2022-07-12T10:30:36Z</dcterms:modified>
</cp:coreProperties>
</file>