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75F6D-37F9-419A-8A10-6F28BEAF5E10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D5384-2FB7-46B0-9134-DFFE001A9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38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1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21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8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0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85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43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15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3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28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06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8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A01AD-F154-4158-AF57-776614D8F564}" type="datetimeFigureOut">
              <a:rPr lang="en-GB" smtClean="0"/>
              <a:t>26/07/2022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90AAC-A2DC-4237-8C4A-2E813C7954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8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344536"/>
            <a:ext cx="6858000" cy="513446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5" y="9054551"/>
            <a:ext cx="2333635" cy="611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67707" y="363682"/>
            <a:ext cx="4035079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4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Change an elbow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945" y="995228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5943398" y="264878"/>
            <a:ext cx="728717" cy="698185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4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769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3699505" y="8083278"/>
            <a:ext cx="3003553" cy="1768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B6CB84A-AF72-4CC3-B7CA-6C92474B5665}"/>
              </a:ext>
            </a:extLst>
          </p:cNvPr>
          <p:cNvCxnSpPr/>
          <p:nvPr/>
        </p:nvCxnSpPr>
        <p:spPr>
          <a:xfrm>
            <a:off x="3260393" y="2715818"/>
            <a:ext cx="689146" cy="0"/>
          </a:xfrm>
          <a:prstGeom prst="straightConnector1">
            <a:avLst/>
          </a:prstGeom>
          <a:ln w="76200">
            <a:solidFill>
              <a:srgbClr val="AADBC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54944" y="1292347"/>
            <a:ext cx="65481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Below is the existing hearing aid with the elbow. To remove the elbow unscrew this from the hearing aid. 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448188E-D570-4760-AFA2-C3980EBFB0E0}"/>
              </a:ext>
            </a:extLst>
          </p:cNvPr>
          <p:cNvCxnSpPr/>
          <p:nvPr/>
        </p:nvCxnSpPr>
        <p:spPr>
          <a:xfrm>
            <a:off x="1" y="3897987"/>
            <a:ext cx="6858000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C3514A3E-D4E0-4ABD-BFB1-066B214ECEDC}"/>
              </a:ext>
            </a:extLst>
          </p:cNvPr>
          <p:cNvSpPr txBox="1"/>
          <p:nvPr/>
        </p:nvSpPr>
        <p:spPr>
          <a:xfrm>
            <a:off x="162124" y="3998528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971765C-09C8-433B-818F-9FD20F529391}"/>
              </a:ext>
            </a:extLst>
          </p:cNvPr>
          <p:cNvSpPr txBox="1"/>
          <p:nvPr/>
        </p:nvSpPr>
        <p:spPr>
          <a:xfrm>
            <a:off x="171190" y="4322787"/>
            <a:ext cx="5949963" cy="315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Screw the new elbow on to the hearing aid.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D446281-ACDB-4639-A340-AB3E6192F278}"/>
              </a:ext>
            </a:extLst>
          </p:cNvPr>
          <p:cNvCxnSpPr/>
          <p:nvPr/>
        </p:nvCxnSpPr>
        <p:spPr>
          <a:xfrm>
            <a:off x="14118" y="6990569"/>
            <a:ext cx="6858000" cy="0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475AB41-6519-4908-BB77-66A0FF16B338}"/>
              </a:ext>
            </a:extLst>
          </p:cNvPr>
          <p:cNvSpPr txBox="1"/>
          <p:nvPr/>
        </p:nvSpPr>
        <p:spPr>
          <a:xfrm>
            <a:off x="183955" y="7014529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22006DF-FE13-4D9B-887D-0F45D434B362}"/>
              </a:ext>
            </a:extLst>
          </p:cNvPr>
          <p:cNvSpPr txBox="1"/>
          <p:nvPr/>
        </p:nvSpPr>
        <p:spPr>
          <a:xfrm>
            <a:off x="167707" y="7289119"/>
            <a:ext cx="6548113" cy="539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Make sure the elbow is fully screwed. Throw the old elbow away in the bin.</a:t>
            </a:r>
          </a:p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The hearing aid can now be attached to the tubing.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8A3AC75-A0E1-45A7-8F50-0491A6BCEA59}"/>
              </a:ext>
            </a:extLst>
          </p:cNvPr>
          <p:cNvCxnSpPr/>
          <p:nvPr/>
        </p:nvCxnSpPr>
        <p:spPr>
          <a:xfrm flipV="1">
            <a:off x="12763" y="7819617"/>
            <a:ext cx="6859355" cy="32303"/>
          </a:xfrm>
          <a:prstGeom prst="line">
            <a:avLst/>
          </a:prstGeom>
          <a:ln>
            <a:solidFill>
              <a:srgbClr val="AADB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00271E02-A5A6-48CC-A842-7F53AE6418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35" b="7115"/>
          <a:stretch/>
        </p:blipFill>
        <p:spPr>
          <a:xfrm>
            <a:off x="1536837" y="1887934"/>
            <a:ext cx="1303138" cy="2006542"/>
          </a:xfrm>
          <a:prstGeom prst="rect">
            <a:avLst/>
          </a:prstGeom>
        </p:spPr>
      </p:pic>
      <p:sp>
        <p:nvSpPr>
          <p:cNvPr id="90" name="Oval 89">
            <a:extLst>
              <a:ext uri="{FF2B5EF4-FFF2-40B4-BE49-F238E27FC236}">
                <a16:creationId xmlns:a16="http://schemas.microsoft.com/office/drawing/2014/main" id="{2B469A02-F1EC-4110-A8D0-7BB50957FBCF}"/>
              </a:ext>
            </a:extLst>
          </p:cNvPr>
          <p:cNvSpPr/>
          <p:nvPr/>
        </p:nvSpPr>
        <p:spPr>
          <a:xfrm>
            <a:off x="1474845" y="1856949"/>
            <a:ext cx="685829" cy="685829"/>
          </a:xfrm>
          <a:prstGeom prst="ellipse">
            <a:avLst/>
          </a:prstGeom>
          <a:noFill/>
          <a:ln w="57150"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FA8979C-3CF2-428A-B78F-FF08BAA96604}"/>
              </a:ext>
            </a:extLst>
          </p:cNvPr>
          <p:cNvCxnSpPr>
            <a:cxnSpLocks/>
          </p:cNvCxnSpPr>
          <p:nvPr/>
        </p:nvCxnSpPr>
        <p:spPr>
          <a:xfrm flipH="1">
            <a:off x="1021478" y="2507660"/>
            <a:ext cx="493409" cy="670393"/>
          </a:xfrm>
          <a:prstGeom prst="straightConnector1">
            <a:avLst/>
          </a:prstGeom>
          <a:ln w="28575">
            <a:solidFill>
              <a:srgbClr val="AADBCF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7211CB16-D3CA-471E-A2E0-913C4F89FDB6}"/>
              </a:ext>
            </a:extLst>
          </p:cNvPr>
          <p:cNvSpPr/>
          <p:nvPr/>
        </p:nvSpPr>
        <p:spPr>
          <a:xfrm>
            <a:off x="549657" y="3193975"/>
            <a:ext cx="726568" cy="315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52" dirty="0"/>
              <a:t>Elbow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8CE4C952-A6EA-4105-A796-9AE25DC944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35" b="6857"/>
          <a:stretch/>
        </p:blipFill>
        <p:spPr>
          <a:xfrm>
            <a:off x="5076143" y="4470081"/>
            <a:ext cx="1303138" cy="20121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7C406A-4FAB-4AA3-9E81-968A11E5FE4A}"/>
              </a:ext>
            </a:extLst>
          </p:cNvPr>
          <p:cNvSpPr/>
          <p:nvPr/>
        </p:nvSpPr>
        <p:spPr>
          <a:xfrm rot="1673084" flipH="1">
            <a:off x="5465064" y="2081922"/>
            <a:ext cx="219519" cy="153004"/>
          </a:xfrm>
          <a:prstGeom prst="rect">
            <a:avLst/>
          </a:prstGeom>
          <a:solidFill>
            <a:srgbClr val="EB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A242108D-55D8-4FD6-98CF-F2318FD561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00" b="90800" l="52778" r="98264">
                        <a14:foregroundMark x1="83333" y1="87200" x2="79514" y2="84400"/>
                        <a14:foregroundMark x1="94444" y1="52400" x2="90278" y2="63600"/>
                        <a14:foregroundMark x1="70486" y1="8800" x2="70486" y2="8800"/>
                        <a14:foregroundMark x1="95833" y1="52400" x2="93750" y2="72400"/>
                        <a14:foregroundMark x1="80208" y1="11200" x2="93056" y2="29600"/>
                        <a14:foregroundMark x1="93056" y1="29600" x2="98264" y2="49600"/>
                        <a14:foregroundMark x1="98264" y1="49600" x2="97222" y2="54800"/>
                        <a14:foregroundMark x1="93403" y1="72800" x2="81597" y2="88800"/>
                        <a14:foregroundMark x1="81597" y1="88800" x2="81597" y2="88800"/>
                        <a14:foregroundMark x1="60069" y1="50000" x2="71181" y2="78400"/>
                        <a14:foregroundMark x1="70833" y1="34800" x2="59722" y2="46000"/>
                        <a14:foregroundMark x1="72222" y1="27600" x2="58681" y2="46000"/>
                        <a14:foregroundMark x1="73958" y1="6400" x2="76042" y2="25600"/>
                        <a14:foregroundMark x1="80556" y1="11600" x2="73611" y2="8800"/>
                        <a14:foregroundMark x1="72222" y1="8000" x2="70833" y2="7600"/>
                        <a14:foregroundMark x1="63889" y1="26400" x2="65278" y2="40800"/>
                        <a14:foregroundMark x1="82639" y1="89600" x2="70833" y2="85200"/>
                        <a14:foregroundMark x1="65278" y1="65600" x2="68403" y2="86400"/>
                        <a14:foregroundMark x1="90278" y1="81600" x2="85417" y2="90800"/>
                        <a14:foregroundMark x1="81250" y1="9600" x2="90972" y2="21600"/>
                        <a14:backgroundMark x1="64236" y1="8000" x2="56944" y2="13600"/>
                      </a14:backgroundRemoval>
                    </a14:imgEffect>
                  </a14:imgLayer>
                </a14:imgProps>
              </a:ext>
            </a:extLst>
          </a:blip>
          <a:srcRect l="47635" b="6857"/>
          <a:stretch/>
        </p:blipFill>
        <p:spPr>
          <a:xfrm>
            <a:off x="5150379" y="1810480"/>
            <a:ext cx="1303138" cy="2012115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9C3540D1-9CEF-48C8-BAF9-15DFE1F9877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00" b="90000" l="53125" r="94792">
                        <a14:foregroundMark x1="65278" y1="9200" x2="54167" y2="12800"/>
                        <a14:foregroundMark x1="54167" y1="12800" x2="53819" y2="12800"/>
                        <a14:backgroundMark x1="74653" y1="18800" x2="72917" y2="54400"/>
                        <a14:backgroundMark x1="78819" y1="47200" x2="80556" y2="90800"/>
                      </a14:backgroundRemoval>
                    </a14:imgEffect>
                  </a14:imgLayer>
                </a14:imgProps>
              </a:ext>
            </a:extLst>
          </a:blip>
          <a:srcRect l="47943" r="29692" b="70350"/>
          <a:stretch/>
        </p:blipFill>
        <p:spPr>
          <a:xfrm>
            <a:off x="4547106" y="1754174"/>
            <a:ext cx="563353" cy="648290"/>
          </a:xfrm>
          <a:prstGeom prst="rect">
            <a:avLst/>
          </a:prstGeom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18EEE972-C434-43F8-BFA1-C6E265637118}"/>
              </a:ext>
            </a:extLst>
          </p:cNvPr>
          <p:cNvSpPr/>
          <p:nvPr/>
        </p:nvSpPr>
        <p:spPr>
          <a:xfrm rot="1673084" flipH="1">
            <a:off x="1891022" y="4814182"/>
            <a:ext cx="219519" cy="153004"/>
          </a:xfrm>
          <a:prstGeom prst="rect">
            <a:avLst/>
          </a:prstGeom>
          <a:solidFill>
            <a:srgbClr val="EB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F2BA6590-5E8E-452F-8CB0-473CC09F9D8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00" b="90800" l="52778" r="98264">
                        <a14:foregroundMark x1="83333" y1="87200" x2="79514" y2="84400"/>
                        <a14:foregroundMark x1="94444" y1="52400" x2="90278" y2="63600"/>
                        <a14:foregroundMark x1="70486" y1="8800" x2="70486" y2="8800"/>
                        <a14:foregroundMark x1="95833" y1="52400" x2="93750" y2="72400"/>
                        <a14:foregroundMark x1="80208" y1="11200" x2="93056" y2="29600"/>
                        <a14:foregroundMark x1="93056" y1="29600" x2="98264" y2="49600"/>
                        <a14:foregroundMark x1="98264" y1="49600" x2="97222" y2="54800"/>
                        <a14:foregroundMark x1="93403" y1="72800" x2="81597" y2="88800"/>
                        <a14:foregroundMark x1="81597" y1="88800" x2="81597" y2="88800"/>
                        <a14:foregroundMark x1="60069" y1="50000" x2="71181" y2="78400"/>
                        <a14:foregroundMark x1="70833" y1="34800" x2="59722" y2="46000"/>
                        <a14:foregroundMark x1="72222" y1="27600" x2="58681" y2="46000"/>
                        <a14:foregroundMark x1="73958" y1="6400" x2="76042" y2="25600"/>
                        <a14:foregroundMark x1="80556" y1="11600" x2="73611" y2="8800"/>
                        <a14:foregroundMark x1="72222" y1="8000" x2="70833" y2="7600"/>
                        <a14:foregroundMark x1="63889" y1="26400" x2="65278" y2="40800"/>
                        <a14:foregroundMark x1="82639" y1="89600" x2="70833" y2="85200"/>
                        <a14:foregroundMark x1="65278" y1="65600" x2="68403" y2="86400"/>
                        <a14:foregroundMark x1="90278" y1="81600" x2="85417" y2="90800"/>
                        <a14:foregroundMark x1="81250" y1="9600" x2="90972" y2="21600"/>
                        <a14:backgroundMark x1="64236" y1="8000" x2="56944" y2="13600"/>
                      </a14:backgroundRemoval>
                    </a14:imgEffect>
                  </a14:imgLayer>
                </a14:imgProps>
              </a:ext>
            </a:extLst>
          </a:blip>
          <a:srcRect l="47635" b="6857"/>
          <a:stretch/>
        </p:blipFill>
        <p:spPr>
          <a:xfrm>
            <a:off x="1564621" y="4554810"/>
            <a:ext cx="1303138" cy="2012115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90FA560C-346A-4D46-AD5C-86A54145449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00" b="90000" l="53125" r="94792">
                        <a14:foregroundMark x1="65278" y1="9200" x2="54167" y2="12800"/>
                        <a14:foregroundMark x1="54167" y1="12800" x2="53819" y2="12800"/>
                        <a14:backgroundMark x1="74653" y1="18800" x2="72917" y2="54400"/>
                        <a14:backgroundMark x1="78819" y1="47200" x2="80556" y2="90800"/>
                      </a14:backgroundRemoval>
                    </a14:imgEffect>
                  </a14:imgLayer>
                </a14:imgProps>
              </a:ext>
            </a:extLst>
          </a:blip>
          <a:srcRect l="47943" r="29692" b="70350"/>
          <a:stretch/>
        </p:blipFill>
        <p:spPr>
          <a:xfrm>
            <a:off x="565903" y="4673933"/>
            <a:ext cx="563353" cy="648290"/>
          </a:xfrm>
          <a:prstGeom prst="rect">
            <a:avLst/>
          </a:prstGeom>
        </p:spPr>
      </p:pic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9F033C6-AD52-4767-B7DC-2CFA4CDCC040}"/>
              </a:ext>
            </a:extLst>
          </p:cNvPr>
          <p:cNvCxnSpPr/>
          <p:nvPr/>
        </p:nvCxnSpPr>
        <p:spPr>
          <a:xfrm>
            <a:off x="3371178" y="5472137"/>
            <a:ext cx="689146" cy="0"/>
          </a:xfrm>
          <a:prstGeom prst="straightConnector1">
            <a:avLst/>
          </a:prstGeom>
          <a:ln w="76200">
            <a:solidFill>
              <a:srgbClr val="AADBC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62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</Words>
  <Application>Microsoft Office PowerPoint</Application>
  <PresentationFormat>A4 Paper (210x297 mm)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Rhea Dala</dc:creator>
  <cp:lastModifiedBy>Rhea Dala (Cardiff and Vale UHB - Audiology)</cp:lastModifiedBy>
  <cp:revision>2</cp:revision>
  <dcterms:created xsi:type="dcterms:W3CDTF">2022-07-26T07:39:52Z</dcterms:created>
  <dcterms:modified xsi:type="dcterms:W3CDTF">2022-07-26T07:40:47Z</dcterms:modified>
</cp:coreProperties>
</file>