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15B71-6EEA-434C-B19A-3212669B366C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7ADB8-065B-4613-BCE8-10A93D65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090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392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9E5D5-18BF-4076-AB2E-249DBF329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1445EF-F110-48FA-A90B-5874AFF3B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4C6FB-0097-4047-A82B-4555846CD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99B20-04BC-4CBF-8F04-663A5783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CABE4-FCAD-4859-9F27-1B8C018AF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8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0B0E5-3A01-4710-90A4-8C55A6D3B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45135D-6867-489D-AD21-17FB98636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736B5-1E45-40F8-9E6F-71ADEEE01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CE658-0BB8-48D0-BA67-DFA6762D7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F707E-B237-4794-95A7-A5E4AF58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008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5BF985-4355-4374-9CB0-4230E825A9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588F9D-A680-4283-A419-8BDD80BEB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02C71-3240-451B-8362-2868A2168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4E009-FFE4-4CF5-BF33-F37865C81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A842E-99DD-4126-8845-C6DB3485E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22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11FC9-559C-4F45-ABCE-7BAB70875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FB2F2-F991-4532-8FD5-4AAC72753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72E52-67B0-4A75-A3C9-C14071FEE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AEC61-05EB-4D1C-A0B2-BD902F4A2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FAB49-625A-46F6-9F95-F2B970955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6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F04B3-734A-40F3-8322-ACCCBF88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8D349D-B2A7-45F4-8788-50BE07D2A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B12EB-74B4-4BBB-A1AD-69323DB0F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94C16-103B-4B85-8EC3-1FAE0CCFF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7C01F-62FC-46B9-8AE3-003673C92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25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1D89-1F92-4A31-ADB7-B617725D8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43045-E523-4226-81C1-9132059F86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48AE4-6653-483E-8A8E-42AD51286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722E1-ED05-4F99-B10A-6A2EE6B83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AF8E7-B50E-4AA7-BBA4-0C9D938C6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A7C646-7C6E-472B-946D-50A1E236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7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2D484-A237-478E-BC64-B386BCC5E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34CE8E-DCEE-4B40-8892-6132BA056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02757-87FD-4DD7-ADEB-203FECA97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A3CA27-A0B0-412D-B2E0-5DBDD1E820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5EBB14-8B62-4553-A619-29D440D6A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0A4F0B-E379-489F-9D0F-C01EE6A84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1A32BE-C154-4D8A-B2BA-75F137C7E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60BBA5-4337-453C-8346-32DE18304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07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458F8-963D-4F1A-B709-F1B4F5AA9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A0542B-34B1-4204-AE3F-3C5C8879C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050273-0A89-44DA-B48E-EB2EE7663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763884-4F74-4BF5-A73B-E03A87D50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15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EFADE1-808C-43CE-BACA-E3AF52E48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EE9B7-D010-4801-8F49-9D974937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BD15E-AA41-49EA-9B80-6B378CF9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7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316B2-E753-49F0-ABC6-3F0BEAA86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4FEC9-9063-477C-B7CF-A46B89BD3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4F9EDE-65D4-45DB-A6DC-BAA78A74F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4F38F-BDD9-4824-BBA2-F6C5FF73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1E6A3-C6E9-41C7-8BEA-BDA1A3E34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03F29-C205-408B-89ED-EFFBFB2E8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4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40C9A-9970-46AC-AB47-9B943E56C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67530F-BA97-4546-A9D1-C0C4AAB217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CE1C3-4A92-48D8-B3F4-7AC9A3923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2EAA01-6049-4D19-BA62-A0771988D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3AF13-04F3-49BD-96C2-5E43BBDE4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19A9B-A858-4E16-85A9-2060A1FCB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30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CEC45A-411F-432D-BC20-EFFC49245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8E1D8-8FE5-4C94-8F3D-8BFE56F7D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9F1E6-5D54-47B3-AC00-5B086D093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694FF-BA7B-41F6-99DC-29BEE76D0FFB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97404-1C1E-4034-9B24-FE2C984DB2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A6974-0B60-4451-A2F2-5B512E3E4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52610-3543-4D63-83F2-A1EF984BF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FADB2EA8-9872-4C43-9C9A-A332EC93783E}"/>
              </a:ext>
            </a:extLst>
          </p:cNvPr>
          <p:cNvSpPr/>
          <p:nvPr/>
        </p:nvSpPr>
        <p:spPr>
          <a:xfrm rot="1673084" flipH="1">
            <a:off x="1803839" y="4979953"/>
            <a:ext cx="219519" cy="153004"/>
          </a:xfrm>
          <a:prstGeom prst="rect">
            <a:avLst/>
          </a:prstGeom>
          <a:solidFill>
            <a:srgbClr val="EB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344536"/>
            <a:ext cx="6858000" cy="513446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3" y="8996424"/>
            <a:ext cx="2333635" cy="611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67707" y="363682"/>
            <a:ext cx="4035079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4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Change an elbow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945" y="970465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5943398" y="264878"/>
            <a:ext cx="728717" cy="698185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4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769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3699505" y="8083278"/>
            <a:ext cx="3003553" cy="1768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B6CB84A-AF72-4CC3-B7CA-6C92474B5665}"/>
              </a:ext>
            </a:extLst>
          </p:cNvPr>
          <p:cNvCxnSpPr/>
          <p:nvPr/>
        </p:nvCxnSpPr>
        <p:spPr>
          <a:xfrm>
            <a:off x="3110942" y="2817813"/>
            <a:ext cx="689146" cy="0"/>
          </a:xfrm>
          <a:prstGeom prst="straightConnector1">
            <a:avLst/>
          </a:prstGeom>
          <a:ln w="76200">
            <a:solidFill>
              <a:srgbClr val="AADBC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54944" y="1300330"/>
            <a:ext cx="6548113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Below is the existing hearing aid with the elbow. To remove the elbow unscrew this from the hearing aid. 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448188E-D570-4760-AFA2-C3980EBFB0E0}"/>
              </a:ext>
            </a:extLst>
          </p:cNvPr>
          <p:cNvCxnSpPr/>
          <p:nvPr/>
        </p:nvCxnSpPr>
        <p:spPr>
          <a:xfrm>
            <a:off x="1" y="4036952"/>
            <a:ext cx="6858000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3514A3E-D4E0-4ABD-BFB1-066B214ECEDC}"/>
              </a:ext>
            </a:extLst>
          </p:cNvPr>
          <p:cNvSpPr txBox="1"/>
          <p:nvPr/>
        </p:nvSpPr>
        <p:spPr>
          <a:xfrm>
            <a:off x="167708" y="4134943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971765C-09C8-433B-818F-9FD20F529391}"/>
              </a:ext>
            </a:extLst>
          </p:cNvPr>
          <p:cNvSpPr txBox="1"/>
          <p:nvPr/>
        </p:nvSpPr>
        <p:spPr>
          <a:xfrm>
            <a:off x="167706" y="4470349"/>
            <a:ext cx="5949963" cy="315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Screw the new elbow on to the hearing aid.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D446281-ACDB-4639-A340-AB3E6192F278}"/>
              </a:ext>
            </a:extLst>
          </p:cNvPr>
          <p:cNvCxnSpPr/>
          <p:nvPr/>
        </p:nvCxnSpPr>
        <p:spPr>
          <a:xfrm>
            <a:off x="-14891" y="6915791"/>
            <a:ext cx="6858000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475AB41-6519-4908-BB77-66A0FF16B338}"/>
              </a:ext>
            </a:extLst>
          </p:cNvPr>
          <p:cNvSpPr txBox="1"/>
          <p:nvPr/>
        </p:nvSpPr>
        <p:spPr>
          <a:xfrm>
            <a:off x="154945" y="6939752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22006DF-FE13-4D9B-887D-0F45D434B362}"/>
              </a:ext>
            </a:extLst>
          </p:cNvPr>
          <p:cNvSpPr txBox="1"/>
          <p:nvPr/>
        </p:nvSpPr>
        <p:spPr>
          <a:xfrm>
            <a:off x="154944" y="7249638"/>
            <a:ext cx="6548113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Make sure the elbow is fully screwed. Throw the old elbow away in the bin.</a:t>
            </a:r>
          </a:p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The hearing aid can now be attached to the tubing.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8A3AC75-A0E1-45A7-8F50-0491A6BCEA59}"/>
              </a:ext>
            </a:extLst>
          </p:cNvPr>
          <p:cNvCxnSpPr/>
          <p:nvPr/>
        </p:nvCxnSpPr>
        <p:spPr>
          <a:xfrm flipV="1">
            <a:off x="-1" y="7780135"/>
            <a:ext cx="6843109" cy="32303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FA8979C-3CF2-428A-B78F-FF08BAA96604}"/>
              </a:ext>
            </a:extLst>
          </p:cNvPr>
          <p:cNvCxnSpPr>
            <a:cxnSpLocks/>
          </p:cNvCxnSpPr>
          <p:nvPr/>
        </p:nvCxnSpPr>
        <p:spPr>
          <a:xfrm flipH="1">
            <a:off x="854456" y="2628101"/>
            <a:ext cx="384835" cy="529386"/>
          </a:xfrm>
          <a:prstGeom prst="straightConnector1">
            <a:avLst/>
          </a:prstGeom>
          <a:ln w="28575">
            <a:solidFill>
              <a:srgbClr val="AADBCF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7211CB16-D3CA-471E-A2E0-913C4F89FDB6}"/>
              </a:ext>
            </a:extLst>
          </p:cNvPr>
          <p:cNvSpPr/>
          <p:nvPr/>
        </p:nvSpPr>
        <p:spPr>
          <a:xfrm>
            <a:off x="492530" y="3226192"/>
            <a:ext cx="726568" cy="315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52" dirty="0"/>
              <a:t>Elbow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9F033C6-AD52-4767-B7DC-2CFA4CDCC040}"/>
              </a:ext>
            </a:extLst>
          </p:cNvPr>
          <p:cNvCxnSpPr/>
          <p:nvPr/>
        </p:nvCxnSpPr>
        <p:spPr>
          <a:xfrm>
            <a:off x="3119549" y="5721161"/>
            <a:ext cx="689146" cy="0"/>
          </a:xfrm>
          <a:prstGeom prst="straightConnector1">
            <a:avLst/>
          </a:prstGeom>
          <a:ln w="76200">
            <a:solidFill>
              <a:srgbClr val="AADBC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AD1AA8A-26BF-4ECE-9D25-CBAEB4A956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182" r="79786">
                        <a14:foregroundMark x1="61345" y1="15167" x2="48448" y2="16778"/>
                        <a14:foregroundMark x1="41094" y1="26222" x2="40578" y2="29286"/>
                        <a14:foregroundMark x1="53954" y1="13278" x2="50148" y2="15056"/>
                        <a14:foregroundMark x1="54398" y1="13278" x2="42683" y2="20778"/>
                        <a14:foregroundMark x1="42683" y1="20778" x2="40244" y2="25667"/>
                        <a14:foregroundMark x1="42129" y1="28167" x2="41168" y2="28556"/>
                        <a14:foregroundMark x1="39763" y1="28556" x2="39061" y2="28556"/>
                        <a14:foregroundMark x1="41648" y1="30278" x2="39985" y2="28556"/>
                        <a14:foregroundMark x1="77679" y1="41333" x2="77901" y2="61222"/>
                        <a14:foregroundMark x1="79786" y1="56611" x2="78381" y2="59833"/>
                        <a14:backgroundMark x1="19106" y1="53500" x2="49815" y2="88111"/>
                        <a14:backgroundMark x1="45639" y1="47722" x2="45639" y2="47722"/>
                        <a14:backgroundMark x1="43902" y1="33000" x2="34109" y2="26722"/>
                        <a14:backgroundMark x1="41648" y1="33167" x2="37879" y2="28889"/>
                        <a14:backgroundMark x1="39985" y1="29944" x2="39985" y2="29944"/>
                        <a14:backgroundMark x1="41907" y1="32056" x2="36918" y2="28167"/>
                        <a14:backgroundMark x1="40933" y1="30123" x2="25573" y2="25333"/>
                        <a14:backgroundMark x1="49446" y1="32778" x2="41672" y2="30354"/>
                        <a14:backgroundMark x1="44235" y1="32778" x2="30783" y2="23889"/>
                      </a14:backgroundRemoval>
                    </a14:imgEffect>
                  </a14:imgLayer>
                </a14:imgProps>
              </a:ext>
            </a:extLst>
          </a:blip>
          <a:srcRect l="34906" r="13652"/>
          <a:stretch/>
        </p:blipFill>
        <p:spPr>
          <a:xfrm>
            <a:off x="1080126" y="1715156"/>
            <a:ext cx="1782674" cy="2305133"/>
          </a:xfrm>
          <a:prstGeom prst="rect">
            <a:avLst/>
          </a:prstGeom>
        </p:spPr>
      </p:pic>
      <p:sp>
        <p:nvSpPr>
          <p:cNvPr id="90" name="Oval 89">
            <a:extLst>
              <a:ext uri="{FF2B5EF4-FFF2-40B4-BE49-F238E27FC236}">
                <a16:creationId xmlns:a16="http://schemas.microsoft.com/office/drawing/2014/main" id="{2B469A02-F1EC-4110-A8D0-7BB50957FBCF}"/>
              </a:ext>
            </a:extLst>
          </p:cNvPr>
          <p:cNvSpPr/>
          <p:nvPr/>
        </p:nvSpPr>
        <p:spPr>
          <a:xfrm>
            <a:off x="1219098" y="1830828"/>
            <a:ext cx="911833" cy="911833"/>
          </a:xfrm>
          <a:prstGeom prst="ellipse">
            <a:avLst/>
          </a:prstGeom>
          <a:noFill/>
          <a:ln w="57150"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 dirty="0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3F86C526-7611-4D2F-8DDB-113DB696841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11" b="90000" l="18182" r="79786">
                        <a14:foregroundMark x1="50090" y1="16573" x2="49581" y2="16637"/>
                        <a14:foregroundMark x1="52600" y1="16259" x2="52156" y2="16314"/>
                        <a14:foregroundMark x1="55822" y1="15857" x2="54096" y2="16073"/>
                        <a14:foregroundMark x1="57968" y1="15589" x2="57197" y2="15685"/>
                        <a14:foregroundMark x1="51804" y1="14282" x2="51290" y2="14522"/>
                        <a14:foregroundMark x1="45990" y1="18661" x2="42683" y2="20778"/>
                        <a14:foregroundMark x1="50860" y1="15544" x2="50039" y2="16069"/>
                        <a14:foregroundMark x1="42683" y1="20778" x2="42560" y2="21024"/>
                        <a14:foregroundMark x1="42129" y1="28167" x2="41168" y2="28556"/>
                        <a14:foregroundMark x1="41648" y1="30278" x2="40672" y2="29267"/>
                        <a14:foregroundMark x1="59128" y1="12889" x2="55469" y2="21500"/>
                        <a14:foregroundMark x1="58463" y1="13833" x2="47081" y2="18222"/>
                        <a14:foregroundMark x1="57724" y1="21944" x2="51700" y2="19222"/>
                        <a14:foregroundMark x1="51700" y1="19222" x2="46194" y2="19111"/>
                        <a14:foregroundMark x1="46194" y1="19111" x2="41574" y2="21778"/>
                        <a14:foregroundMark x1="41574" y1="21778" x2="51663" y2="13389"/>
                        <a14:foregroundMark x1="51663" y1="13389" x2="56393" y2="12278"/>
                        <a14:foregroundMark x1="56393" y1="12278" x2="58574" y2="17556"/>
                        <a14:foregroundMark x1="60828" y1="13167" x2="55654" y2="23778"/>
                        <a14:foregroundMark x1="60643" y1="9722" x2="51700" y2="31556"/>
                        <a14:foregroundMark x1="61567" y1="9611" x2="41094" y2="12222"/>
                        <a14:foregroundMark x1="41094" y1="12222" x2="36364" y2="30389"/>
                        <a14:foregroundMark x1="42255" y1="34147" x2="43939" y2="35222"/>
                        <a14:foregroundMark x1="36364" y1="30389" x2="41910" y2="33928"/>
                        <a14:foregroundMark x1="43939" y1="35222" x2="49593" y2="34833"/>
                        <a14:foregroundMark x1="49593" y1="34833" x2="52882" y2="28722"/>
                        <a14:foregroundMark x1="52882" y1="28722" x2="58315" y2="12444"/>
                        <a14:foregroundMark x1="58315" y1="12444" x2="61493" y2="10333"/>
                        <a14:foregroundMark x1="57539" y1="19222" x2="52069" y2="14556"/>
                        <a14:foregroundMark x1="57058" y1="14111" x2="55839" y2="19222"/>
                        <a14:foregroundMark x1="57797" y1="10611" x2="57058" y2="15389"/>
                        <a14:foregroundMark x1="54804" y1="11000" x2="51293" y2="22056"/>
                        <a14:foregroundMark x1="54139" y1="13833" x2="51885" y2="15000"/>
                        <a14:foregroundMark x1="51700" y1="13167" x2="47265" y2="17222"/>
                        <a14:foregroundMark x1="47265" y1="17222" x2="47154" y2="17278"/>
                        <a14:foregroundMark x1="49630" y1="12556" x2="47931" y2="17389"/>
                        <a14:foregroundMark x1="52143" y1="11611" x2="49520" y2="19500"/>
                        <a14:foregroundMark x1="43755" y1="14556" x2="41611" y2="20667"/>
                        <a14:foregroundMark x1="47635" y1="20111" x2="43385" y2="23389"/>
                        <a14:foregroundMark x1="43385" y1="23389" x2="39616" y2="23889"/>
                        <a14:foregroundMark x1="45196" y1="20222" x2="45011" y2="22222"/>
                        <a14:foregroundMark x1="41242" y1="22333" x2="41500" y2="23889"/>
                        <a14:foregroundMark x1="41316" y1="25167" x2="37472" y2="30000"/>
                        <a14:foregroundMark x1="37472" y1="30000" x2="41242" y2="25056"/>
                        <a14:foregroundMark x1="41242" y1="25056" x2="41242" y2="25056"/>
                        <a14:foregroundMark x1="42350" y1="28278" x2="37953" y2="31778"/>
                        <a14:foregroundMark x1="37953" y1="31778" x2="41205" y2="26056"/>
                        <a14:foregroundMark x1="41205" y1="26056" x2="40466" y2="31556"/>
                        <a14:foregroundMark x1="38507" y1="29278" x2="38950" y2="30444"/>
                        <a14:foregroundMark x1="41870" y1="30000" x2="41500" y2="30556"/>
                        <a14:foregroundMark x1="44050" y1="24778" x2="41131" y2="33389"/>
                        <a14:foregroundMark x1="61707" y1="12669" x2="60828" y2="12889"/>
                        <a14:foregroundMark x1="62158" y1="13278" x2="57428" y2="23778"/>
                        <a14:foregroundMark x1="48670" y1="19722" x2="43311" y2="28667"/>
                        <a14:foregroundMark x1="46600" y1="20000" x2="44605" y2="24944"/>
                        <a14:foregroundMark x1="51700" y1="18722" x2="47081" y2="27944"/>
                        <a14:backgroundMark x1="19106" y1="53500" x2="49815" y2="88111"/>
                        <a14:backgroundMark x1="45639" y1="47722" x2="45639" y2="47722"/>
                        <a14:backgroundMark x1="36281" y1="28115" x2="34109" y2="26722"/>
                        <a14:backgroundMark x1="43902" y1="33000" x2="42313" y2="31981"/>
                        <a14:backgroundMark x1="36147" y1="28630" x2="25573" y2="25333"/>
                        <a14:backgroundMark x1="49446" y1="32778" x2="42751" y2="30690"/>
                        <a14:backgroundMark x1="36413" y1="27609" x2="30783" y2="23889"/>
                        <a14:backgroundMark x1="37719" y1="28472" x2="37565" y2="28370"/>
                        <a14:backgroundMark x1="44235" y1="32778" x2="42444" y2="31594"/>
                        <a14:backgroundMark x1="51240" y1="22020" x2="47487" y2="32444"/>
                        <a14:backgroundMark x1="41567" y1="34687" x2="40244" y2="38444"/>
                        <a14:backgroundMark x1="43582" y1="28965" x2="42130" y2="33089"/>
                        <a14:backgroundMark x1="39122" y1="33127" x2="39024" y2="33556"/>
                        <a14:backgroundMark x1="53196" y1="29702" x2="52993" y2="30556"/>
                        <a14:backgroundMark x1="55949" y1="24059" x2="54730" y2="26778"/>
                        <a14:backgroundMark x1="56299" y1="24391" x2="54989" y2="27556"/>
                        <a14:backgroundMark x1="60071" y1="19593" x2="56504" y2="28611"/>
                        <a14:backgroundMark x1="63008" y1="12167" x2="62461" y2="13549"/>
                        <a14:backgroundMark x1="65078" y1="12556" x2="61863" y2="51389"/>
                        <a14:backgroundMark x1="67701" y1="19944" x2="67221" y2="68111"/>
                        <a14:backgroundMark x1="65521" y1="14556" x2="76534" y2="33611"/>
                        <a14:backgroundMark x1="76534" y1="33611" x2="75351" y2="62833"/>
                        <a14:backgroundMark x1="75351" y1="62833" x2="70916" y2="82833"/>
                        <a14:backgroundMark x1="70916" y1="82833" x2="64375" y2="83833"/>
                        <a14:backgroundMark x1="64375" y1="83833" x2="59571" y2="77111"/>
                        <a14:backgroundMark x1="59571" y1="77111" x2="59424" y2="56833"/>
                        <a14:backgroundMark x1="59424" y1="56833" x2="64302" y2="43667"/>
                        <a14:backgroundMark x1="64302" y1="43667" x2="71286" y2="40222"/>
                        <a14:backgroundMark x1="71286" y1="40222" x2="83038" y2="55889"/>
                        <a14:backgroundMark x1="83038" y1="55889" x2="81338" y2="72889"/>
                        <a14:backgroundMark x1="81338" y1="72889" x2="69549" y2="81111"/>
                        <a14:backgroundMark x1="69549" y1="81111" x2="59904" y2="74889"/>
                        <a14:backgroundMark x1="59904" y1="74889" x2="59387" y2="59111"/>
                        <a14:backgroundMark x1="59387" y1="59111" x2="67591" y2="54389"/>
                        <a14:backgroundMark x1="67591" y1="54389" x2="80931" y2="76167"/>
                        <a14:backgroundMark x1="80931" y1="76167" x2="80525" y2="87778"/>
                        <a14:backgroundMark x1="80525" y1="87778" x2="73503" y2="93111"/>
                        <a14:backgroundMark x1="73503" y1="93111" x2="65078" y2="93389"/>
                        <a14:backgroundMark x1="65078" y1="93389" x2="57834" y2="88000"/>
                        <a14:backgroundMark x1="57834" y1="88000" x2="56024" y2="79222"/>
                        <a14:backgroundMark x1="56024" y1="79222" x2="57391" y2="69444"/>
                        <a14:backgroundMark x1="57391" y1="69444" x2="61604" y2="60222"/>
                        <a14:backgroundMark x1="61604" y1="60222" x2="66408" y2="55944"/>
                        <a14:backgroundMark x1="66408" y1="55944" x2="71729" y2="56444"/>
                        <a14:backgroundMark x1="71729" y1="56444" x2="74871" y2="64889"/>
                        <a14:backgroundMark x1="74871" y1="64889" x2="74871" y2="73167"/>
                        <a14:backgroundMark x1="74871" y1="73167" x2="70214" y2="77444"/>
                        <a14:backgroundMark x1="70214" y1="77444" x2="62454" y2="76944"/>
                        <a14:backgroundMark x1="62454" y1="76944" x2="55432" y2="70556"/>
                        <a14:backgroundMark x1="55432" y1="70556" x2="53843" y2="55500"/>
                        <a14:backgroundMark x1="53843" y1="55500" x2="59165" y2="33167"/>
                        <a14:backgroundMark x1="59165" y1="33167" x2="69660" y2="19000"/>
                        <a14:backgroundMark x1="69660" y1="19000" x2="77827" y2="15556"/>
                        <a14:backgroundMark x1="77827" y1="15556" x2="87066" y2="19222"/>
                        <a14:backgroundMark x1="87066" y1="19222" x2="93052" y2="28056"/>
                        <a14:backgroundMark x1="93052" y1="28056" x2="93163" y2="40722"/>
                        <a14:backgroundMark x1="93163" y1="40722" x2="89024" y2="48722"/>
                        <a14:backgroundMark x1="89024" y1="48722" x2="83518" y2="51500"/>
                        <a14:backgroundMark x1="83518" y1="51500" x2="75868" y2="51167"/>
                        <a14:backgroundMark x1="75868" y1="51167" x2="70030" y2="44056"/>
                        <a14:backgroundMark x1="70030" y1="44056" x2="69143" y2="34500"/>
                        <a14:backgroundMark x1="69143" y1="34500" x2="72727" y2="27833"/>
                        <a14:backgroundMark x1="72727" y1="27833" x2="85292" y2="43944"/>
                        <a14:backgroundMark x1="85292" y1="43944" x2="88914" y2="60667"/>
                        <a14:backgroundMark x1="88914" y1="60667" x2="86770" y2="71167"/>
                        <a14:backgroundMark x1="86770" y1="71167" x2="81116" y2="79333"/>
                        <a14:backgroundMark x1="81116" y1="79333" x2="76090" y2="80833"/>
                        <a14:backgroundMark x1="76090" y1="80833" x2="68662" y2="78167"/>
                        <a14:backgroundMark x1="68662" y1="78167" x2="67627" y2="76333"/>
                        <a14:backgroundMark x1="77236" y1="35111" x2="77531" y2="63389"/>
                        <a14:backgroundMark x1="77531" y1="63389" x2="75795" y2="73611"/>
                        <a14:backgroundMark x1="79675" y1="40056" x2="78455" y2="72667"/>
                        <a14:backgroundMark x1="78455" y1="72667" x2="77901" y2="75500"/>
                        <a14:backgroundMark x1="81264" y1="52944" x2="76275" y2="76722"/>
                        <a14:backgroundMark x1="79786" y1="48722" x2="79010" y2="62722"/>
                        <a14:backgroundMark x1="59157" y1="21623" x2="57539" y2="26056"/>
                        <a14:backgroundMark x1="57539" y1="26056" x2="57539" y2="26056"/>
                        <a14:backgroundMark x1="42276" y1="34889" x2="30118" y2="31611"/>
                        <a14:backgroundMark x1="41426" y1="33722" x2="36031" y2="31778"/>
                        <a14:backgroundMark x1="1663" y1="27944" x2="1663" y2="27944"/>
                        <a14:backgroundMark x1="41316" y1="33333" x2="40576" y2="33278"/>
                        <a14:backgroundMark x1="41574" y1="33500" x2="36253" y2="31778"/>
                      </a14:backgroundRemoval>
                    </a14:imgEffect>
                  </a14:imgLayer>
                </a14:imgProps>
              </a:ext>
            </a:extLst>
          </a:blip>
          <a:srcRect l="30824" t="5306" r="35324" b="64562"/>
          <a:stretch/>
        </p:blipFill>
        <p:spPr>
          <a:xfrm>
            <a:off x="199837" y="4798162"/>
            <a:ext cx="1124161" cy="623639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8F45ECBE-1339-4B27-BA7F-1E3DCF946BF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182" r="79786">
                        <a14:foregroundMark x1="50090" y1="16573" x2="49581" y2="16637"/>
                        <a14:foregroundMark x1="52600" y1="16259" x2="52156" y2="16314"/>
                        <a14:foregroundMark x1="61345" y1="15167" x2="61440" y2="15155"/>
                        <a14:foregroundMark x1="51804" y1="14282" x2="51290" y2="14522"/>
                        <a14:foregroundMark x1="45990" y1="18661" x2="42683" y2="20778"/>
                        <a14:foregroundMark x1="50860" y1="15544" x2="50039" y2="16069"/>
                        <a14:foregroundMark x1="42683" y1="20778" x2="42560" y2="21024"/>
                        <a14:foregroundMark x1="42129" y1="28167" x2="41168" y2="28556"/>
                        <a14:foregroundMark x1="41648" y1="30278" x2="40672" y2="29267"/>
                        <a14:foregroundMark x1="77679" y1="41333" x2="77901" y2="61222"/>
                        <a14:foregroundMark x1="79786" y1="56611" x2="78381" y2="59833"/>
                        <a14:backgroundMark x1="19106" y1="53500" x2="49815" y2="88111"/>
                        <a14:backgroundMark x1="45639" y1="47722" x2="45639" y2="47722"/>
                        <a14:backgroundMark x1="43902" y1="33000" x2="34109" y2="26722"/>
                        <a14:backgroundMark x1="41648" y1="33167" x2="37879" y2="28889"/>
                        <a14:backgroundMark x1="39985" y1="29944" x2="39985" y2="29944"/>
                        <a14:backgroundMark x1="41907" y1="32056" x2="36918" y2="28167"/>
                        <a14:backgroundMark x1="40933" y1="30123" x2="25573" y2="25333"/>
                        <a14:backgroundMark x1="49446" y1="32778" x2="41672" y2="30354"/>
                        <a14:backgroundMark x1="44235" y1="32778" x2="30783" y2="23889"/>
                        <a14:backgroundMark x1="60939" y1="9944" x2="52476" y2="31278"/>
                        <a14:backgroundMark x1="55728" y1="9556" x2="47487" y2="32444"/>
                        <a14:backgroundMark x1="49224" y1="12944" x2="40244" y2="38444"/>
                        <a14:backgroundMark x1="43237" y1="15167" x2="39024" y2="33556"/>
                        <a14:backgroundMark x1="57724" y1="10667" x2="52993" y2="30556"/>
                        <a14:backgroundMark x1="58260" y1="18906" x2="54730" y2="26778"/>
                        <a14:backgroundMark x1="61456" y1="11778" x2="60966" y2="12872"/>
                        <a14:backgroundMark x1="55987" y1="9944" x2="47007" y2="21944"/>
                        <a14:backgroundMark x1="52217" y1="12167" x2="38248" y2="29444"/>
                        <a14:backgroundMark x1="61197" y1="12556" x2="54989" y2="27556"/>
                        <a14:backgroundMark x1="60939" y1="13667" x2="57206" y2="20444"/>
                        <a14:backgroundMark x1="60458" y1="15556" x2="56726" y2="23056"/>
                        <a14:backgroundMark x1="58389" y1="15889" x2="54065" y2="15889"/>
                      </a14:backgroundRemoval>
                    </a14:imgEffect>
                  </a14:imgLayer>
                </a14:imgProps>
              </a:ext>
            </a:extLst>
          </a:blip>
          <a:srcRect l="53342" t="5307" r="13652"/>
          <a:stretch/>
        </p:blipFill>
        <p:spPr>
          <a:xfrm>
            <a:off x="1675014" y="4756960"/>
            <a:ext cx="1143779" cy="2182792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73E47B7F-950F-409C-8BBE-75FA7AD0F9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182" r="79786">
                        <a14:foregroundMark x1="61345" y1="15167" x2="48448" y2="16778"/>
                        <a14:foregroundMark x1="41094" y1="26222" x2="40578" y2="29286"/>
                        <a14:foregroundMark x1="53954" y1="13278" x2="50148" y2="15056"/>
                        <a14:foregroundMark x1="54398" y1="13278" x2="42683" y2="20778"/>
                        <a14:foregroundMark x1="42683" y1="20778" x2="40244" y2="25667"/>
                        <a14:foregroundMark x1="42129" y1="28167" x2="41168" y2="28556"/>
                        <a14:foregroundMark x1="39763" y1="28556" x2="39061" y2="28556"/>
                        <a14:foregroundMark x1="41648" y1="30278" x2="39985" y2="28556"/>
                        <a14:foregroundMark x1="77679" y1="41333" x2="77901" y2="61222"/>
                        <a14:foregroundMark x1="79786" y1="56611" x2="78381" y2="59833"/>
                        <a14:backgroundMark x1="19106" y1="53500" x2="49815" y2="88111"/>
                        <a14:backgroundMark x1="45639" y1="47722" x2="45639" y2="47722"/>
                        <a14:backgroundMark x1="43902" y1="33000" x2="34109" y2="26722"/>
                        <a14:backgroundMark x1="41648" y1="33167" x2="37879" y2="28889"/>
                        <a14:backgroundMark x1="39985" y1="29944" x2="39985" y2="29944"/>
                        <a14:backgroundMark x1="41907" y1="32056" x2="36918" y2="28167"/>
                        <a14:backgroundMark x1="40933" y1="30123" x2="25573" y2="25333"/>
                        <a14:backgroundMark x1="49446" y1="32778" x2="41672" y2="30354"/>
                        <a14:backgroundMark x1="44235" y1="32778" x2="30783" y2="23889"/>
                      </a14:backgroundRemoval>
                    </a14:imgEffect>
                  </a14:imgLayer>
                </a14:imgProps>
              </a:ext>
            </a:extLst>
          </a:blip>
          <a:srcRect l="34906" r="13652"/>
          <a:stretch/>
        </p:blipFill>
        <p:spPr>
          <a:xfrm>
            <a:off x="4519783" y="4552276"/>
            <a:ext cx="1782674" cy="2305133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FADB2EA8-9872-4C43-9C9A-A332EC93783E}"/>
              </a:ext>
            </a:extLst>
          </p:cNvPr>
          <p:cNvSpPr/>
          <p:nvPr/>
        </p:nvSpPr>
        <p:spPr>
          <a:xfrm rot="1673084" flipH="1">
            <a:off x="5390867" y="2104963"/>
            <a:ext cx="219519" cy="153004"/>
          </a:xfrm>
          <a:prstGeom prst="rect">
            <a:avLst/>
          </a:prstGeom>
          <a:solidFill>
            <a:srgbClr val="EB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3F86C526-7611-4D2F-8DDB-113DB696841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11" b="90000" l="18182" r="79786">
                        <a14:foregroundMark x1="50090" y1="16573" x2="49581" y2="16637"/>
                        <a14:foregroundMark x1="52600" y1="16259" x2="52156" y2="16314"/>
                        <a14:foregroundMark x1="55822" y1="15857" x2="54096" y2="16073"/>
                        <a14:foregroundMark x1="57968" y1="15589" x2="57197" y2="15685"/>
                        <a14:foregroundMark x1="51804" y1="14282" x2="51290" y2="14522"/>
                        <a14:foregroundMark x1="45990" y1="18661" x2="42683" y2="20778"/>
                        <a14:foregroundMark x1="50860" y1="15544" x2="50039" y2="16069"/>
                        <a14:foregroundMark x1="42683" y1="20778" x2="42560" y2="21024"/>
                        <a14:foregroundMark x1="42129" y1="28167" x2="41168" y2="28556"/>
                        <a14:foregroundMark x1="41648" y1="30278" x2="40672" y2="29267"/>
                        <a14:foregroundMark x1="59128" y1="12889" x2="55469" y2="21500"/>
                        <a14:foregroundMark x1="58463" y1="13833" x2="47081" y2="18222"/>
                        <a14:foregroundMark x1="57724" y1="21944" x2="51700" y2="19222"/>
                        <a14:foregroundMark x1="51700" y1="19222" x2="46194" y2="19111"/>
                        <a14:foregroundMark x1="46194" y1="19111" x2="41574" y2="21778"/>
                        <a14:foregroundMark x1="41574" y1="21778" x2="51663" y2="13389"/>
                        <a14:foregroundMark x1="51663" y1="13389" x2="56393" y2="12278"/>
                        <a14:foregroundMark x1="56393" y1="12278" x2="58574" y2="17556"/>
                        <a14:foregroundMark x1="60828" y1="13167" x2="55654" y2="23778"/>
                        <a14:foregroundMark x1="60643" y1="9722" x2="51700" y2="31556"/>
                        <a14:foregroundMark x1="61567" y1="9611" x2="41094" y2="12222"/>
                        <a14:foregroundMark x1="41094" y1="12222" x2="36364" y2="30389"/>
                        <a14:foregroundMark x1="42255" y1="34147" x2="43939" y2="35222"/>
                        <a14:foregroundMark x1="36364" y1="30389" x2="41910" y2="33928"/>
                        <a14:foregroundMark x1="43939" y1="35222" x2="49593" y2="34833"/>
                        <a14:foregroundMark x1="49593" y1="34833" x2="52882" y2="28722"/>
                        <a14:foregroundMark x1="52882" y1="28722" x2="58315" y2="12444"/>
                        <a14:foregroundMark x1="58315" y1="12444" x2="61493" y2="10333"/>
                        <a14:foregroundMark x1="57539" y1="19222" x2="52069" y2="14556"/>
                        <a14:foregroundMark x1="57058" y1="14111" x2="55839" y2="19222"/>
                        <a14:foregroundMark x1="57797" y1="10611" x2="57058" y2="15389"/>
                        <a14:foregroundMark x1="54804" y1="11000" x2="51293" y2="22056"/>
                        <a14:foregroundMark x1="54139" y1="13833" x2="51885" y2="15000"/>
                        <a14:foregroundMark x1="51700" y1="13167" x2="47265" y2="17222"/>
                        <a14:foregroundMark x1="47265" y1="17222" x2="47154" y2="17278"/>
                        <a14:foregroundMark x1="49630" y1="12556" x2="47931" y2="17389"/>
                        <a14:foregroundMark x1="52143" y1="11611" x2="49520" y2="19500"/>
                        <a14:foregroundMark x1="43755" y1="14556" x2="41611" y2="20667"/>
                        <a14:foregroundMark x1="47635" y1="20111" x2="43385" y2="23389"/>
                        <a14:foregroundMark x1="43385" y1="23389" x2="39616" y2="23889"/>
                        <a14:foregroundMark x1="45196" y1="20222" x2="45011" y2="22222"/>
                        <a14:foregroundMark x1="41242" y1="22333" x2="41500" y2="23889"/>
                        <a14:foregroundMark x1="41316" y1="25167" x2="37472" y2="30000"/>
                        <a14:foregroundMark x1="37472" y1="30000" x2="41242" y2="25056"/>
                        <a14:foregroundMark x1="41242" y1="25056" x2="41242" y2="25056"/>
                        <a14:foregroundMark x1="42350" y1="28278" x2="37953" y2="31778"/>
                        <a14:foregroundMark x1="37953" y1="31778" x2="41205" y2="26056"/>
                        <a14:foregroundMark x1="41205" y1="26056" x2="40466" y2="31556"/>
                        <a14:foregroundMark x1="38507" y1="29278" x2="38950" y2="30444"/>
                        <a14:foregroundMark x1="41870" y1="30000" x2="41500" y2="30556"/>
                        <a14:foregroundMark x1="44050" y1="24778" x2="41131" y2="33389"/>
                        <a14:foregroundMark x1="61707" y1="12669" x2="60828" y2="12889"/>
                        <a14:foregroundMark x1="62158" y1="13278" x2="57428" y2="23778"/>
                        <a14:foregroundMark x1="48670" y1="19722" x2="43311" y2="28667"/>
                        <a14:foregroundMark x1="46600" y1="20000" x2="44605" y2="24944"/>
                        <a14:foregroundMark x1="51700" y1="18722" x2="47081" y2="27944"/>
                        <a14:backgroundMark x1="19106" y1="53500" x2="49815" y2="88111"/>
                        <a14:backgroundMark x1="45639" y1="47722" x2="45639" y2="47722"/>
                        <a14:backgroundMark x1="36281" y1="28115" x2="34109" y2="26722"/>
                        <a14:backgroundMark x1="43902" y1="33000" x2="42313" y2="31981"/>
                        <a14:backgroundMark x1="36147" y1="28630" x2="25573" y2="25333"/>
                        <a14:backgroundMark x1="49446" y1="32778" x2="42751" y2="30690"/>
                        <a14:backgroundMark x1="36413" y1="27609" x2="30783" y2="23889"/>
                        <a14:backgroundMark x1="37719" y1="28472" x2="37565" y2="28370"/>
                        <a14:backgroundMark x1="44235" y1="32778" x2="42444" y2="31594"/>
                        <a14:backgroundMark x1="51240" y1="22020" x2="47487" y2="32444"/>
                        <a14:backgroundMark x1="41567" y1="34687" x2="40244" y2="38444"/>
                        <a14:backgroundMark x1="43582" y1="28965" x2="42130" y2="33089"/>
                        <a14:backgroundMark x1="39122" y1="33127" x2="39024" y2="33556"/>
                        <a14:backgroundMark x1="53196" y1="29702" x2="52993" y2="30556"/>
                        <a14:backgroundMark x1="55949" y1="24059" x2="54730" y2="26778"/>
                        <a14:backgroundMark x1="56299" y1="24391" x2="54989" y2="27556"/>
                        <a14:backgroundMark x1="60071" y1="19593" x2="56504" y2="28611"/>
                        <a14:backgroundMark x1="63008" y1="12167" x2="62461" y2="13549"/>
                        <a14:backgroundMark x1="65078" y1="12556" x2="61863" y2="51389"/>
                        <a14:backgroundMark x1="67701" y1="19944" x2="67221" y2="68111"/>
                        <a14:backgroundMark x1="65521" y1="14556" x2="76534" y2="33611"/>
                        <a14:backgroundMark x1="76534" y1="33611" x2="75351" y2="62833"/>
                        <a14:backgroundMark x1="75351" y1="62833" x2="70916" y2="82833"/>
                        <a14:backgroundMark x1="70916" y1="82833" x2="64375" y2="83833"/>
                        <a14:backgroundMark x1="64375" y1="83833" x2="59571" y2="77111"/>
                        <a14:backgroundMark x1="59571" y1="77111" x2="59424" y2="56833"/>
                        <a14:backgroundMark x1="59424" y1="56833" x2="64302" y2="43667"/>
                        <a14:backgroundMark x1="64302" y1="43667" x2="71286" y2="40222"/>
                        <a14:backgroundMark x1="71286" y1="40222" x2="83038" y2="55889"/>
                        <a14:backgroundMark x1="83038" y1="55889" x2="81338" y2="72889"/>
                        <a14:backgroundMark x1="81338" y1="72889" x2="69549" y2="81111"/>
                        <a14:backgroundMark x1="69549" y1="81111" x2="59904" y2="74889"/>
                        <a14:backgroundMark x1="59904" y1="74889" x2="59387" y2="59111"/>
                        <a14:backgroundMark x1="59387" y1="59111" x2="67591" y2="54389"/>
                        <a14:backgroundMark x1="67591" y1="54389" x2="80931" y2="76167"/>
                        <a14:backgroundMark x1="80931" y1="76167" x2="80525" y2="87778"/>
                        <a14:backgroundMark x1="80525" y1="87778" x2="73503" y2="93111"/>
                        <a14:backgroundMark x1="73503" y1="93111" x2="65078" y2="93389"/>
                        <a14:backgroundMark x1="65078" y1="93389" x2="57834" y2="88000"/>
                        <a14:backgroundMark x1="57834" y1="88000" x2="56024" y2="79222"/>
                        <a14:backgroundMark x1="56024" y1="79222" x2="57391" y2="69444"/>
                        <a14:backgroundMark x1="57391" y1="69444" x2="61604" y2="60222"/>
                        <a14:backgroundMark x1="61604" y1="60222" x2="66408" y2="55944"/>
                        <a14:backgroundMark x1="66408" y1="55944" x2="71729" y2="56444"/>
                        <a14:backgroundMark x1="71729" y1="56444" x2="74871" y2="64889"/>
                        <a14:backgroundMark x1="74871" y1="64889" x2="74871" y2="73167"/>
                        <a14:backgroundMark x1="74871" y1="73167" x2="70214" y2="77444"/>
                        <a14:backgroundMark x1="70214" y1="77444" x2="62454" y2="76944"/>
                        <a14:backgroundMark x1="62454" y1="76944" x2="55432" y2="70556"/>
                        <a14:backgroundMark x1="55432" y1="70556" x2="53843" y2="55500"/>
                        <a14:backgroundMark x1="53843" y1="55500" x2="59165" y2="33167"/>
                        <a14:backgroundMark x1="59165" y1="33167" x2="69660" y2="19000"/>
                        <a14:backgroundMark x1="69660" y1="19000" x2="77827" y2="15556"/>
                        <a14:backgroundMark x1="77827" y1="15556" x2="87066" y2="19222"/>
                        <a14:backgroundMark x1="87066" y1="19222" x2="93052" y2="28056"/>
                        <a14:backgroundMark x1="93052" y1="28056" x2="93163" y2="40722"/>
                        <a14:backgroundMark x1="93163" y1="40722" x2="89024" y2="48722"/>
                        <a14:backgroundMark x1="89024" y1="48722" x2="83518" y2="51500"/>
                        <a14:backgroundMark x1="83518" y1="51500" x2="75868" y2="51167"/>
                        <a14:backgroundMark x1="75868" y1="51167" x2="70030" y2="44056"/>
                        <a14:backgroundMark x1="70030" y1="44056" x2="69143" y2="34500"/>
                        <a14:backgroundMark x1="69143" y1="34500" x2="72727" y2="27833"/>
                        <a14:backgroundMark x1="72727" y1="27833" x2="85292" y2="43944"/>
                        <a14:backgroundMark x1="85292" y1="43944" x2="88914" y2="60667"/>
                        <a14:backgroundMark x1="88914" y1="60667" x2="86770" y2="71167"/>
                        <a14:backgroundMark x1="86770" y1="71167" x2="81116" y2="79333"/>
                        <a14:backgroundMark x1="81116" y1="79333" x2="76090" y2="80833"/>
                        <a14:backgroundMark x1="76090" y1="80833" x2="68662" y2="78167"/>
                        <a14:backgroundMark x1="68662" y1="78167" x2="67627" y2="76333"/>
                        <a14:backgroundMark x1="77236" y1="35111" x2="77531" y2="63389"/>
                        <a14:backgroundMark x1="77531" y1="63389" x2="75795" y2="73611"/>
                        <a14:backgroundMark x1="79675" y1="40056" x2="78455" y2="72667"/>
                        <a14:backgroundMark x1="78455" y1="72667" x2="77901" y2="75500"/>
                        <a14:backgroundMark x1="81264" y1="52944" x2="76275" y2="76722"/>
                        <a14:backgroundMark x1="79786" y1="48722" x2="79010" y2="62722"/>
                        <a14:backgroundMark x1="59157" y1="21623" x2="57539" y2="26056"/>
                        <a14:backgroundMark x1="57539" y1="26056" x2="57539" y2="26056"/>
                        <a14:backgroundMark x1="42276" y1="34889" x2="30118" y2="31611"/>
                        <a14:backgroundMark x1="41426" y1="33722" x2="36031" y2="31778"/>
                        <a14:backgroundMark x1="1663" y1="27944" x2="1663" y2="27944"/>
                        <a14:backgroundMark x1="41316" y1="33333" x2="40576" y2="33278"/>
                        <a14:backgroundMark x1="41574" y1="33500" x2="36253" y2="31778"/>
                      </a14:backgroundRemoval>
                    </a14:imgEffect>
                  </a14:imgLayer>
                </a14:imgProps>
              </a:ext>
            </a:extLst>
          </a:blip>
          <a:srcRect l="30824" t="5306" r="35324" b="64562"/>
          <a:stretch/>
        </p:blipFill>
        <p:spPr>
          <a:xfrm>
            <a:off x="3786865" y="1923172"/>
            <a:ext cx="1124161" cy="623639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F45ECBE-1339-4B27-BA7F-1E3DCF946BF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8182" r="79786">
                        <a14:foregroundMark x1="50090" y1="16573" x2="49581" y2="16637"/>
                        <a14:foregroundMark x1="52600" y1="16259" x2="52156" y2="16314"/>
                        <a14:foregroundMark x1="61345" y1="15167" x2="61440" y2="15155"/>
                        <a14:foregroundMark x1="51804" y1="14282" x2="51290" y2="14522"/>
                        <a14:foregroundMark x1="45990" y1="18661" x2="42683" y2="20778"/>
                        <a14:foregroundMark x1="50860" y1="15544" x2="50039" y2="16069"/>
                        <a14:foregroundMark x1="42683" y1="20778" x2="42560" y2="21024"/>
                        <a14:foregroundMark x1="42129" y1="28167" x2="41168" y2="28556"/>
                        <a14:foregroundMark x1="41648" y1="30278" x2="40672" y2="29267"/>
                        <a14:foregroundMark x1="77679" y1="41333" x2="77901" y2="61222"/>
                        <a14:foregroundMark x1="79786" y1="56611" x2="78381" y2="59833"/>
                        <a14:backgroundMark x1="19106" y1="53500" x2="49815" y2="88111"/>
                        <a14:backgroundMark x1="45639" y1="47722" x2="45639" y2="47722"/>
                        <a14:backgroundMark x1="43902" y1="33000" x2="34109" y2="26722"/>
                        <a14:backgroundMark x1="41648" y1="33167" x2="37879" y2="28889"/>
                        <a14:backgroundMark x1="39985" y1="29944" x2="39985" y2="29944"/>
                        <a14:backgroundMark x1="41907" y1="32056" x2="36918" y2="28167"/>
                        <a14:backgroundMark x1="40933" y1="30123" x2="25573" y2="25333"/>
                        <a14:backgroundMark x1="49446" y1="32778" x2="41672" y2="30354"/>
                        <a14:backgroundMark x1="44235" y1="32778" x2="30783" y2="23889"/>
                        <a14:backgroundMark x1="60939" y1="9944" x2="52476" y2="31278"/>
                        <a14:backgroundMark x1="55728" y1="9556" x2="47487" y2="32444"/>
                        <a14:backgroundMark x1="49224" y1="12944" x2="40244" y2="38444"/>
                        <a14:backgroundMark x1="43237" y1="15167" x2="39024" y2="33556"/>
                        <a14:backgroundMark x1="57724" y1="10667" x2="52993" y2="30556"/>
                        <a14:backgroundMark x1="58260" y1="18906" x2="54730" y2="26778"/>
                        <a14:backgroundMark x1="61456" y1="11778" x2="60966" y2="12872"/>
                        <a14:backgroundMark x1="55987" y1="9944" x2="47007" y2="21944"/>
                        <a14:backgroundMark x1="52217" y1="12167" x2="38248" y2="29444"/>
                        <a14:backgroundMark x1="61197" y1="12556" x2="54989" y2="27556"/>
                        <a14:backgroundMark x1="60939" y1="13667" x2="57206" y2="20444"/>
                        <a14:backgroundMark x1="60458" y1="15556" x2="56726" y2="23056"/>
                        <a14:backgroundMark x1="58389" y1="15889" x2="54065" y2="15889"/>
                      </a14:backgroundRemoval>
                    </a14:imgEffect>
                  </a14:imgLayer>
                </a14:imgProps>
              </a:ext>
            </a:extLst>
          </a:blip>
          <a:srcRect l="53342" t="5307" r="13652"/>
          <a:stretch/>
        </p:blipFill>
        <p:spPr>
          <a:xfrm>
            <a:off x="5260456" y="1838009"/>
            <a:ext cx="1143779" cy="218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6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A4 Paper (210x297 mm)</PresentationFormat>
  <Paragraphs>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Rhea Dala (Cardiff and Vale UHB - Audiology)</dc:creator>
  <cp:lastModifiedBy>Rhea Dala</cp:lastModifiedBy>
  <cp:revision>2</cp:revision>
  <dcterms:created xsi:type="dcterms:W3CDTF">2022-07-12T10:08:00Z</dcterms:created>
  <dcterms:modified xsi:type="dcterms:W3CDTF">2022-07-26T07:39:33Z</dcterms:modified>
</cp:coreProperties>
</file>