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7559675" cy="10691813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8CC4F-C0AF-41EB-AC7C-67294409DDF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BCF"/>
    <a:srgbClr val="008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398" autoAdjust="0"/>
  </p:normalViewPr>
  <p:slideViewPr>
    <p:cSldViewPr snapToGrid="0">
      <p:cViewPr varScale="1">
        <p:scale>
          <a:sx n="68" d="100"/>
          <a:sy n="68" d="100"/>
        </p:scale>
        <p:origin x="3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4904-5C8F-41BC-895A-B97A922C6A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8B8E-35BA-4D08-8047-474292228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8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6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049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7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32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0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87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46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76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62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26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CE1A-A04D-4641-BC33-F37F5115D208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9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0" y="265927"/>
            <a:ext cx="7559675" cy="565979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98" y="9867106"/>
            <a:ext cx="2572400" cy="6740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84865" y="287032"/>
            <a:ext cx="5474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Change Your Thin Tube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70797" y="819419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6551495" y="178120"/>
            <a:ext cx="803275" cy="769620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dirty="0">
                  <a:solidFill>
                    <a:srgbClr val="0080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950" dirty="0">
                  <a:solidFill>
                    <a:srgbClr val="0080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 dirty="0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 dirty="0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55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200" b="1">
                  <a:solidFill>
                    <a:srgbClr val="008099"/>
                  </a:solidFill>
                  <a:effectLst/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4078018" y="8796458"/>
            <a:ext cx="33108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B6CB84A-AF72-4CC3-B7CA-6C92474B5665}"/>
              </a:ext>
            </a:extLst>
          </p:cNvPr>
          <p:cNvCxnSpPr/>
          <p:nvPr/>
        </p:nvCxnSpPr>
        <p:spPr>
          <a:xfrm>
            <a:off x="2912012" y="2883874"/>
            <a:ext cx="759656" cy="0"/>
          </a:xfrm>
          <a:prstGeom prst="straightConnector1">
            <a:avLst/>
          </a:prstGeom>
          <a:ln w="76200">
            <a:solidFill>
              <a:srgbClr val="AADBC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70796" y="1146938"/>
            <a:ext cx="721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Unscrew the old tubing from your hearing aid. 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448188E-D570-4760-AFA2-C3980EBFB0E0}"/>
              </a:ext>
            </a:extLst>
          </p:cNvPr>
          <p:cNvCxnSpPr/>
          <p:nvPr/>
        </p:nvCxnSpPr>
        <p:spPr>
          <a:xfrm>
            <a:off x="0" y="4149966"/>
            <a:ext cx="7559675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3514A3E-D4E0-4ABD-BFB1-066B214ECEDC}"/>
              </a:ext>
            </a:extLst>
          </p:cNvPr>
          <p:cNvSpPr txBox="1"/>
          <p:nvPr/>
        </p:nvSpPr>
        <p:spPr>
          <a:xfrm>
            <a:off x="184866" y="4221886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971765C-09C8-433B-818F-9FD20F529391}"/>
              </a:ext>
            </a:extLst>
          </p:cNvPr>
          <p:cNvSpPr txBox="1"/>
          <p:nvPr/>
        </p:nvSpPr>
        <p:spPr>
          <a:xfrm>
            <a:off x="184865" y="4591609"/>
            <a:ext cx="31210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Check that the new tube is for the correct side. 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Remember that: </a:t>
            </a:r>
          </a:p>
          <a:p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= Right </a:t>
            </a:r>
          </a:p>
          <a:p>
            <a:r>
              <a:rPr lang="en-GB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= Left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D446281-ACDB-4639-A340-AB3E6192F278}"/>
              </a:ext>
            </a:extLst>
          </p:cNvPr>
          <p:cNvCxnSpPr/>
          <p:nvPr/>
        </p:nvCxnSpPr>
        <p:spPr>
          <a:xfrm>
            <a:off x="-16416" y="7073700"/>
            <a:ext cx="7559675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475AB41-6519-4908-BB77-66A0FF16B338}"/>
              </a:ext>
            </a:extLst>
          </p:cNvPr>
          <p:cNvSpPr txBox="1"/>
          <p:nvPr/>
        </p:nvSpPr>
        <p:spPr>
          <a:xfrm>
            <a:off x="170797" y="7087724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22006DF-FE13-4D9B-887D-0F45D434B362}"/>
              </a:ext>
            </a:extLst>
          </p:cNvPr>
          <p:cNvSpPr txBox="1"/>
          <p:nvPr/>
        </p:nvSpPr>
        <p:spPr>
          <a:xfrm>
            <a:off x="170796" y="7443384"/>
            <a:ext cx="7218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Screw the new tubing on to your hearing aid. Throw the old tubing away in the bin.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8A3AC75-A0E1-45A7-8F50-0491A6BCEA59}"/>
              </a:ext>
            </a:extLst>
          </p:cNvPr>
          <p:cNvCxnSpPr/>
          <p:nvPr/>
        </p:nvCxnSpPr>
        <p:spPr>
          <a:xfrm>
            <a:off x="-1" y="8013890"/>
            <a:ext cx="7559675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8113992-43EE-476F-B5B2-3C3323BAABFA}"/>
              </a:ext>
            </a:extLst>
          </p:cNvPr>
          <p:cNvSpPr txBox="1"/>
          <p:nvPr/>
        </p:nvSpPr>
        <p:spPr>
          <a:xfrm>
            <a:off x="381813" y="8159626"/>
            <a:ext cx="3036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For a video guide, visit the Betsi Cadwaladr University Health Board Audiology Department website where they have a number </a:t>
            </a:r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of videos,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or scan the QR code.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B00E08D4-1E5B-4EE7-B848-912E1A83A4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063" t="34778" r="13097" b="42726"/>
          <a:stretch/>
        </p:blipFill>
        <p:spPr>
          <a:xfrm>
            <a:off x="3397350" y="8216393"/>
            <a:ext cx="1413802" cy="13933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E66353-00C7-4028-A34F-D8510D635BF8}"/>
              </a:ext>
            </a:extLst>
          </p:cNvPr>
          <p:cNvSpPr/>
          <p:nvPr/>
        </p:nvSpPr>
        <p:spPr>
          <a:xfrm>
            <a:off x="395882" y="8159626"/>
            <a:ext cx="4415270" cy="1569657"/>
          </a:xfrm>
          <a:prstGeom prst="rect">
            <a:avLst/>
          </a:prstGeom>
          <a:noFill/>
          <a:ln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3C45D976-6C4E-4A88-8D5B-EA29D2CDC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9" t="2915" r="30146" b="32738"/>
          <a:stretch/>
        </p:blipFill>
        <p:spPr>
          <a:xfrm>
            <a:off x="298823" y="1701966"/>
            <a:ext cx="2151023" cy="234361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919B6F6-4CA3-4ABD-9143-C13F4C2F17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6089" y="1707324"/>
            <a:ext cx="2743200" cy="238125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4786072-0B6B-486F-8C94-1A28D9FC70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2" t="4630" r="32219" b="33868"/>
          <a:stretch/>
        </p:blipFill>
        <p:spPr>
          <a:xfrm>
            <a:off x="3779836" y="4447221"/>
            <a:ext cx="2134988" cy="239039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36F9BF6-8534-4205-93B7-40B3FCEED764}"/>
              </a:ext>
            </a:extLst>
          </p:cNvPr>
          <p:cNvSpPr/>
          <p:nvPr/>
        </p:nvSpPr>
        <p:spPr>
          <a:xfrm>
            <a:off x="4055152" y="6020751"/>
            <a:ext cx="756000" cy="756000"/>
          </a:xfrm>
          <a:prstGeom prst="ellipse">
            <a:avLst/>
          </a:prstGeom>
          <a:noFill/>
          <a:ln w="57150"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B171D62-0D07-41C3-81BC-A505505365D8}"/>
              </a:ext>
            </a:extLst>
          </p:cNvPr>
          <p:cNvCxnSpPr>
            <a:cxnSpLocks/>
          </p:cNvCxnSpPr>
          <p:nvPr/>
        </p:nvCxnSpPr>
        <p:spPr>
          <a:xfrm>
            <a:off x="2546252" y="5118474"/>
            <a:ext cx="1508900" cy="1042201"/>
          </a:xfrm>
          <a:prstGeom prst="straightConnector1">
            <a:avLst/>
          </a:prstGeom>
          <a:ln w="28575">
            <a:solidFill>
              <a:srgbClr val="AADBCF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0A04CB99-7B46-4078-9B3C-0779477509A6}"/>
              </a:ext>
            </a:extLst>
          </p:cNvPr>
          <p:cNvSpPr/>
          <p:nvPr/>
        </p:nvSpPr>
        <p:spPr>
          <a:xfrm>
            <a:off x="863672" y="1683729"/>
            <a:ext cx="756000" cy="756000"/>
          </a:xfrm>
          <a:prstGeom prst="ellipse">
            <a:avLst/>
          </a:prstGeom>
          <a:noFill/>
          <a:ln w="57150"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527EF14-AB22-432A-B21F-D9A4C2B22C59}"/>
              </a:ext>
            </a:extLst>
          </p:cNvPr>
          <p:cNvCxnSpPr>
            <a:cxnSpLocks/>
            <a:endCxn id="88" idx="7"/>
          </p:cNvCxnSpPr>
          <p:nvPr/>
        </p:nvCxnSpPr>
        <p:spPr>
          <a:xfrm flipH="1">
            <a:off x="1508958" y="1700283"/>
            <a:ext cx="940888" cy="94160"/>
          </a:xfrm>
          <a:prstGeom prst="straightConnector1">
            <a:avLst/>
          </a:prstGeom>
          <a:ln w="28575">
            <a:solidFill>
              <a:srgbClr val="AADBCF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ADB26524-B7F8-4FFD-884F-635655F7573F}"/>
              </a:ext>
            </a:extLst>
          </p:cNvPr>
          <p:cNvSpPr txBox="1"/>
          <p:nvPr/>
        </p:nvSpPr>
        <p:spPr>
          <a:xfrm>
            <a:off x="2411798" y="1649483"/>
            <a:ext cx="1878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Make sure you do not remove the ‘adapter/hook’.</a:t>
            </a:r>
            <a:endParaRPr lang="en-GB" sz="160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9458F04-321D-4D32-B660-BD722489B1B5}"/>
              </a:ext>
            </a:extLst>
          </p:cNvPr>
          <p:cNvSpPr/>
          <p:nvPr/>
        </p:nvSpPr>
        <p:spPr>
          <a:xfrm>
            <a:off x="2449846" y="1701966"/>
            <a:ext cx="1726648" cy="777772"/>
          </a:xfrm>
          <a:prstGeom prst="rect">
            <a:avLst/>
          </a:prstGeom>
          <a:noFill/>
          <a:ln w="28575"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94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218</Words>
  <Application>Microsoft Office PowerPoint</Application>
  <PresentationFormat>Custom</PresentationFormat>
  <Paragraphs>80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Kay (Cardiff and Vale UHB - Audiology)</dc:creator>
  <cp:lastModifiedBy>Kieran Fereday</cp:lastModifiedBy>
  <cp:revision>18</cp:revision>
  <cp:lastPrinted>2022-03-04T12:47:53Z</cp:lastPrinted>
  <dcterms:created xsi:type="dcterms:W3CDTF">2022-03-04T12:45:57Z</dcterms:created>
  <dcterms:modified xsi:type="dcterms:W3CDTF">2023-01-27T10:34:17Z</dcterms:modified>
</cp:coreProperties>
</file>