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6" r:id="rId4"/>
    <p:sldId id="268" r:id="rId5"/>
    <p:sldId id="259" r:id="rId6"/>
    <p:sldId id="269" r:id="rId7"/>
    <p:sldId id="270" r:id="rId8"/>
    <p:sldId id="260" r:id="rId9"/>
    <p:sldId id="261" r:id="rId10"/>
    <p:sldId id="262" r:id="rId11"/>
    <p:sldId id="263" r:id="rId12"/>
    <p:sldId id="264" r:id="rId13"/>
    <p:sldId id="267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E3075EA-F768-4970-99EC-DAEE13C0789E}" v="24" dt="2023-11-20T12:27:53.3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Oliver Williams (Woodland House - RYT)" userId="b4cf1be9-687f-4519-934b-efb960a4863d" providerId="ADAL" clId="{EE3075EA-F768-4970-99EC-DAEE13C0789E}"/>
    <pc:docChg chg="undo custSel addSld delSld modSld">
      <pc:chgData name="Oliver Williams (Woodland House - RYT)" userId="b4cf1be9-687f-4519-934b-efb960a4863d" providerId="ADAL" clId="{EE3075EA-F768-4970-99EC-DAEE13C0789E}" dt="2023-11-20T12:28:22.392" v="212" actId="20577"/>
      <pc:docMkLst>
        <pc:docMk/>
      </pc:docMkLst>
      <pc:sldChg chg="addSp modSp">
        <pc:chgData name="Oliver Williams (Woodland House - RYT)" userId="b4cf1be9-687f-4519-934b-efb960a4863d" providerId="ADAL" clId="{EE3075EA-F768-4970-99EC-DAEE13C0789E}" dt="2023-11-20T12:25:21.866" v="208" actId="1076"/>
        <pc:sldMkLst>
          <pc:docMk/>
          <pc:sldMk cId="341790432" sldId="257"/>
        </pc:sldMkLst>
        <pc:picChg chg="add mod">
          <ac:chgData name="Oliver Williams (Woodland House - RYT)" userId="b4cf1be9-687f-4519-934b-efb960a4863d" providerId="ADAL" clId="{EE3075EA-F768-4970-99EC-DAEE13C0789E}" dt="2023-11-20T12:25:21.866" v="208" actId="1076"/>
          <ac:picMkLst>
            <pc:docMk/>
            <pc:sldMk cId="341790432" sldId="257"/>
            <ac:picMk id="1026" creationId="{64CD2993-3038-03B8-A3A4-BF6D7D471892}"/>
          </ac:picMkLst>
        </pc:picChg>
      </pc:sldChg>
      <pc:sldChg chg="addSp delSp mod">
        <pc:chgData name="Oliver Williams (Woodland House - RYT)" userId="b4cf1be9-687f-4519-934b-efb960a4863d" providerId="ADAL" clId="{EE3075EA-F768-4970-99EC-DAEE13C0789E}" dt="2023-11-20T11:59:42.057" v="93" actId="22"/>
        <pc:sldMkLst>
          <pc:docMk/>
          <pc:sldMk cId="3626113984" sldId="259"/>
        </pc:sldMkLst>
        <pc:spChg chg="add del">
          <ac:chgData name="Oliver Williams (Woodland House - RYT)" userId="b4cf1be9-687f-4519-934b-efb960a4863d" providerId="ADAL" clId="{EE3075EA-F768-4970-99EC-DAEE13C0789E}" dt="2023-11-20T11:59:42.057" v="93" actId="22"/>
          <ac:spMkLst>
            <pc:docMk/>
            <pc:sldMk cId="3626113984" sldId="259"/>
            <ac:spMk id="46" creationId="{7F5648CD-277A-3A34-2130-7983078B5F75}"/>
          </ac:spMkLst>
        </pc:spChg>
      </pc:sldChg>
      <pc:sldChg chg="modSp mod">
        <pc:chgData name="Oliver Williams (Woodland House - RYT)" userId="b4cf1be9-687f-4519-934b-efb960a4863d" providerId="ADAL" clId="{EE3075EA-F768-4970-99EC-DAEE13C0789E}" dt="2023-11-20T12:17:25.537" v="203" actId="1076"/>
        <pc:sldMkLst>
          <pc:docMk/>
          <pc:sldMk cId="3676515244" sldId="261"/>
        </pc:sldMkLst>
        <pc:picChg chg="mod">
          <ac:chgData name="Oliver Williams (Woodland House - RYT)" userId="b4cf1be9-687f-4519-934b-efb960a4863d" providerId="ADAL" clId="{EE3075EA-F768-4970-99EC-DAEE13C0789E}" dt="2023-11-20T12:17:25.537" v="203" actId="1076"/>
          <ac:picMkLst>
            <pc:docMk/>
            <pc:sldMk cId="3676515244" sldId="261"/>
            <ac:picMk id="5" creationId="{29A26477-6950-709A-EE18-CAE1038DC66E}"/>
          </ac:picMkLst>
        </pc:picChg>
      </pc:sldChg>
      <pc:sldChg chg="modSp mod">
        <pc:chgData name="Oliver Williams (Woodland House - RYT)" userId="b4cf1be9-687f-4519-934b-efb960a4863d" providerId="ADAL" clId="{EE3075EA-F768-4970-99EC-DAEE13C0789E}" dt="2023-11-20T12:28:22.392" v="212" actId="20577"/>
        <pc:sldMkLst>
          <pc:docMk/>
          <pc:sldMk cId="3424246054" sldId="263"/>
        </pc:sldMkLst>
        <pc:spChg chg="mod">
          <ac:chgData name="Oliver Williams (Woodland House - RYT)" userId="b4cf1be9-687f-4519-934b-efb960a4863d" providerId="ADAL" clId="{EE3075EA-F768-4970-99EC-DAEE13C0789E}" dt="2023-11-20T12:28:22.392" v="212" actId="20577"/>
          <ac:spMkLst>
            <pc:docMk/>
            <pc:sldMk cId="3424246054" sldId="263"/>
            <ac:spMk id="2" creationId="{EF274287-30D8-C846-1E9C-BC5844077424}"/>
          </ac:spMkLst>
        </pc:spChg>
      </pc:sldChg>
      <pc:sldChg chg="del">
        <pc:chgData name="Oliver Williams (Woodland House - RYT)" userId="b4cf1be9-687f-4519-934b-efb960a4863d" providerId="ADAL" clId="{EE3075EA-F768-4970-99EC-DAEE13C0789E}" dt="2023-11-20T12:17:51.800" v="204" actId="47"/>
        <pc:sldMkLst>
          <pc:docMk/>
          <pc:sldMk cId="3412250411" sldId="265"/>
        </pc:sldMkLst>
      </pc:sldChg>
      <pc:sldChg chg="addSp delSp modSp mod modAnim">
        <pc:chgData name="Oliver Williams (Woodland House - RYT)" userId="b4cf1be9-687f-4519-934b-efb960a4863d" providerId="ADAL" clId="{EE3075EA-F768-4970-99EC-DAEE13C0789E}" dt="2023-11-20T12:26:47.078" v="209"/>
        <pc:sldMkLst>
          <pc:docMk/>
          <pc:sldMk cId="3214294569" sldId="266"/>
        </pc:sldMkLst>
        <pc:spChg chg="del">
          <ac:chgData name="Oliver Williams (Woodland House - RYT)" userId="b4cf1be9-687f-4519-934b-efb960a4863d" providerId="ADAL" clId="{EE3075EA-F768-4970-99EC-DAEE13C0789E}" dt="2023-11-20T11:10:36.637" v="11" actId="478"/>
          <ac:spMkLst>
            <pc:docMk/>
            <pc:sldMk cId="3214294569" sldId="266"/>
            <ac:spMk id="23" creationId="{F5F1BC63-2728-0549-E0B6-4450476B6149}"/>
          </ac:spMkLst>
        </pc:spChg>
        <pc:picChg chg="mod modCrop">
          <ac:chgData name="Oliver Williams (Woodland House - RYT)" userId="b4cf1be9-687f-4519-934b-efb960a4863d" providerId="ADAL" clId="{EE3075EA-F768-4970-99EC-DAEE13C0789E}" dt="2023-11-20T11:11:40.112" v="20" actId="1076"/>
          <ac:picMkLst>
            <pc:docMk/>
            <pc:sldMk cId="3214294569" sldId="266"/>
            <ac:picMk id="14" creationId="{3C9835DD-AD62-5BC5-1C88-8A64457E5F70}"/>
          </ac:picMkLst>
        </pc:picChg>
        <pc:picChg chg="del">
          <ac:chgData name="Oliver Williams (Woodland House - RYT)" userId="b4cf1be9-687f-4519-934b-efb960a4863d" providerId="ADAL" clId="{EE3075EA-F768-4970-99EC-DAEE13C0789E}" dt="2023-11-20T11:10:36.637" v="11" actId="478"/>
          <ac:picMkLst>
            <pc:docMk/>
            <pc:sldMk cId="3214294569" sldId="266"/>
            <ac:picMk id="16" creationId="{3C54B1CB-144F-38F4-E9F3-BD76F0DD9770}"/>
          </ac:picMkLst>
        </pc:picChg>
        <pc:picChg chg="del">
          <ac:chgData name="Oliver Williams (Woodland House - RYT)" userId="b4cf1be9-687f-4519-934b-efb960a4863d" providerId="ADAL" clId="{EE3075EA-F768-4970-99EC-DAEE13C0789E}" dt="2023-11-20T11:10:36.637" v="11" actId="478"/>
          <ac:picMkLst>
            <pc:docMk/>
            <pc:sldMk cId="3214294569" sldId="266"/>
            <ac:picMk id="18" creationId="{5A07946C-2E03-F6E1-B19D-D7A0A67EF83B}"/>
          </ac:picMkLst>
        </pc:picChg>
        <pc:picChg chg="del">
          <ac:chgData name="Oliver Williams (Woodland House - RYT)" userId="b4cf1be9-687f-4519-934b-efb960a4863d" providerId="ADAL" clId="{EE3075EA-F768-4970-99EC-DAEE13C0789E}" dt="2023-11-20T11:10:36.637" v="11" actId="478"/>
          <ac:picMkLst>
            <pc:docMk/>
            <pc:sldMk cId="3214294569" sldId="266"/>
            <ac:picMk id="20" creationId="{FFFE3E75-C250-B239-4338-CF815C542AF3}"/>
          </ac:picMkLst>
        </pc:picChg>
        <pc:picChg chg="del">
          <ac:chgData name="Oliver Williams (Woodland House - RYT)" userId="b4cf1be9-687f-4519-934b-efb960a4863d" providerId="ADAL" clId="{EE3075EA-F768-4970-99EC-DAEE13C0789E}" dt="2023-11-20T11:10:36.637" v="11" actId="478"/>
          <ac:picMkLst>
            <pc:docMk/>
            <pc:sldMk cId="3214294569" sldId="266"/>
            <ac:picMk id="22" creationId="{2F99B8B4-D6D2-AAEC-6AE1-6E4588E43281}"/>
          </ac:picMkLst>
        </pc:picChg>
        <pc:picChg chg="add mod modCrop">
          <ac:chgData name="Oliver Williams (Woodland House - RYT)" userId="b4cf1be9-687f-4519-934b-efb960a4863d" providerId="ADAL" clId="{EE3075EA-F768-4970-99EC-DAEE13C0789E}" dt="2023-11-20T11:47:54.235" v="77" actId="1076"/>
          <ac:picMkLst>
            <pc:docMk/>
            <pc:sldMk cId="3214294569" sldId="266"/>
            <ac:picMk id="1071" creationId="{B47D38D0-EF1E-B856-4A29-65130C5135A2}"/>
          </ac:picMkLst>
        </pc:picChg>
        <pc:picChg chg="add mod">
          <ac:chgData name="Oliver Williams (Woodland House - RYT)" userId="b4cf1be9-687f-4519-934b-efb960a4863d" providerId="ADAL" clId="{EE3075EA-F768-4970-99EC-DAEE13C0789E}" dt="2023-11-20T11:46:37.076" v="63" actId="1076"/>
          <ac:picMkLst>
            <pc:docMk/>
            <pc:sldMk cId="3214294569" sldId="266"/>
            <ac:picMk id="1075" creationId="{3275A1A7-E787-2421-43C2-E6E2CB392D1E}"/>
          </ac:picMkLst>
        </pc:picChg>
        <pc:picChg chg="add mod">
          <ac:chgData name="Oliver Williams (Woodland House - RYT)" userId="b4cf1be9-687f-4519-934b-efb960a4863d" providerId="ADAL" clId="{EE3075EA-F768-4970-99EC-DAEE13C0789E}" dt="2023-11-20T11:46:57.573" v="66" actId="1076"/>
          <ac:picMkLst>
            <pc:docMk/>
            <pc:sldMk cId="3214294569" sldId="266"/>
            <ac:picMk id="1079" creationId="{E2266D74-3E66-552E-DF54-9919703CF095}"/>
          </ac:picMkLst>
        </pc:picChg>
        <pc:picChg chg="add mod">
          <ac:chgData name="Oliver Williams (Woodland House - RYT)" userId="b4cf1be9-687f-4519-934b-efb960a4863d" providerId="ADAL" clId="{EE3075EA-F768-4970-99EC-DAEE13C0789E}" dt="2023-11-20T11:46:57.573" v="66" actId="1076"/>
          <ac:picMkLst>
            <pc:docMk/>
            <pc:sldMk cId="3214294569" sldId="266"/>
            <ac:picMk id="1083" creationId="{E74FF19D-0D21-6A9C-87AB-EF577A6EB854}"/>
          </ac:picMkLst>
        </pc:picChg>
        <pc:picChg chg="add mod">
          <ac:chgData name="Oliver Williams (Woodland House - RYT)" userId="b4cf1be9-687f-4519-934b-efb960a4863d" providerId="ADAL" clId="{EE3075EA-F768-4970-99EC-DAEE13C0789E}" dt="2023-11-20T11:46:57.573" v="66" actId="1076"/>
          <ac:picMkLst>
            <pc:docMk/>
            <pc:sldMk cId="3214294569" sldId="266"/>
            <ac:picMk id="1087" creationId="{4E00C2C7-D6FF-76A7-85FB-EC4C273925D4}"/>
          </ac:picMkLst>
        </pc:picChg>
        <pc:picChg chg="add mod">
          <ac:chgData name="Oliver Williams (Woodland House - RYT)" userId="b4cf1be9-687f-4519-934b-efb960a4863d" providerId="ADAL" clId="{EE3075EA-F768-4970-99EC-DAEE13C0789E}" dt="2023-11-20T11:47:00.866" v="67" actId="1076"/>
          <ac:picMkLst>
            <pc:docMk/>
            <pc:sldMk cId="3214294569" sldId="266"/>
            <ac:picMk id="1091" creationId="{225D45A5-F74B-96F2-9EBC-5DE6180CDA17}"/>
          </ac:picMkLst>
        </pc:picChg>
        <pc:picChg chg="add mod">
          <ac:chgData name="Oliver Williams (Woodland House - RYT)" userId="b4cf1be9-687f-4519-934b-efb960a4863d" providerId="ADAL" clId="{EE3075EA-F768-4970-99EC-DAEE13C0789E}" dt="2023-11-20T11:47:03.927" v="68" actId="1076"/>
          <ac:picMkLst>
            <pc:docMk/>
            <pc:sldMk cId="3214294569" sldId="266"/>
            <ac:picMk id="1121" creationId="{04E77DAD-BD7F-6C0B-AED6-200F86D61859}"/>
          </ac:picMkLst>
        </pc:picChg>
        <pc:picChg chg="add mod">
          <ac:chgData name="Oliver Williams (Woodland House - RYT)" userId="b4cf1be9-687f-4519-934b-efb960a4863d" providerId="ADAL" clId="{EE3075EA-F768-4970-99EC-DAEE13C0789E}" dt="2023-11-20T11:46:12.584" v="59" actId="1076"/>
          <ac:picMkLst>
            <pc:docMk/>
            <pc:sldMk cId="3214294569" sldId="266"/>
            <ac:picMk id="1124" creationId="{EC941977-58BF-FC62-76C0-118C7045D035}"/>
          </ac:picMkLst>
        </pc:picChg>
        <pc:picChg chg="add mod modCrop">
          <ac:chgData name="Oliver Williams (Woodland House - RYT)" userId="b4cf1be9-687f-4519-934b-efb960a4863d" providerId="ADAL" clId="{EE3075EA-F768-4970-99EC-DAEE13C0789E}" dt="2023-11-20T11:47:54.235" v="77" actId="1076"/>
          <ac:picMkLst>
            <pc:docMk/>
            <pc:sldMk cId="3214294569" sldId="266"/>
            <ac:picMk id="1125" creationId="{1841AB08-7F2E-3CD5-B83F-BF66EA08E4F0}"/>
          </ac:picMkLst>
        </pc:picChg>
      </pc:sldChg>
      <pc:sldChg chg="modSp mod">
        <pc:chgData name="Oliver Williams (Woodland House - RYT)" userId="b4cf1be9-687f-4519-934b-efb960a4863d" providerId="ADAL" clId="{EE3075EA-F768-4970-99EC-DAEE13C0789E}" dt="2023-11-20T11:54:55.811" v="91" actId="27636"/>
        <pc:sldMkLst>
          <pc:docMk/>
          <pc:sldMk cId="2768598190" sldId="267"/>
        </pc:sldMkLst>
        <pc:spChg chg="mod">
          <ac:chgData name="Oliver Williams (Woodland House - RYT)" userId="b4cf1be9-687f-4519-934b-efb960a4863d" providerId="ADAL" clId="{EE3075EA-F768-4970-99EC-DAEE13C0789E}" dt="2023-11-20T11:54:55.811" v="91" actId="27636"/>
          <ac:spMkLst>
            <pc:docMk/>
            <pc:sldMk cId="2768598190" sldId="267"/>
            <ac:spMk id="3" creationId="{C341225C-733C-3EBD-8BFA-B282A7365993}"/>
          </ac:spMkLst>
        </pc:spChg>
      </pc:sldChg>
      <pc:sldChg chg="addSp delSp modSp add mod">
        <pc:chgData name="Oliver Williams (Woodland House - RYT)" userId="b4cf1be9-687f-4519-934b-efb960a4863d" providerId="ADAL" clId="{EE3075EA-F768-4970-99EC-DAEE13C0789E}" dt="2023-11-20T11:53:33.994" v="88" actId="1076"/>
        <pc:sldMkLst>
          <pc:docMk/>
          <pc:sldMk cId="3684468511" sldId="268"/>
        </pc:sldMkLst>
        <pc:picChg chg="add mod">
          <ac:chgData name="Oliver Williams (Woodland House - RYT)" userId="b4cf1be9-687f-4519-934b-efb960a4863d" providerId="ADAL" clId="{EE3075EA-F768-4970-99EC-DAEE13C0789E}" dt="2023-11-20T11:53:33.994" v="88" actId="1076"/>
          <ac:picMkLst>
            <pc:docMk/>
            <pc:sldMk cId="3684468511" sldId="268"/>
            <ac:picMk id="3" creationId="{D13B2DA7-D0AF-351B-C8CA-DB87E225048D}"/>
          </ac:picMkLst>
        </pc:picChg>
        <pc:picChg chg="del">
          <ac:chgData name="Oliver Williams (Woodland House - RYT)" userId="b4cf1be9-687f-4519-934b-efb960a4863d" providerId="ADAL" clId="{EE3075EA-F768-4970-99EC-DAEE13C0789E}" dt="2023-11-20T11:52:59.714" v="82" actId="478"/>
          <ac:picMkLst>
            <pc:docMk/>
            <pc:sldMk cId="3684468511" sldId="268"/>
            <ac:picMk id="14" creationId="{3C9835DD-AD62-5BC5-1C88-8A64457E5F70}"/>
          </ac:picMkLst>
        </pc:picChg>
        <pc:picChg chg="del">
          <ac:chgData name="Oliver Williams (Woodland House - RYT)" userId="b4cf1be9-687f-4519-934b-efb960a4863d" providerId="ADAL" clId="{EE3075EA-F768-4970-99EC-DAEE13C0789E}" dt="2023-11-20T11:53:02.224" v="83" actId="478"/>
          <ac:picMkLst>
            <pc:docMk/>
            <pc:sldMk cId="3684468511" sldId="268"/>
            <ac:picMk id="1071" creationId="{B47D38D0-EF1E-B856-4A29-65130C5135A2}"/>
          </ac:picMkLst>
        </pc:picChg>
        <pc:picChg chg="del">
          <ac:chgData name="Oliver Williams (Woodland House - RYT)" userId="b4cf1be9-687f-4519-934b-efb960a4863d" providerId="ADAL" clId="{EE3075EA-F768-4970-99EC-DAEE13C0789E}" dt="2023-11-20T11:53:02.224" v="83" actId="478"/>
          <ac:picMkLst>
            <pc:docMk/>
            <pc:sldMk cId="3684468511" sldId="268"/>
            <ac:picMk id="1075" creationId="{3275A1A7-E787-2421-43C2-E6E2CB392D1E}"/>
          </ac:picMkLst>
        </pc:picChg>
        <pc:picChg chg="del">
          <ac:chgData name="Oliver Williams (Woodland House - RYT)" userId="b4cf1be9-687f-4519-934b-efb960a4863d" providerId="ADAL" clId="{EE3075EA-F768-4970-99EC-DAEE13C0789E}" dt="2023-11-20T11:53:02.224" v="83" actId="478"/>
          <ac:picMkLst>
            <pc:docMk/>
            <pc:sldMk cId="3684468511" sldId="268"/>
            <ac:picMk id="1079" creationId="{E2266D74-3E66-552E-DF54-9919703CF095}"/>
          </ac:picMkLst>
        </pc:picChg>
        <pc:picChg chg="del">
          <ac:chgData name="Oliver Williams (Woodland House - RYT)" userId="b4cf1be9-687f-4519-934b-efb960a4863d" providerId="ADAL" clId="{EE3075EA-F768-4970-99EC-DAEE13C0789E}" dt="2023-11-20T11:53:02.224" v="83" actId="478"/>
          <ac:picMkLst>
            <pc:docMk/>
            <pc:sldMk cId="3684468511" sldId="268"/>
            <ac:picMk id="1083" creationId="{E74FF19D-0D21-6A9C-87AB-EF577A6EB854}"/>
          </ac:picMkLst>
        </pc:picChg>
        <pc:picChg chg="del">
          <ac:chgData name="Oliver Williams (Woodland House - RYT)" userId="b4cf1be9-687f-4519-934b-efb960a4863d" providerId="ADAL" clId="{EE3075EA-F768-4970-99EC-DAEE13C0789E}" dt="2023-11-20T11:53:02.224" v="83" actId="478"/>
          <ac:picMkLst>
            <pc:docMk/>
            <pc:sldMk cId="3684468511" sldId="268"/>
            <ac:picMk id="1087" creationId="{4E00C2C7-D6FF-76A7-85FB-EC4C273925D4}"/>
          </ac:picMkLst>
        </pc:picChg>
        <pc:picChg chg="del">
          <ac:chgData name="Oliver Williams (Woodland House - RYT)" userId="b4cf1be9-687f-4519-934b-efb960a4863d" providerId="ADAL" clId="{EE3075EA-F768-4970-99EC-DAEE13C0789E}" dt="2023-11-20T11:53:02.224" v="83" actId="478"/>
          <ac:picMkLst>
            <pc:docMk/>
            <pc:sldMk cId="3684468511" sldId="268"/>
            <ac:picMk id="1091" creationId="{225D45A5-F74B-96F2-9EBC-5DE6180CDA17}"/>
          </ac:picMkLst>
        </pc:picChg>
        <pc:picChg chg="del">
          <ac:chgData name="Oliver Williams (Woodland House - RYT)" userId="b4cf1be9-687f-4519-934b-efb960a4863d" providerId="ADAL" clId="{EE3075EA-F768-4970-99EC-DAEE13C0789E}" dt="2023-11-20T11:53:02.224" v="83" actId="478"/>
          <ac:picMkLst>
            <pc:docMk/>
            <pc:sldMk cId="3684468511" sldId="268"/>
            <ac:picMk id="1121" creationId="{04E77DAD-BD7F-6C0B-AED6-200F86D61859}"/>
          </ac:picMkLst>
        </pc:picChg>
        <pc:picChg chg="del">
          <ac:chgData name="Oliver Williams (Woodland House - RYT)" userId="b4cf1be9-687f-4519-934b-efb960a4863d" providerId="ADAL" clId="{EE3075EA-F768-4970-99EC-DAEE13C0789E}" dt="2023-11-20T11:53:02.224" v="83" actId="478"/>
          <ac:picMkLst>
            <pc:docMk/>
            <pc:sldMk cId="3684468511" sldId="268"/>
            <ac:picMk id="1124" creationId="{EC941977-58BF-FC62-76C0-118C7045D035}"/>
          </ac:picMkLst>
        </pc:picChg>
        <pc:picChg chg="del">
          <ac:chgData name="Oliver Williams (Woodland House - RYT)" userId="b4cf1be9-687f-4519-934b-efb960a4863d" providerId="ADAL" clId="{EE3075EA-F768-4970-99EC-DAEE13C0789E}" dt="2023-11-20T11:53:02.224" v="83" actId="478"/>
          <ac:picMkLst>
            <pc:docMk/>
            <pc:sldMk cId="3684468511" sldId="268"/>
            <ac:picMk id="1125" creationId="{1841AB08-7F2E-3CD5-B83F-BF66EA08E4F0}"/>
          </ac:picMkLst>
        </pc:picChg>
      </pc:sldChg>
      <pc:sldChg chg="addSp delSp modSp add mod">
        <pc:chgData name="Oliver Williams (Woodland House - RYT)" userId="b4cf1be9-687f-4519-934b-efb960a4863d" providerId="ADAL" clId="{EE3075EA-F768-4970-99EC-DAEE13C0789E}" dt="2023-11-20T12:04:57.258" v="136" actId="1076"/>
        <pc:sldMkLst>
          <pc:docMk/>
          <pc:sldMk cId="3928577940" sldId="269"/>
        </pc:sldMkLst>
        <pc:spChg chg="del">
          <ac:chgData name="Oliver Williams (Woodland House - RYT)" userId="b4cf1be9-687f-4519-934b-efb960a4863d" providerId="ADAL" clId="{EE3075EA-F768-4970-99EC-DAEE13C0789E}" dt="2023-11-20T11:59:49.741" v="95" actId="478"/>
          <ac:spMkLst>
            <pc:docMk/>
            <pc:sldMk cId="3928577940" sldId="269"/>
            <ac:spMk id="33" creationId="{DDE03505-D139-4DD7-914D-80BF47733BD4}"/>
          </ac:spMkLst>
        </pc:spChg>
        <pc:spChg chg="del">
          <ac:chgData name="Oliver Williams (Woodland House - RYT)" userId="b4cf1be9-687f-4519-934b-efb960a4863d" providerId="ADAL" clId="{EE3075EA-F768-4970-99EC-DAEE13C0789E}" dt="2023-11-20T11:59:49.741" v="95" actId="478"/>
          <ac:spMkLst>
            <pc:docMk/>
            <pc:sldMk cId="3928577940" sldId="269"/>
            <ac:spMk id="34" creationId="{9BFBED46-1975-6704-98EE-A70DDFF82B02}"/>
          </ac:spMkLst>
        </pc:spChg>
        <pc:spChg chg="del">
          <ac:chgData name="Oliver Williams (Woodland House - RYT)" userId="b4cf1be9-687f-4519-934b-efb960a4863d" providerId="ADAL" clId="{EE3075EA-F768-4970-99EC-DAEE13C0789E}" dt="2023-11-20T11:59:49.741" v="95" actId="478"/>
          <ac:spMkLst>
            <pc:docMk/>
            <pc:sldMk cId="3928577940" sldId="269"/>
            <ac:spMk id="35" creationId="{CB4CFA70-6820-24FA-70F3-35D0B58CC08D}"/>
          </ac:spMkLst>
        </pc:spChg>
        <pc:spChg chg="del">
          <ac:chgData name="Oliver Williams (Woodland House - RYT)" userId="b4cf1be9-687f-4519-934b-efb960a4863d" providerId="ADAL" clId="{EE3075EA-F768-4970-99EC-DAEE13C0789E}" dt="2023-11-20T11:59:49.741" v="95" actId="478"/>
          <ac:spMkLst>
            <pc:docMk/>
            <pc:sldMk cId="3928577940" sldId="269"/>
            <ac:spMk id="36" creationId="{41F07775-4780-4BE4-5ED9-81E1FCD21E2C}"/>
          </ac:spMkLst>
        </pc:spChg>
        <pc:spChg chg="del">
          <ac:chgData name="Oliver Williams (Woodland House - RYT)" userId="b4cf1be9-687f-4519-934b-efb960a4863d" providerId="ADAL" clId="{EE3075EA-F768-4970-99EC-DAEE13C0789E}" dt="2023-11-20T11:59:49.741" v="95" actId="478"/>
          <ac:spMkLst>
            <pc:docMk/>
            <pc:sldMk cId="3928577940" sldId="269"/>
            <ac:spMk id="37" creationId="{5939F36B-ECCF-99FD-7BB5-469FD86C41C7}"/>
          </ac:spMkLst>
        </pc:spChg>
        <pc:spChg chg="del">
          <ac:chgData name="Oliver Williams (Woodland House - RYT)" userId="b4cf1be9-687f-4519-934b-efb960a4863d" providerId="ADAL" clId="{EE3075EA-F768-4970-99EC-DAEE13C0789E}" dt="2023-11-20T11:59:49.741" v="95" actId="478"/>
          <ac:spMkLst>
            <pc:docMk/>
            <pc:sldMk cId="3928577940" sldId="269"/>
            <ac:spMk id="38" creationId="{487D3073-90FA-120C-73D5-9ED2524B35B9}"/>
          </ac:spMkLst>
        </pc:spChg>
        <pc:spChg chg="del">
          <ac:chgData name="Oliver Williams (Woodland House - RYT)" userId="b4cf1be9-687f-4519-934b-efb960a4863d" providerId="ADAL" clId="{EE3075EA-F768-4970-99EC-DAEE13C0789E}" dt="2023-11-20T11:59:49.741" v="95" actId="478"/>
          <ac:spMkLst>
            <pc:docMk/>
            <pc:sldMk cId="3928577940" sldId="269"/>
            <ac:spMk id="39" creationId="{3107E534-03BA-B4C0-D30F-12F6B96BCB86}"/>
          </ac:spMkLst>
        </pc:spChg>
        <pc:spChg chg="del">
          <ac:chgData name="Oliver Williams (Woodland House - RYT)" userId="b4cf1be9-687f-4519-934b-efb960a4863d" providerId="ADAL" clId="{EE3075EA-F768-4970-99EC-DAEE13C0789E}" dt="2023-11-20T11:59:55.745" v="96" actId="478"/>
          <ac:spMkLst>
            <pc:docMk/>
            <pc:sldMk cId="3928577940" sldId="269"/>
            <ac:spMk id="41" creationId="{2AFB3C19-F7D4-43DD-4FFB-ECACFB2288F6}"/>
          </ac:spMkLst>
        </pc:spChg>
        <pc:picChg chg="del">
          <ac:chgData name="Oliver Williams (Woodland House - RYT)" userId="b4cf1be9-687f-4519-934b-efb960a4863d" providerId="ADAL" clId="{EE3075EA-F768-4970-99EC-DAEE13C0789E}" dt="2023-11-20T11:59:49.741" v="95" actId="478"/>
          <ac:picMkLst>
            <pc:docMk/>
            <pc:sldMk cId="3928577940" sldId="269"/>
            <ac:picMk id="5" creationId="{925BA5B9-5798-80D1-C4D7-9CB4E9EA4A31}"/>
          </ac:picMkLst>
        </pc:picChg>
        <pc:picChg chg="del">
          <ac:chgData name="Oliver Williams (Woodland House - RYT)" userId="b4cf1be9-687f-4519-934b-efb960a4863d" providerId="ADAL" clId="{EE3075EA-F768-4970-99EC-DAEE13C0789E}" dt="2023-11-20T11:59:49.741" v="95" actId="478"/>
          <ac:picMkLst>
            <pc:docMk/>
            <pc:sldMk cId="3928577940" sldId="269"/>
            <ac:picMk id="8" creationId="{7CB83612-0427-883D-5610-B6B5122881E8}"/>
          </ac:picMkLst>
        </pc:picChg>
        <pc:picChg chg="del">
          <ac:chgData name="Oliver Williams (Woodland House - RYT)" userId="b4cf1be9-687f-4519-934b-efb960a4863d" providerId="ADAL" clId="{EE3075EA-F768-4970-99EC-DAEE13C0789E}" dt="2023-11-20T11:59:49.741" v="95" actId="478"/>
          <ac:picMkLst>
            <pc:docMk/>
            <pc:sldMk cId="3928577940" sldId="269"/>
            <ac:picMk id="10" creationId="{9C32CB6F-8D27-6302-79A2-B7E7F421AE69}"/>
          </ac:picMkLst>
        </pc:picChg>
        <pc:picChg chg="del">
          <ac:chgData name="Oliver Williams (Woodland House - RYT)" userId="b4cf1be9-687f-4519-934b-efb960a4863d" providerId="ADAL" clId="{EE3075EA-F768-4970-99EC-DAEE13C0789E}" dt="2023-11-20T11:59:49.741" v="95" actId="478"/>
          <ac:picMkLst>
            <pc:docMk/>
            <pc:sldMk cId="3928577940" sldId="269"/>
            <ac:picMk id="12" creationId="{873A24BC-EE70-BD73-C899-B2E1E5FAFDD3}"/>
          </ac:picMkLst>
        </pc:picChg>
        <pc:picChg chg="add mod ord">
          <ac:chgData name="Oliver Williams (Woodland House - RYT)" userId="b4cf1be9-687f-4519-934b-efb960a4863d" providerId="ADAL" clId="{EE3075EA-F768-4970-99EC-DAEE13C0789E}" dt="2023-11-20T12:03:49.318" v="128" actId="1076"/>
          <ac:picMkLst>
            <pc:docMk/>
            <pc:sldMk cId="3928577940" sldId="269"/>
            <ac:picMk id="14" creationId="{7D05726D-59D2-D227-AC5B-C46F2ABB7A1C}"/>
          </ac:picMkLst>
        </pc:picChg>
        <pc:picChg chg="add mod">
          <ac:chgData name="Oliver Williams (Woodland House - RYT)" userId="b4cf1be9-687f-4519-934b-efb960a4863d" providerId="ADAL" clId="{EE3075EA-F768-4970-99EC-DAEE13C0789E}" dt="2023-11-20T12:01:14.204" v="102" actId="1076"/>
          <ac:picMkLst>
            <pc:docMk/>
            <pc:sldMk cId="3928577940" sldId="269"/>
            <ac:picMk id="16" creationId="{DA4278FF-1746-54C0-A43A-3D8498D4610E}"/>
          </ac:picMkLst>
        </pc:picChg>
        <pc:picChg chg="add mod">
          <ac:chgData name="Oliver Williams (Woodland House - RYT)" userId="b4cf1be9-687f-4519-934b-efb960a4863d" providerId="ADAL" clId="{EE3075EA-F768-4970-99EC-DAEE13C0789E}" dt="2023-11-20T12:01:50.879" v="106" actId="14100"/>
          <ac:picMkLst>
            <pc:docMk/>
            <pc:sldMk cId="3928577940" sldId="269"/>
            <ac:picMk id="18" creationId="{05B94306-9BAF-D8BC-3AD9-43199FCB1BA4}"/>
          </ac:picMkLst>
        </pc:picChg>
        <pc:picChg chg="add mod">
          <ac:chgData name="Oliver Williams (Woodland House - RYT)" userId="b4cf1be9-687f-4519-934b-efb960a4863d" providerId="ADAL" clId="{EE3075EA-F768-4970-99EC-DAEE13C0789E}" dt="2023-11-20T12:03:12.134" v="118" actId="14100"/>
          <ac:picMkLst>
            <pc:docMk/>
            <pc:sldMk cId="3928577940" sldId="269"/>
            <ac:picMk id="20" creationId="{DC26C2E6-F326-5CBF-84A5-8E4E9E72AA6B}"/>
          </ac:picMkLst>
        </pc:picChg>
        <pc:picChg chg="add mod ord modCrop">
          <ac:chgData name="Oliver Williams (Woodland House - RYT)" userId="b4cf1be9-687f-4519-934b-efb960a4863d" providerId="ADAL" clId="{EE3075EA-F768-4970-99EC-DAEE13C0789E}" dt="2023-11-20T12:03:37.932" v="125" actId="14100"/>
          <ac:picMkLst>
            <pc:docMk/>
            <pc:sldMk cId="3928577940" sldId="269"/>
            <ac:picMk id="21" creationId="{505AB2C5-1723-C9FF-C894-45A3BCFE206E}"/>
          </ac:picMkLst>
        </pc:picChg>
        <pc:picChg chg="add mod">
          <ac:chgData name="Oliver Williams (Woodland House - RYT)" userId="b4cf1be9-687f-4519-934b-efb960a4863d" providerId="ADAL" clId="{EE3075EA-F768-4970-99EC-DAEE13C0789E}" dt="2023-11-20T12:04:57.258" v="136" actId="1076"/>
          <ac:picMkLst>
            <pc:docMk/>
            <pc:sldMk cId="3928577940" sldId="269"/>
            <ac:picMk id="23" creationId="{5DC4C22A-DB12-0359-6CEA-909BBE546A71}"/>
          </ac:picMkLst>
        </pc:picChg>
        <pc:picChg chg="del">
          <ac:chgData name="Oliver Williams (Woodland House - RYT)" userId="b4cf1be9-687f-4519-934b-efb960a4863d" providerId="ADAL" clId="{EE3075EA-F768-4970-99EC-DAEE13C0789E}" dt="2023-11-20T11:59:49.741" v="95" actId="478"/>
          <ac:picMkLst>
            <pc:docMk/>
            <pc:sldMk cId="3928577940" sldId="269"/>
            <ac:picMk id="26" creationId="{603B7186-60AA-3846-BF6C-D51AF6AA39C6}"/>
          </ac:picMkLst>
        </pc:picChg>
        <pc:picChg chg="del">
          <ac:chgData name="Oliver Williams (Woodland House - RYT)" userId="b4cf1be9-687f-4519-934b-efb960a4863d" providerId="ADAL" clId="{EE3075EA-F768-4970-99EC-DAEE13C0789E}" dt="2023-11-20T11:59:49.741" v="95" actId="478"/>
          <ac:picMkLst>
            <pc:docMk/>
            <pc:sldMk cId="3928577940" sldId="269"/>
            <ac:picMk id="28" creationId="{F4E1FF04-5C3B-AB2B-4D59-7C10B52499C5}"/>
          </ac:picMkLst>
        </pc:picChg>
        <pc:picChg chg="del">
          <ac:chgData name="Oliver Williams (Woodland House - RYT)" userId="b4cf1be9-687f-4519-934b-efb960a4863d" providerId="ADAL" clId="{EE3075EA-F768-4970-99EC-DAEE13C0789E}" dt="2023-11-20T11:59:49.741" v="95" actId="478"/>
          <ac:picMkLst>
            <pc:docMk/>
            <pc:sldMk cId="3928577940" sldId="269"/>
            <ac:picMk id="30" creationId="{379A9802-7B97-BD24-1016-E4862E82D87E}"/>
          </ac:picMkLst>
        </pc:picChg>
        <pc:picChg chg="del">
          <ac:chgData name="Oliver Williams (Woodland House - RYT)" userId="b4cf1be9-687f-4519-934b-efb960a4863d" providerId="ADAL" clId="{EE3075EA-F768-4970-99EC-DAEE13C0789E}" dt="2023-11-20T11:59:49.741" v="95" actId="478"/>
          <ac:picMkLst>
            <pc:docMk/>
            <pc:sldMk cId="3928577940" sldId="269"/>
            <ac:picMk id="32" creationId="{C6129E32-0A6F-1BE2-2243-0834F327E158}"/>
          </ac:picMkLst>
        </pc:picChg>
      </pc:sldChg>
      <pc:sldChg chg="addSp delSp modSp add mod modAnim">
        <pc:chgData name="Oliver Williams (Woodland House - RYT)" userId="b4cf1be9-687f-4519-934b-efb960a4863d" providerId="ADAL" clId="{EE3075EA-F768-4970-99EC-DAEE13C0789E}" dt="2023-11-20T12:27:53.365" v="211"/>
        <pc:sldMkLst>
          <pc:docMk/>
          <pc:sldMk cId="2461309854" sldId="270"/>
        </pc:sldMkLst>
        <pc:spChg chg="add mod">
          <ac:chgData name="Oliver Williams (Woodland House - RYT)" userId="b4cf1be9-687f-4519-934b-efb960a4863d" providerId="ADAL" clId="{EE3075EA-F768-4970-99EC-DAEE13C0789E}" dt="2023-11-20T12:14:29.617" v="188" actId="1076"/>
          <ac:spMkLst>
            <pc:docMk/>
            <pc:sldMk cId="2461309854" sldId="270"/>
            <ac:spMk id="23" creationId="{C6BC9F47-60B3-0543-8F06-62664D31A98B}"/>
          </ac:spMkLst>
        </pc:spChg>
        <pc:spChg chg="add mod">
          <ac:chgData name="Oliver Williams (Woodland House - RYT)" userId="b4cf1be9-687f-4519-934b-efb960a4863d" providerId="ADAL" clId="{EE3075EA-F768-4970-99EC-DAEE13C0789E}" dt="2023-11-20T12:15:08.191" v="201" actId="1076"/>
          <ac:spMkLst>
            <pc:docMk/>
            <pc:sldMk cId="2461309854" sldId="270"/>
            <ac:spMk id="24" creationId="{CE7DAC9B-5845-E551-EA5E-67DE93221379}"/>
          </ac:spMkLst>
        </pc:spChg>
        <pc:graphicFrameChg chg="add del mod">
          <ac:chgData name="Oliver Williams (Woodland House - RYT)" userId="b4cf1be9-687f-4519-934b-efb960a4863d" providerId="ADAL" clId="{EE3075EA-F768-4970-99EC-DAEE13C0789E}" dt="2023-11-20T12:09:23.717" v="154" actId="478"/>
          <ac:graphicFrameMkLst>
            <pc:docMk/>
            <pc:sldMk cId="2461309854" sldId="270"/>
            <ac:graphicFrameMk id="18" creationId="{633D81F4-2F46-4961-32CA-D90DB93E5A60}"/>
          </ac:graphicFrameMkLst>
        </pc:graphicFrameChg>
        <pc:graphicFrameChg chg="add mod">
          <ac:chgData name="Oliver Williams (Woodland House - RYT)" userId="b4cf1be9-687f-4519-934b-efb960a4863d" providerId="ADAL" clId="{EE3075EA-F768-4970-99EC-DAEE13C0789E}" dt="2023-11-20T12:14:38.938" v="189" actId="208"/>
          <ac:graphicFrameMkLst>
            <pc:docMk/>
            <pc:sldMk cId="2461309854" sldId="270"/>
            <ac:graphicFrameMk id="22" creationId="{988796AD-4F1C-1C12-3CF5-AAB3C3102489}"/>
          </ac:graphicFrameMkLst>
        </pc:graphicFrameChg>
        <pc:picChg chg="del">
          <ac:chgData name="Oliver Williams (Woodland House - RYT)" userId="b4cf1be9-687f-4519-934b-efb960a4863d" providerId="ADAL" clId="{EE3075EA-F768-4970-99EC-DAEE13C0789E}" dt="2023-11-20T12:06:03.499" v="138" actId="478"/>
          <ac:picMkLst>
            <pc:docMk/>
            <pc:sldMk cId="2461309854" sldId="270"/>
            <ac:picMk id="5" creationId="{3EDE1E12-5ECD-2C6B-EF99-B7374C75C0F4}"/>
          </ac:picMkLst>
        </pc:picChg>
        <pc:picChg chg="del">
          <ac:chgData name="Oliver Williams (Woodland House - RYT)" userId="b4cf1be9-687f-4519-934b-efb960a4863d" providerId="ADAL" clId="{EE3075EA-F768-4970-99EC-DAEE13C0789E}" dt="2023-11-20T12:06:03.499" v="138" actId="478"/>
          <ac:picMkLst>
            <pc:docMk/>
            <pc:sldMk cId="2461309854" sldId="270"/>
            <ac:picMk id="10" creationId="{A40F4BCD-8348-F133-AA02-767B095BEE99}"/>
          </ac:picMkLst>
        </pc:picChg>
        <pc:picChg chg="del">
          <ac:chgData name="Oliver Williams (Woodland House - RYT)" userId="b4cf1be9-687f-4519-934b-efb960a4863d" providerId="ADAL" clId="{EE3075EA-F768-4970-99EC-DAEE13C0789E}" dt="2023-11-20T12:06:03.499" v="138" actId="478"/>
          <ac:picMkLst>
            <pc:docMk/>
            <pc:sldMk cId="2461309854" sldId="270"/>
            <ac:picMk id="12" creationId="{14C50412-E05B-76CB-0E04-377F571E10B4}"/>
          </ac:picMkLst>
        </pc:picChg>
        <pc:picChg chg="add mod">
          <ac:chgData name="Oliver Williams (Woodland House - RYT)" userId="b4cf1be9-687f-4519-934b-efb960a4863d" providerId="ADAL" clId="{EE3075EA-F768-4970-99EC-DAEE13C0789E}" dt="2023-11-20T12:15:14.820" v="202" actId="1076"/>
          <ac:picMkLst>
            <pc:docMk/>
            <pc:sldMk cId="2461309854" sldId="270"/>
            <ac:picMk id="14" creationId="{8C6DCACE-3326-C9F1-1EAA-2C1AE8893AFD}"/>
          </ac:picMkLst>
        </pc:picChg>
        <pc:picChg chg="add del mod">
          <ac:chgData name="Oliver Williams (Woodland House - RYT)" userId="b4cf1be9-687f-4519-934b-efb960a4863d" providerId="ADAL" clId="{EE3075EA-F768-4970-99EC-DAEE13C0789E}" dt="2023-11-20T12:07:30.934" v="143" actId="478"/>
          <ac:picMkLst>
            <pc:docMk/>
            <pc:sldMk cId="2461309854" sldId="270"/>
            <ac:picMk id="15" creationId="{93D5C1FA-BFAE-4CC0-E7F0-C0E019C6E501}"/>
          </ac:picMkLst>
        </pc:picChg>
        <pc:picChg chg="add mod">
          <ac:chgData name="Oliver Williams (Woodland House - RYT)" userId="b4cf1be9-687f-4519-934b-efb960a4863d" providerId="ADAL" clId="{EE3075EA-F768-4970-99EC-DAEE13C0789E}" dt="2023-11-20T12:07:48.294" v="148" actId="1076"/>
          <ac:picMkLst>
            <pc:docMk/>
            <pc:sldMk cId="2461309854" sldId="270"/>
            <ac:picMk id="17" creationId="{0B58C352-B3A7-C919-DD56-8BA67EF80512}"/>
          </ac:picMkLst>
        </pc:picChg>
        <pc:picChg chg="add del mod">
          <ac:chgData name="Oliver Williams (Woodland House - RYT)" userId="b4cf1be9-687f-4519-934b-efb960a4863d" providerId="ADAL" clId="{EE3075EA-F768-4970-99EC-DAEE13C0789E}" dt="2023-11-20T12:14:41.915" v="190" actId="478"/>
          <ac:picMkLst>
            <pc:docMk/>
            <pc:sldMk cId="2461309854" sldId="270"/>
            <ac:picMk id="20" creationId="{FB875F0F-A2C7-ED25-B87F-B0366B92C4F2}"/>
          </ac:picMkLst>
        </pc:picChg>
        <pc:picChg chg="add mod">
          <ac:chgData name="Oliver Williams (Woodland House - RYT)" userId="b4cf1be9-687f-4519-934b-efb960a4863d" providerId="ADAL" clId="{EE3075EA-F768-4970-99EC-DAEE13C0789E}" dt="2023-11-20T12:13:05.848" v="167" actId="1076"/>
          <ac:picMkLst>
            <pc:docMk/>
            <pc:sldMk cId="2461309854" sldId="270"/>
            <ac:picMk id="21" creationId="{F5818CEB-20D3-2CC9-C4D2-C5B4F15AA2EC}"/>
          </ac:picMkLst>
        </pc:picChg>
        <pc:picChg chg="del">
          <ac:chgData name="Oliver Williams (Woodland House - RYT)" userId="b4cf1be9-687f-4519-934b-efb960a4863d" providerId="ADAL" clId="{EE3075EA-F768-4970-99EC-DAEE13C0789E}" dt="2023-11-20T12:06:03.499" v="138" actId="478"/>
          <ac:picMkLst>
            <pc:docMk/>
            <pc:sldMk cId="2461309854" sldId="270"/>
            <ac:picMk id="26" creationId="{3306E551-4F2E-C800-4C57-86BDAE0088FD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l077224\Downloads\WUP2018-F21-Proportion_Urban_Annual%20(3).xls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Proportion</a:t>
            </a:r>
            <a:r>
              <a:rPr lang="en-GB" baseline="0"/>
              <a:t> of UK population living in urban and rural areas, 1950-2050</a:t>
            </a:r>
            <a:endParaRPr lang="en-GB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areaChart>
        <c:grouping val="standard"/>
        <c:varyColors val="0"/>
        <c:ser>
          <c:idx val="0"/>
          <c:order val="0"/>
          <c:tx>
            <c:strRef>
              <c:f>'[WUP2018-F21-Proportion_Urban_Annual (3).xls]Data'!$B$18</c:f>
              <c:strCache>
                <c:ptCount val="1"/>
                <c:pt idx="0">
                  <c:v>Urban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  <a:effectLst/>
          </c:spPr>
          <c:cat>
            <c:numRef>
              <c:f>'[WUP2018-F21-Proportion_Urban_Annual (3).xls]Data'!$C$17:$CY$17</c:f>
              <c:numCache>
                <c:formatCode>General</c:formatCode>
                <c:ptCount val="101"/>
                <c:pt idx="0">
                  <c:v>1950</c:v>
                </c:pt>
                <c:pt idx="1">
                  <c:v>1951</c:v>
                </c:pt>
                <c:pt idx="2">
                  <c:v>1952</c:v>
                </c:pt>
                <c:pt idx="3">
                  <c:v>1953</c:v>
                </c:pt>
                <c:pt idx="4">
                  <c:v>1954</c:v>
                </c:pt>
                <c:pt idx="5">
                  <c:v>1955</c:v>
                </c:pt>
                <c:pt idx="6">
                  <c:v>1956</c:v>
                </c:pt>
                <c:pt idx="7">
                  <c:v>1957</c:v>
                </c:pt>
                <c:pt idx="8">
                  <c:v>1958</c:v>
                </c:pt>
                <c:pt idx="9">
                  <c:v>1959</c:v>
                </c:pt>
                <c:pt idx="10">
                  <c:v>1960</c:v>
                </c:pt>
                <c:pt idx="11">
                  <c:v>1961</c:v>
                </c:pt>
                <c:pt idx="12">
                  <c:v>1962</c:v>
                </c:pt>
                <c:pt idx="13">
                  <c:v>1963</c:v>
                </c:pt>
                <c:pt idx="14">
                  <c:v>1964</c:v>
                </c:pt>
                <c:pt idx="15">
                  <c:v>1965</c:v>
                </c:pt>
                <c:pt idx="16">
                  <c:v>1966</c:v>
                </c:pt>
                <c:pt idx="17">
                  <c:v>1967</c:v>
                </c:pt>
                <c:pt idx="18">
                  <c:v>1968</c:v>
                </c:pt>
                <c:pt idx="19">
                  <c:v>1969</c:v>
                </c:pt>
                <c:pt idx="20">
                  <c:v>1970</c:v>
                </c:pt>
                <c:pt idx="21">
                  <c:v>1971</c:v>
                </c:pt>
                <c:pt idx="22">
                  <c:v>1972</c:v>
                </c:pt>
                <c:pt idx="23">
                  <c:v>1973</c:v>
                </c:pt>
                <c:pt idx="24">
                  <c:v>1974</c:v>
                </c:pt>
                <c:pt idx="25">
                  <c:v>1975</c:v>
                </c:pt>
                <c:pt idx="26">
                  <c:v>1976</c:v>
                </c:pt>
                <c:pt idx="27">
                  <c:v>1977</c:v>
                </c:pt>
                <c:pt idx="28">
                  <c:v>1978</c:v>
                </c:pt>
                <c:pt idx="29">
                  <c:v>1979</c:v>
                </c:pt>
                <c:pt idx="30">
                  <c:v>1980</c:v>
                </c:pt>
                <c:pt idx="31">
                  <c:v>1981</c:v>
                </c:pt>
                <c:pt idx="32">
                  <c:v>1982</c:v>
                </c:pt>
                <c:pt idx="33">
                  <c:v>1983</c:v>
                </c:pt>
                <c:pt idx="34">
                  <c:v>1984</c:v>
                </c:pt>
                <c:pt idx="35">
                  <c:v>1985</c:v>
                </c:pt>
                <c:pt idx="36">
                  <c:v>1986</c:v>
                </c:pt>
                <c:pt idx="37">
                  <c:v>1987</c:v>
                </c:pt>
                <c:pt idx="38">
                  <c:v>1988</c:v>
                </c:pt>
                <c:pt idx="39">
                  <c:v>1989</c:v>
                </c:pt>
                <c:pt idx="40">
                  <c:v>1990</c:v>
                </c:pt>
                <c:pt idx="41">
                  <c:v>1991</c:v>
                </c:pt>
                <c:pt idx="42">
                  <c:v>1992</c:v>
                </c:pt>
                <c:pt idx="43">
                  <c:v>1993</c:v>
                </c:pt>
                <c:pt idx="44">
                  <c:v>1994</c:v>
                </c:pt>
                <c:pt idx="45">
                  <c:v>1995</c:v>
                </c:pt>
                <c:pt idx="46">
                  <c:v>1996</c:v>
                </c:pt>
                <c:pt idx="47">
                  <c:v>1997</c:v>
                </c:pt>
                <c:pt idx="48">
                  <c:v>1998</c:v>
                </c:pt>
                <c:pt idx="49">
                  <c:v>1999</c:v>
                </c:pt>
                <c:pt idx="50">
                  <c:v>2000</c:v>
                </c:pt>
                <c:pt idx="51">
                  <c:v>2001</c:v>
                </c:pt>
                <c:pt idx="52">
                  <c:v>2002</c:v>
                </c:pt>
                <c:pt idx="53">
                  <c:v>2003</c:v>
                </c:pt>
                <c:pt idx="54">
                  <c:v>2004</c:v>
                </c:pt>
                <c:pt idx="55">
                  <c:v>2005</c:v>
                </c:pt>
                <c:pt idx="56">
                  <c:v>2006</c:v>
                </c:pt>
                <c:pt idx="57">
                  <c:v>2007</c:v>
                </c:pt>
                <c:pt idx="58">
                  <c:v>2008</c:v>
                </c:pt>
                <c:pt idx="59">
                  <c:v>2009</c:v>
                </c:pt>
                <c:pt idx="60">
                  <c:v>2010</c:v>
                </c:pt>
                <c:pt idx="61">
                  <c:v>2011</c:v>
                </c:pt>
                <c:pt idx="62">
                  <c:v>2012</c:v>
                </c:pt>
                <c:pt idx="63">
                  <c:v>2013</c:v>
                </c:pt>
                <c:pt idx="64">
                  <c:v>2014</c:v>
                </c:pt>
                <c:pt idx="65">
                  <c:v>2015</c:v>
                </c:pt>
                <c:pt idx="66">
                  <c:v>2016</c:v>
                </c:pt>
                <c:pt idx="67">
                  <c:v>2017</c:v>
                </c:pt>
                <c:pt idx="68">
                  <c:v>2018</c:v>
                </c:pt>
                <c:pt idx="69">
                  <c:v>2019</c:v>
                </c:pt>
                <c:pt idx="70">
                  <c:v>2020</c:v>
                </c:pt>
                <c:pt idx="71">
                  <c:v>2021</c:v>
                </c:pt>
                <c:pt idx="72">
                  <c:v>2022</c:v>
                </c:pt>
                <c:pt idx="73">
                  <c:v>2023</c:v>
                </c:pt>
                <c:pt idx="74">
                  <c:v>2024</c:v>
                </c:pt>
                <c:pt idx="75">
                  <c:v>2025</c:v>
                </c:pt>
                <c:pt idx="76">
                  <c:v>2026</c:v>
                </c:pt>
                <c:pt idx="77">
                  <c:v>2027</c:v>
                </c:pt>
                <c:pt idx="78">
                  <c:v>2028</c:v>
                </c:pt>
                <c:pt idx="79">
                  <c:v>2029</c:v>
                </c:pt>
                <c:pt idx="80">
                  <c:v>2030</c:v>
                </c:pt>
                <c:pt idx="81">
                  <c:v>2031</c:v>
                </c:pt>
                <c:pt idx="82">
                  <c:v>2032</c:v>
                </c:pt>
                <c:pt idx="83">
                  <c:v>2033</c:v>
                </c:pt>
                <c:pt idx="84">
                  <c:v>2034</c:v>
                </c:pt>
                <c:pt idx="85">
                  <c:v>2035</c:v>
                </c:pt>
                <c:pt idx="86">
                  <c:v>2036</c:v>
                </c:pt>
                <c:pt idx="87">
                  <c:v>2037</c:v>
                </c:pt>
                <c:pt idx="88">
                  <c:v>2038</c:v>
                </c:pt>
                <c:pt idx="89">
                  <c:v>2039</c:v>
                </c:pt>
                <c:pt idx="90">
                  <c:v>2040</c:v>
                </c:pt>
                <c:pt idx="91">
                  <c:v>2041</c:v>
                </c:pt>
                <c:pt idx="92">
                  <c:v>2042</c:v>
                </c:pt>
                <c:pt idx="93">
                  <c:v>2043</c:v>
                </c:pt>
                <c:pt idx="94">
                  <c:v>2044</c:v>
                </c:pt>
                <c:pt idx="95">
                  <c:v>2045</c:v>
                </c:pt>
                <c:pt idx="96">
                  <c:v>2046</c:v>
                </c:pt>
                <c:pt idx="97">
                  <c:v>2047</c:v>
                </c:pt>
                <c:pt idx="98">
                  <c:v>2048</c:v>
                </c:pt>
                <c:pt idx="99">
                  <c:v>2049</c:v>
                </c:pt>
                <c:pt idx="100">
                  <c:v>2050</c:v>
                </c:pt>
              </c:numCache>
            </c:numRef>
          </c:cat>
          <c:val>
            <c:numRef>
              <c:f>'[WUP2018-F21-Proportion_Urban_Annual (3).xls]Data'!$C$18:$CY$18</c:f>
              <c:numCache>
                <c:formatCode>#\ ###\ ###\ ##0.0;\-#\ ###\ ###\ ##0.0;0.0</c:formatCode>
                <c:ptCount val="101"/>
                <c:pt idx="0">
                  <c:v>78.980999999999995</c:v>
                </c:pt>
                <c:pt idx="1">
                  <c:v>78.927999999999997</c:v>
                </c:pt>
                <c:pt idx="2">
                  <c:v>78.873999999999995</c:v>
                </c:pt>
                <c:pt idx="3">
                  <c:v>78.820999999999998</c:v>
                </c:pt>
                <c:pt idx="4">
                  <c:v>78.766999999999996</c:v>
                </c:pt>
                <c:pt idx="5">
                  <c:v>78.713999999999999</c:v>
                </c:pt>
                <c:pt idx="6">
                  <c:v>78.66</c:v>
                </c:pt>
                <c:pt idx="7">
                  <c:v>78.605999999999995</c:v>
                </c:pt>
                <c:pt idx="8">
                  <c:v>78.552000000000007</c:v>
                </c:pt>
                <c:pt idx="9">
                  <c:v>78.498000000000005</c:v>
                </c:pt>
                <c:pt idx="10">
                  <c:v>78.444000000000003</c:v>
                </c:pt>
                <c:pt idx="11">
                  <c:v>78.373999999999995</c:v>
                </c:pt>
                <c:pt idx="12">
                  <c:v>78.236999999999995</c:v>
                </c:pt>
                <c:pt idx="13">
                  <c:v>78.099000000000004</c:v>
                </c:pt>
                <c:pt idx="14">
                  <c:v>77.959999999999994</c:v>
                </c:pt>
                <c:pt idx="15">
                  <c:v>77.820999999999998</c:v>
                </c:pt>
                <c:pt idx="16">
                  <c:v>77.682000000000002</c:v>
                </c:pt>
                <c:pt idx="17">
                  <c:v>77.540999999999997</c:v>
                </c:pt>
                <c:pt idx="18">
                  <c:v>77.400000000000006</c:v>
                </c:pt>
                <c:pt idx="19">
                  <c:v>77.259</c:v>
                </c:pt>
                <c:pt idx="20">
                  <c:v>77.117000000000004</c:v>
                </c:pt>
                <c:pt idx="21">
                  <c:v>77.03</c:v>
                </c:pt>
                <c:pt idx="22">
                  <c:v>77.194999999999993</c:v>
                </c:pt>
                <c:pt idx="23">
                  <c:v>77.358000000000004</c:v>
                </c:pt>
                <c:pt idx="24">
                  <c:v>77.521000000000001</c:v>
                </c:pt>
                <c:pt idx="25">
                  <c:v>77.683000000000007</c:v>
                </c:pt>
                <c:pt idx="26">
                  <c:v>77.843999999999994</c:v>
                </c:pt>
                <c:pt idx="27">
                  <c:v>78.004999999999995</c:v>
                </c:pt>
                <c:pt idx="28">
                  <c:v>78.164000000000001</c:v>
                </c:pt>
                <c:pt idx="29">
                  <c:v>78.322999999999993</c:v>
                </c:pt>
                <c:pt idx="30">
                  <c:v>78.480999999999995</c:v>
                </c:pt>
                <c:pt idx="31">
                  <c:v>78.587999999999994</c:v>
                </c:pt>
                <c:pt idx="32">
                  <c:v>78.539000000000001</c:v>
                </c:pt>
                <c:pt idx="33">
                  <c:v>78.489000000000004</c:v>
                </c:pt>
                <c:pt idx="34">
                  <c:v>78.44</c:v>
                </c:pt>
                <c:pt idx="35">
                  <c:v>78.39</c:v>
                </c:pt>
                <c:pt idx="36">
                  <c:v>78.34</c:v>
                </c:pt>
                <c:pt idx="37">
                  <c:v>78.290000000000006</c:v>
                </c:pt>
                <c:pt idx="38">
                  <c:v>78.239999999999995</c:v>
                </c:pt>
                <c:pt idx="39">
                  <c:v>78.19</c:v>
                </c:pt>
                <c:pt idx="40">
                  <c:v>78.14</c:v>
                </c:pt>
                <c:pt idx="41">
                  <c:v>78.111999999999995</c:v>
                </c:pt>
                <c:pt idx="42">
                  <c:v>78.171999999999997</c:v>
                </c:pt>
                <c:pt idx="43">
                  <c:v>78.231999999999999</c:v>
                </c:pt>
                <c:pt idx="44">
                  <c:v>78.293000000000006</c:v>
                </c:pt>
                <c:pt idx="45">
                  <c:v>78.352999999999994</c:v>
                </c:pt>
                <c:pt idx="46">
                  <c:v>78.412999999999997</c:v>
                </c:pt>
                <c:pt idx="47">
                  <c:v>78.471999999999994</c:v>
                </c:pt>
                <c:pt idx="48">
                  <c:v>78.531999999999996</c:v>
                </c:pt>
                <c:pt idx="49">
                  <c:v>78.590999999999994</c:v>
                </c:pt>
                <c:pt idx="50">
                  <c:v>78.650999999999996</c:v>
                </c:pt>
                <c:pt idx="51">
                  <c:v>78.751000000000005</c:v>
                </c:pt>
                <c:pt idx="52">
                  <c:v>79.046999999999997</c:v>
                </c:pt>
                <c:pt idx="53">
                  <c:v>79.338999999999999</c:v>
                </c:pt>
                <c:pt idx="54">
                  <c:v>79.629000000000005</c:v>
                </c:pt>
                <c:pt idx="55">
                  <c:v>79.915000000000006</c:v>
                </c:pt>
                <c:pt idx="56">
                  <c:v>80.198999999999998</c:v>
                </c:pt>
                <c:pt idx="57">
                  <c:v>80.478999999999999</c:v>
                </c:pt>
                <c:pt idx="58">
                  <c:v>80.757000000000005</c:v>
                </c:pt>
                <c:pt idx="59">
                  <c:v>81.031000000000006</c:v>
                </c:pt>
                <c:pt idx="60">
                  <c:v>81.302000000000007</c:v>
                </c:pt>
                <c:pt idx="61">
                  <c:v>81.569999999999993</c:v>
                </c:pt>
                <c:pt idx="62">
                  <c:v>81.837000000000003</c:v>
                </c:pt>
                <c:pt idx="63">
                  <c:v>82.102000000000004</c:v>
                </c:pt>
                <c:pt idx="64">
                  <c:v>82.364999999999995</c:v>
                </c:pt>
                <c:pt idx="65">
                  <c:v>82.626000000000005</c:v>
                </c:pt>
                <c:pt idx="66">
                  <c:v>82.885999999999996</c:v>
                </c:pt>
                <c:pt idx="67">
                  <c:v>83.143000000000001</c:v>
                </c:pt>
                <c:pt idx="68">
                  <c:v>83.397999999999996</c:v>
                </c:pt>
                <c:pt idx="69">
                  <c:v>83.652000000000001</c:v>
                </c:pt>
                <c:pt idx="70">
                  <c:v>83.903000000000006</c:v>
                </c:pt>
                <c:pt idx="71">
                  <c:v>84.152000000000001</c:v>
                </c:pt>
                <c:pt idx="72">
                  <c:v>84.397999999999996</c:v>
                </c:pt>
                <c:pt idx="73">
                  <c:v>84.641999999999996</c:v>
                </c:pt>
                <c:pt idx="74">
                  <c:v>84.884</c:v>
                </c:pt>
                <c:pt idx="75">
                  <c:v>85.123999999999995</c:v>
                </c:pt>
                <c:pt idx="76">
                  <c:v>85.361000000000004</c:v>
                </c:pt>
                <c:pt idx="77">
                  <c:v>85.596000000000004</c:v>
                </c:pt>
                <c:pt idx="78">
                  <c:v>85.828000000000003</c:v>
                </c:pt>
                <c:pt idx="79">
                  <c:v>86.058000000000007</c:v>
                </c:pt>
                <c:pt idx="80">
                  <c:v>86.284999999999997</c:v>
                </c:pt>
                <c:pt idx="81">
                  <c:v>86.509</c:v>
                </c:pt>
                <c:pt idx="82">
                  <c:v>86.73</c:v>
                </c:pt>
                <c:pt idx="83">
                  <c:v>86.948999999999998</c:v>
                </c:pt>
                <c:pt idx="84">
                  <c:v>87.165000000000006</c:v>
                </c:pt>
                <c:pt idx="85">
                  <c:v>87.378</c:v>
                </c:pt>
                <c:pt idx="86">
                  <c:v>87.587000000000003</c:v>
                </c:pt>
                <c:pt idx="87">
                  <c:v>87.793000000000006</c:v>
                </c:pt>
                <c:pt idx="88">
                  <c:v>87.997</c:v>
                </c:pt>
                <c:pt idx="89">
                  <c:v>88.197999999999993</c:v>
                </c:pt>
                <c:pt idx="90">
                  <c:v>88.394999999999996</c:v>
                </c:pt>
                <c:pt idx="91">
                  <c:v>88.59</c:v>
                </c:pt>
                <c:pt idx="92">
                  <c:v>88.781999999999996</c:v>
                </c:pt>
                <c:pt idx="93">
                  <c:v>88.971000000000004</c:v>
                </c:pt>
                <c:pt idx="94">
                  <c:v>89.158000000000001</c:v>
                </c:pt>
                <c:pt idx="95">
                  <c:v>89.340999999999994</c:v>
                </c:pt>
                <c:pt idx="96">
                  <c:v>89.522000000000006</c:v>
                </c:pt>
                <c:pt idx="97">
                  <c:v>89.7</c:v>
                </c:pt>
                <c:pt idx="98">
                  <c:v>89.875</c:v>
                </c:pt>
                <c:pt idx="99">
                  <c:v>90.048000000000002</c:v>
                </c:pt>
                <c:pt idx="100">
                  <c:v>90.218000000000004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1E7-4BF5-9F68-B25CC88B0781}"/>
            </c:ext>
          </c:extLst>
        </c:ser>
        <c:ser>
          <c:idx val="1"/>
          <c:order val="1"/>
          <c:tx>
            <c:strRef>
              <c:f>'[WUP2018-F21-Proportion_Urban_Annual (3).xls]Data'!$B$19</c:f>
              <c:strCache>
                <c:ptCount val="1"/>
                <c:pt idx="0">
                  <c:v>Rural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cat>
            <c:numRef>
              <c:f>'[WUP2018-F21-Proportion_Urban_Annual (3).xls]Data'!$C$17:$CY$17</c:f>
              <c:numCache>
                <c:formatCode>General</c:formatCode>
                <c:ptCount val="101"/>
                <c:pt idx="0">
                  <c:v>1950</c:v>
                </c:pt>
                <c:pt idx="1">
                  <c:v>1951</c:v>
                </c:pt>
                <c:pt idx="2">
                  <c:v>1952</c:v>
                </c:pt>
                <c:pt idx="3">
                  <c:v>1953</c:v>
                </c:pt>
                <c:pt idx="4">
                  <c:v>1954</c:v>
                </c:pt>
                <c:pt idx="5">
                  <c:v>1955</c:v>
                </c:pt>
                <c:pt idx="6">
                  <c:v>1956</c:v>
                </c:pt>
                <c:pt idx="7">
                  <c:v>1957</c:v>
                </c:pt>
                <c:pt idx="8">
                  <c:v>1958</c:v>
                </c:pt>
                <c:pt idx="9">
                  <c:v>1959</c:v>
                </c:pt>
                <c:pt idx="10">
                  <c:v>1960</c:v>
                </c:pt>
                <c:pt idx="11">
                  <c:v>1961</c:v>
                </c:pt>
                <c:pt idx="12">
                  <c:v>1962</c:v>
                </c:pt>
                <c:pt idx="13">
                  <c:v>1963</c:v>
                </c:pt>
                <c:pt idx="14">
                  <c:v>1964</c:v>
                </c:pt>
                <c:pt idx="15">
                  <c:v>1965</c:v>
                </c:pt>
                <c:pt idx="16">
                  <c:v>1966</c:v>
                </c:pt>
                <c:pt idx="17">
                  <c:v>1967</c:v>
                </c:pt>
                <c:pt idx="18">
                  <c:v>1968</c:v>
                </c:pt>
                <c:pt idx="19">
                  <c:v>1969</c:v>
                </c:pt>
                <c:pt idx="20">
                  <c:v>1970</c:v>
                </c:pt>
                <c:pt idx="21">
                  <c:v>1971</c:v>
                </c:pt>
                <c:pt idx="22">
                  <c:v>1972</c:v>
                </c:pt>
                <c:pt idx="23">
                  <c:v>1973</c:v>
                </c:pt>
                <c:pt idx="24">
                  <c:v>1974</c:v>
                </c:pt>
                <c:pt idx="25">
                  <c:v>1975</c:v>
                </c:pt>
                <c:pt idx="26">
                  <c:v>1976</c:v>
                </c:pt>
                <c:pt idx="27">
                  <c:v>1977</c:v>
                </c:pt>
                <c:pt idx="28">
                  <c:v>1978</c:v>
                </c:pt>
                <c:pt idx="29">
                  <c:v>1979</c:v>
                </c:pt>
                <c:pt idx="30">
                  <c:v>1980</c:v>
                </c:pt>
                <c:pt idx="31">
                  <c:v>1981</c:v>
                </c:pt>
                <c:pt idx="32">
                  <c:v>1982</c:v>
                </c:pt>
                <c:pt idx="33">
                  <c:v>1983</c:v>
                </c:pt>
                <c:pt idx="34">
                  <c:v>1984</c:v>
                </c:pt>
                <c:pt idx="35">
                  <c:v>1985</c:v>
                </c:pt>
                <c:pt idx="36">
                  <c:v>1986</c:v>
                </c:pt>
                <c:pt idx="37">
                  <c:v>1987</c:v>
                </c:pt>
                <c:pt idx="38">
                  <c:v>1988</c:v>
                </c:pt>
                <c:pt idx="39">
                  <c:v>1989</c:v>
                </c:pt>
                <c:pt idx="40">
                  <c:v>1990</c:v>
                </c:pt>
                <c:pt idx="41">
                  <c:v>1991</c:v>
                </c:pt>
                <c:pt idx="42">
                  <c:v>1992</c:v>
                </c:pt>
                <c:pt idx="43">
                  <c:v>1993</c:v>
                </c:pt>
                <c:pt idx="44">
                  <c:v>1994</c:v>
                </c:pt>
                <c:pt idx="45">
                  <c:v>1995</c:v>
                </c:pt>
                <c:pt idx="46">
                  <c:v>1996</c:v>
                </c:pt>
                <c:pt idx="47">
                  <c:v>1997</c:v>
                </c:pt>
                <c:pt idx="48">
                  <c:v>1998</c:v>
                </c:pt>
                <c:pt idx="49">
                  <c:v>1999</c:v>
                </c:pt>
                <c:pt idx="50">
                  <c:v>2000</c:v>
                </c:pt>
                <c:pt idx="51">
                  <c:v>2001</c:v>
                </c:pt>
                <c:pt idx="52">
                  <c:v>2002</c:v>
                </c:pt>
                <c:pt idx="53">
                  <c:v>2003</c:v>
                </c:pt>
                <c:pt idx="54">
                  <c:v>2004</c:v>
                </c:pt>
                <c:pt idx="55">
                  <c:v>2005</c:v>
                </c:pt>
                <c:pt idx="56">
                  <c:v>2006</c:v>
                </c:pt>
                <c:pt idx="57">
                  <c:v>2007</c:v>
                </c:pt>
                <c:pt idx="58">
                  <c:v>2008</c:v>
                </c:pt>
                <c:pt idx="59">
                  <c:v>2009</c:v>
                </c:pt>
                <c:pt idx="60">
                  <c:v>2010</c:v>
                </c:pt>
                <c:pt idx="61">
                  <c:v>2011</c:v>
                </c:pt>
                <c:pt idx="62">
                  <c:v>2012</c:v>
                </c:pt>
                <c:pt idx="63">
                  <c:v>2013</c:v>
                </c:pt>
                <c:pt idx="64">
                  <c:v>2014</c:v>
                </c:pt>
                <c:pt idx="65">
                  <c:v>2015</c:v>
                </c:pt>
                <c:pt idx="66">
                  <c:v>2016</c:v>
                </c:pt>
                <c:pt idx="67">
                  <c:v>2017</c:v>
                </c:pt>
                <c:pt idx="68">
                  <c:v>2018</c:v>
                </c:pt>
                <c:pt idx="69">
                  <c:v>2019</c:v>
                </c:pt>
                <c:pt idx="70">
                  <c:v>2020</c:v>
                </c:pt>
                <c:pt idx="71">
                  <c:v>2021</c:v>
                </c:pt>
                <c:pt idx="72">
                  <c:v>2022</c:v>
                </c:pt>
                <c:pt idx="73">
                  <c:v>2023</c:v>
                </c:pt>
                <c:pt idx="74">
                  <c:v>2024</c:v>
                </c:pt>
                <c:pt idx="75">
                  <c:v>2025</c:v>
                </c:pt>
                <c:pt idx="76">
                  <c:v>2026</c:v>
                </c:pt>
                <c:pt idx="77">
                  <c:v>2027</c:v>
                </c:pt>
                <c:pt idx="78">
                  <c:v>2028</c:v>
                </c:pt>
                <c:pt idx="79">
                  <c:v>2029</c:v>
                </c:pt>
                <c:pt idx="80">
                  <c:v>2030</c:v>
                </c:pt>
                <c:pt idx="81">
                  <c:v>2031</c:v>
                </c:pt>
                <c:pt idx="82">
                  <c:v>2032</c:v>
                </c:pt>
                <c:pt idx="83">
                  <c:v>2033</c:v>
                </c:pt>
                <c:pt idx="84">
                  <c:v>2034</c:v>
                </c:pt>
                <c:pt idx="85">
                  <c:v>2035</c:v>
                </c:pt>
                <c:pt idx="86">
                  <c:v>2036</c:v>
                </c:pt>
                <c:pt idx="87">
                  <c:v>2037</c:v>
                </c:pt>
                <c:pt idx="88">
                  <c:v>2038</c:v>
                </c:pt>
                <c:pt idx="89">
                  <c:v>2039</c:v>
                </c:pt>
                <c:pt idx="90">
                  <c:v>2040</c:v>
                </c:pt>
                <c:pt idx="91">
                  <c:v>2041</c:v>
                </c:pt>
                <c:pt idx="92">
                  <c:v>2042</c:v>
                </c:pt>
                <c:pt idx="93">
                  <c:v>2043</c:v>
                </c:pt>
                <c:pt idx="94">
                  <c:v>2044</c:v>
                </c:pt>
                <c:pt idx="95">
                  <c:v>2045</c:v>
                </c:pt>
                <c:pt idx="96">
                  <c:v>2046</c:v>
                </c:pt>
                <c:pt idx="97">
                  <c:v>2047</c:v>
                </c:pt>
                <c:pt idx="98">
                  <c:v>2048</c:v>
                </c:pt>
                <c:pt idx="99">
                  <c:v>2049</c:v>
                </c:pt>
                <c:pt idx="100">
                  <c:v>2050</c:v>
                </c:pt>
              </c:numCache>
            </c:numRef>
          </c:cat>
          <c:val>
            <c:numRef>
              <c:f>'[WUP2018-F21-Proportion_Urban_Annual (3).xls]Data'!$C$19:$CY$19</c:f>
              <c:numCache>
                <c:formatCode>0.000_ ;\-0.000\ </c:formatCode>
                <c:ptCount val="101"/>
                <c:pt idx="0">
                  <c:v>21.019000000000005</c:v>
                </c:pt>
                <c:pt idx="1">
                  <c:v>21.072000000000003</c:v>
                </c:pt>
                <c:pt idx="2">
                  <c:v>21.126000000000005</c:v>
                </c:pt>
                <c:pt idx="3">
                  <c:v>21.179000000000002</c:v>
                </c:pt>
                <c:pt idx="4">
                  <c:v>21.233000000000004</c:v>
                </c:pt>
                <c:pt idx="5">
                  <c:v>21.286000000000001</c:v>
                </c:pt>
                <c:pt idx="6">
                  <c:v>21.340000000000003</c:v>
                </c:pt>
                <c:pt idx="7">
                  <c:v>21.394000000000005</c:v>
                </c:pt>
                <c:pt idx="8">
                  <c:v>21.447999999999993</c:v>
                </c:pt>
                <c:pt idx="9">
                  <c:v>21.501999999999995</c:v>
                </c:pt>
                <c:pt idx="10">
                  <c:v>21.555999999999997</c:v>
                </c:pt>
                <c:pt idx="11">
                  <c:v>21.626000000000005</c:v>
                </c:pt>
                <c:pt idx="12">
                  <c:v>21.763000000000005</c:v>
                </c:pt>
                <c:pt idx="13">
                  <c:v>21.900999999999996</c:v>
                </c:pt>
                <c:pt idx="14">
                  <c:v>22.040000000000006</c:v>
                </c:pt>
                <c:pt idx="15">
                  <c:v>22.179000000000002</c:v>
                </c:pt>
                <c:pt idx="16">
                  <c:v>22.317999999999998</c:v>
                </c:pt>
                <c:pt idx="17">
                  <c:v>22.459000000000003</c:v>
                </c:pt>
                <c:pt idx="18">
                  <c:v>22.599999999999994</c:v>
                </c:pt>
                <c:pt idx="19">
                  <c:v>22.741</c:v>
                </c:pt>
                <c:pt idx="20">
                  <c:v>22.882999999999996</c:v>
                </c:pt>
                <c:pt idx="21">
                  <c:v>22.97</c:v>
                </c:pt>
                <c:pt idx="22">
                  <c:v>22.805000000000007</c:v>
                </c:pt>
                <c:pt idx="23">
                  <c:v>22.641999999999996</c:v>
                </c:pt>
                <c:pt idx="24">
                  <c:v>22.478999999999999</c:v>
                </c:pt>
                <c:pt idx="25">
                  <c:v>22.316999999999993</c:v>
                </c:pt>
                <c:pt idx="26">
                  <c:v>22.156000000000006</c:v>
                </c:pt>
                <c:pt idx="27">
                  <c:v>21.995000000000005</c:v>
                </c:pt>
                <c:pt idx="28">
                  <c:v>21.835999999999999</c:v>
                </c:pt>
                <c:pt idx="29">
                  <c:v>21.677000000000007</c:v>
                </c:pt>
                <c:pt idx="30">
                  <c:v>21.519000000000005</c:v>
                </c:pt>
                <c:pt idx="31">
                  <c:v>21.412000000000006</c:v>
                </c:pt>
                <c:pt idx="32">
                  <c:v>21.460999999999999</c:v>
                </c:pt>
                <c:pt idx="33">
                  <c:v>21.510999999999996</c:v>
                </c:pt>
                <c:pt idx="34">
                  <c:v>21.560000000000002</c:v>
                </c:pt>
                <c:pt idx="35">
                  <c:v>21.61</c:v>
                </c:pt>
                <c:pt idx="36">
                  <c:v>21.659999999999997</c:v>
                </c:pt>
                <c:pt idx="37">
                  <c:v>21.709999999999994</c:v>
                </c:pt>
                <c:pt idx="38">
                  <c:v>21.760000000000005</c:v>
                </c:pt>
                <c:pt idx="39">
                  <c:v>21.810000000000002</c:v>
                </c:pt>
                <c:pt idx="40">
                  <c:v>21.86</c:v>
                </c:pt>
                <c:pt idx="41">
                  <c:v>21.888000000000005</c:v>
                </c:pt>
                <c:pt idx="42">
                  <c:v>21.828000000000003</c:v>
                </c:pt>
                <c:pt idx="43">
                  <c:v>21.768000000000001</c:v>
                </c:pt>
                <c:pt idx="44">
                  <c:v>21.706999999999994</c:v>
                </c:pt>
                <c:pt idx="45">
                  <c:v>21.647000000000006</c:v>
                </c:pt>
                <c:pt idx="46">
                  <c:v>21.587000000000003</c:v>
                </c:pt>
                <c:pt idx="47">
                  <c:v>21.528000000000006</c:v>
                </c:pt>
                <c:pt idx="48">
                  <c:v>21.468000000000004</c:v>
                </c:pt>
                <c:pt idx="49">
                  <c:v>21.409000000000006</c:v>
                </c:pt>
                <c:pt idx="50">
                  <c:v>21.349000000000004</c:v>
                </c:pt>
                <c:pt idx="51">
                  <c:v>21.248999999999995</c:v>
                </c:pt>
                <c:pt idx="52">
                  <c:v>20.953000000000003</c:v>
                </c:pt>
                <c:pt idx="53">
                  <c:v>20.661000000000001</c:v>
                </c:pt>
                <c:pt idx="54">
                  <c:v>20.370999999999995</c:v>
                </c:pt>
                <c:pt idx="55">
                  <c:v>20.084999999999994</c:v>
                </c:pt>
                <c:pt idx="56">
                  <c:v>19.801000000000002</c:v>
                </c:pt>
                <c:pt idx="57">
                  <c:v>19.521000000000001</c:v>
                </c:pt>
                <c:pt idx="58">
                  <c:v>19.242999999999995</c:v>
                </c:pt>
                <c:pt idx="59">
                  <c:v>18.968999999999994</c:v>
                </c:pt>
                <c:pt idx="60">
                  <c:v>18.697999999999993</c:v>
                </c:pt>
                <c:pt idx="61">
                  <c:v>18.430000000000007</c:v>
                </c:pt>
                <c:pt idx="62">
                  <c:v>18.162999999999997</c:v>
                </c:pt>
                <c:pt idx="63">
                  <c:v>17.897999999999996</c:v>
                </c:pt>
                <c:pt idx="64">
                  <c:v>17.635000000000005</c:v>
                </c:pt>
                <c:pt idx="65">
                  <c:v>17.373999999999995</c:v>
                </c:pt>
                <c:pt idx="66">
                  <c:v>17.114000000000004</c:v>
                </c:pt>
                <c:pt idx="67">
                  <c:v>16.856999999999999</c:v>
                </c:pt>
                <c:pt idx="68">
                  <c:v>16.602000000000004</c:v>
                </c:pt>
                <c:pt idx="69">
                  <c:v>16.347999999999999</c:v>
                </c:pt>
                <c:pt idx="70">
                  <c:v>16.096999999999994</c:v>
                </c:pt>
                <c:pt idx="71">
                  <c:v>15.847999999999999</c:v>
                </c:pt>
                <c:pt idx="72">
                  <c:v>15.602000000000004</c:v>
                </c:pt>
                <c:pt idx="73">
                  <c:v>15.358000000000004</c:v>
                </c:pt>
                <c:pt idx="74">
                  <c:v>15.116</c:v>
                </c:pt>
                <c:pt idx="75">
                  <c:v>14.876000000000005</c:v>
                </c:pt>
                <c:pt idx="76">
                  <c:v>14.638999999999996</c:v>
                </c:pt>
                <c:pt idx="77">
                  <c:v>14.403999999999996</c:v>
                </c:pt>
                <c:pt idx="78">
                  <c:v>14.171999999999997</c:v>
                </c:pt>
                <c:pt idx="79">
                  <c:v>13.941999999999993</c:v>
                </c:pt>
                <c:pt idx="80">
                  <c:v>13.715000000000003</c:v>
                </c:pt>
                <c:pt idx="81">
                  <c:v>13.491</c:v>
                </c:pt>
                <c:pt idx="82">
                  <c:v>13.269999999999996</c:v>
                </c:pt>
                <c:pt idx="83">
                  <c:v>13.051000000000002</c:v>
                </c:pt>
                <c:pt idx="84">
                  <c:v>12.834999999999994</c:v>
                </c:pt>
                <c:pt idx="85">
                  <c:v>12.622</c:v>
                </c:pt>
                <c:pt idx="86">
                  <c:v>12.412999999999997</c:v>
                </c:pt>
                <c:pt idx="87">
                  <c:v>12.206999999999994</c:v>
                </c:pt>
                <c:pt idx="88">
                  <c:v>12.003</c:v>
                </c:pt>
                <c:pt idx="89">
                  <c:v>11.802000000000007</c:v>
                </c:pt>
                <c:pt idx="90">
                  <c:v>11.605000000000004</c:v>
                </c:pt>
                <c:pt idx="91">
                  <c:v>11.409999999999997</c:v>
                </c:pt>
                <c:pt idx="92">
                  <c:v>11.218000000000004</c:v>
                </c:pt>
                <c:pt idx="93">
                  <c:v>11.028999999999996</c:v>
                </c:pt>
                <c:pt idx="94">
                  <c:v>10.841999999999999</c:v>
                </c:pt>
                <c:pt idx="95">
                  <c:v>10.659000000000006</c:v>
                </c:pt>
                <c:pt idx="96">
                  <c:v>10.477999999999994</c:v>
                </c:pt>
                <c:pt idx="97">
                  <c:v>10.299999999999997</c:v>
                </c:pt>
                <c:pt idx="98">
                  <c:v>10.125</c:v>
                </c:pt>
                <c:pt idx="99">
                  <c:v>9.9519999999999982</c:v>
                </c:pt>
                <c:pt idx="100">
                  <c:v>9.7819999999999965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1E7-4BF5-9F68-B25CC88B078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25523480"/>
        <c:axId val="325529384"/>
      </c:areaChart>
      <c:catAx>
        <c:axId val="3255234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5529384"/>
        <c:crosses val="autoZero"/>
        <c:auto val="1"/>
        <c:lblAlgn val="ctr"/>
        <c:lblOffset val="100"/>
        <c:noMultiLvlLbl val="0"/>
      </c:catAx>
      <c:valAx>
        <c:axId val="3255293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Proportion</a:t>
                </a:r>
                <a:r>
                  <a:rPr lang="en-GB" baseline="0"/>
                  <a:t> (%)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\ ###\ ###\ ##0.0;\-#\ ###\ ###\ ##0.0;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552348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DC8E6E-367F-D080-AE09-BC8E08C83B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48D0E6-040C-43DD-6BF2-C0DBB15F32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47628A-8A76-CCDF-1C2B-255D650CA0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EEB04-155E-4758-92E5-ECE5122D1471}" type="datetimeFigureOut">
              <a:rPr lang="en-GB" smtClean="0"/>
              <a:t>20/11/2023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B3AACF-3049-14D6-52F5-0AD6E06B8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2C4177-6C1C-EE3A-43E2-6E2F8BB3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973B2-3F55-4256-AA98-E6A5F14751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4511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F2010D-F375-A0F3-674D-B51A3D193C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F92681-FF84-AE28-325B-08764239C7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EFBED5-9C9D-C7F6-B407-7EFD67E868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EEB04-155E-4758-92E5-ECE5122D1471}" type="datetimeFigureOut">
              <a:rPr lang="en-GB" smtClean="0"/>
              <a:t>20/11/2023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24E3B0-E241-390F-B067-CFFA90FD1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86C439-3839-46AF-6CA1-4073DA572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973B2-3F55-4256-AA98-E6A5F14751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2519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1D49711-5DA5-55BF-BA83-7B9B7A0AF9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12DC8F-E899-F081-D73F-C1A77E9626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3AAA82-DD85-FDAE-0489-E10D9C32A9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EEB04-155E-4758-92E5-ECE5122D1471}" type="datetimeFigureOut">
              <a:rPr lang="en-GB" smtClean="0"/>
              <a:t>20/11/2023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AC3DB3-A4FE-A6BF-7A8D-CB98F78D11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033EEE-5BB2-B99E-5230-414E23BBB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973B2-3F55-4256-AA98-E6A5F14751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5638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ECB6C-69F7-04D9-3285-B8279B70CB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895CD6-DE30-4E4C-1FEE-82208990C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4D12CB-1CB1-4E9B-DD5C-645D044FBA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EEB04-155E-4758-92E5-ECE5122D1471}" type="datetimeFigureOut">
              <a:rPr lang="en-GB" smtClean="0"/>
              <a:t>20/11/2023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B5C910-6212-E377-69C0-5E08FEDCD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2EF500-84C8-A99D-048D-235307D4C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973B2-3F55-4256-AA98-E6A5F14751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490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D81422-1B2E-BC90-DA4E-D11D8A8AD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F05E6A-CBA4-9E3C-B41E-0438E58AA3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291239-56D9-7035-0D00-8236440C2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EEB04-155E-4758-92E5-ECE5122D1471}" type="datetimeFigureOut">
              <a:rPr lang="en-GB" smtClean="0"/>
              <a:t>20/11/2023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577708-E66B-8C97-E463-D320B3EB27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16A3DB-A3E5-12F3-DB45-B7C6EE2F14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973B2-3F55-4256-AA98-E6A5F14751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8651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541A54-44AD-081D-E569-9868190A9D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07DD05-C4D0-439E-9D98-AFEB203816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4E2E21-8BFE-D7CF-929F-15A41ED0FC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39C570-7B66-AD4E-F14C-CB41BD59C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EEB04-155E-4758-92E5-ECE5122D1471}" type="datetimeFigureOut">
              <a:rPr lang="en-GB" smtClean="0"/>
              <a:t>20/11/2023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4FB5DA-DA98-BD44-9065-4391740C5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8988C3-FEB8-F266-0C72-31D43B6C8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973B2-3F55-4256-AA98-E6A5F14751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6869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5A042-D221-19BB-5372-4E4EB54871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98692A-1D3C-EFB3-D157-A62BE3A087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1DAC49-1882-4D29-84EE-9F08275A6D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678791A-C76B-D0FD-679D-0484874ECB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18A7D5B-9CF8-3FB2-72D9-D9046E69E9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D7C9E86-FA7C-4362-5F8D-DAAE22A33A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EEB04-155E-4758-92E5-ECE5122D1471}" type="datetimeFigureOut">
              <a:rPr lang="en-GB" smtClean="0"/>
              <a:t>20/11/2023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FCB1AD-A3A8-FE4F-AA2A-02BD5734A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A07C82-92CE-53F4-F0EE-E5B8B2009D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973B2-3F55-4256-AA98-E6A5F14751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6746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A498B-75C1-EF09-1B9B-06C141A8EA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5612DD-9BDB-A07D-F991-64EA9CD81F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EEB04-155E-4758-92E5-ECE5122D1471}" type="datetimeFigureOut">
              <a:rPr lang="en-GB" smtClean="0"/>
              <a:t>20/11/2023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618C8E-9C62-BE0C-76FB-57C226147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A33A8E-3EB2-08F7-2CF0-A819E3CDB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973B2-3F55-4256-AA98-E6A5F14751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7946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C4ADDAB-9182-3FAC-803D-368660BE22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EEB04-155E-4758-92E5-ECE5122D1471}" type="datetimeFigureOut">
              <a:rPr lang="en-GB" smtClean="0"/>
              <a:t>20/11/2023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8C3844-C597-11C6-EAD9-1B41E1B037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726D3D-AC99-F6C9-9103-011C4AB89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973B2-3F55-4256-AA98-E6A5F14751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9546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0BE3B0-D217-CCBB-C23F-649C8B394B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B6C610-F321-69B7-D2F0-A99C757B74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A54FB5B-3552-E967-5425-3034C062D8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C22316-8BB6-8448-E4CD-16D431F0A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EEB04-155E-4758-92E5-ECE5122D1471}" type="datetimeFigureOut">
              <a:rPr lang="en-GB" smtClean="0"/>
              <a:t>20/11/2023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D90DAA-70EA-823E-FC2D-FAE809A67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914126-B3C6-E743-2069-D412886C0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973B2-3F55-4256-AA98-E6A5F14751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3464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C8E610-07D4-9D5F-5B49-15EE3671D7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00ADBC8-891A-169E-A0AA-4E4DAC9B140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60B6E5-0E31-0B26-1945-A307CFF79F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FB3E3F-1247-4B25-C6D2-8EA92D823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EEB04-155E-4758-92E5-ECE5122D1471}" type="datetimeFigureOut">
              <a:rPr lang="en-GB" smtClean="0"/>
              <a:t>20/11/2023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E46DF8-90FE-E929-4E85-D8F124ACC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688A1C-E758-65D6-1F19-3D9E1900B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973B2-3F55-4256-AA98-E6A5F14751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0856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65EDDFE-A01D-9DF5-0AF6-9FB8A5DCCF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985AAA-3181-19B1-3F3B-38D741A0A2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103C63-0672-E225-A044-05080863B1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BEEB04-155E-4758-92E5-ECE5122D1471}" type="datetimeFigureOut">
              <a:rPr lang="en-GB" smtClean="0"/>
              <a:t>20/11/2023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A4DE81-1762-EAB4-5D09-59E923B12B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1E4C22-9EDA-A0E3-0A93-6AB146FC1C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5973B2-3F55-4256-AA98-E6A5F14751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5109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1.png"/><Relationship Id="rId4" Type="http://schemas.openxmlformats.org/officeDocument/2006/relationships/image" Target="../media/image14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4.jpg"/><Relationship Id="rId5" Type="http://schemas.openxmlformats.org/officeDocument/2006/relationships/image" Target="../media/image143.svg"/><Relationship Id="rId4" Type="http://schemas.openxmlformats.org/officeDocument/2006/relationships/image" Target="../media/image14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nbn.org.uk/wp-content/uploads/2019/09/State-of-Nature-2019-Wales-summary.pdf" TargetMode="External"/><Relationship Id="rId7" Type="http://schemas.openxmlformats.org/officeDocument/2006/relationships/hyperlink" Target="https://nrw.maps.arcgis.com/apps/MapSeries/index.html?appid=b3aa06ed573f4ad0a30c1896239a4a6f" TargetMode="External"/><Relationship Id="rId2" Type="http://schemas.openxmlformats.org/officeDocument/2006/relationships/hyperlink" Target="https://biodiversitystripes.info/faq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naturalresources.wales/media/3705/tree-cover-in-wales-towns-and-cities-2014-summary.pdf" TargetMode="External"/><Relationship Id="rId5" Type="http://schemas.openxmlformats.org/officeDocument/2006/relationships/hyperlink" Target="https://www.mammal.org.uk/science-research/the-state-of-mammals-in-wales-cyflwrmamaliaid-yng-nghymru/" TargetMode="External"/><Relationship Id="rId4" Type="http://schemas.openxmlformats.org/officeDocument/2006/relationships/hyperlink" Target="https://stateofnature.org.uk/wp-content/uploads/2023/09/TP26053-SoN-Wales-summary-report-v10.pdf.pagespeed.ce.UcI3aoHAY6.pdf" TargetMode="External"/></Relationships>
</file>

<file path=ppt/slides/_rels/slide2.xml.rels><?xml version="1.0" encoding="UTF-8" standalone="yes"?>
<Relationships xmlns="http://schemas.openxmlformats.org/package/2006/relationships"><Relationship Id="rId26" Type="http://schemas.openxmlformats.org/officeDocument/2006/relationships/image" Target="../media/image28.jpeg"/><Relationship Id="rId21" Type="http://schemas.openxmlformats.org/officeDocument/2006/relationships/image" Target="../media/image23.jpeg"/><Relationship Id="rId42" Type="http://schemas.openxmlformats.org/officeDocument/2006/relationships/image" Target="../media/image44.jpeg"/><Relationship Id="rId47" Type="http://schemas.openxmlformats.org/officeDocument/2006/relationships/image" Target="../media/image49.jpeg"/><Relationship Id="rId63" Type="http://schemas.openxmlformats.org/officeDocument/2006/relationships/image" Target="../media/image65.jpeg"/><Relationship Id="rId68" Type="http://schemas.openxmlformats.org/officeDocument/2006/relationships/image" Target="../media/image70.jpeg"/><Relationship Id="rId84" Type="http://schemas.openxmlformats.org/officeDocument/2006/relationships/image" Target="../media/image86.jpeg"/><Relationship Id="rId89" Type="http://schemas.openxmlformats.org/officeDocument/2006/relationships/image" Target="../media/image91.jpeg"/><Relationship Id="rId16" Type="http://schemas.openxmlformats.org/officeDocument/2006/relationships/image" Target="../media/image18.jpeg"/><Relationship Id="rId11" Type="http://schemas.openxmlformats.org/officeDocument/2006/relationships/image" Target="../media/image13.jpeg"/><Relationship Id="rId32" Type="http://schemas.openxmlformats.org/officeDocument/2006/relationships/image" Target="../media/image34.jpeg"/><Relationship Id="rId37" Type="http://schemas.openxmlformats.org/officeDocument/2006/relationships/image" Target="../media/image39.jpeg"/><Relationship Id="rId53" Type="http://schemas.openxmlformats.org/officeDocument/2006/relationships/image" Target="../media/image55.jpeg"/><Relationship Id="rId58" Type="http://schemas.openxmlformats.org/officeDocument/2006/relationships/image" Target="../media/image60.jpeg"/><Relationship Id="rId74" Type="http://schemas.openxmlformats.org/officeDocument/2006/relationships/image" Target="../media/image76.jpeg"/><Relationship Id="rId79" Type="http://schemas.openxmlformats.org/officeDocument/2006/relationships/image" Target="../media/image81.jpeg"/><Relationship Id="rId102" Type="http://schemas.openxmlformats.org/officeDocument/2006/relationships/image" Target="../media/image104.jpeg"/><Relationship Id="rId5" Type="http://schemas.openxmlformats.org/officeDocument/2006/relationships/image" Target="../media/image7.jpeg"/><Relationship Id="rId90" Type="http://schemas.openxmlformats.org/officeDocument/2006/relationships/image" Target="../media/image92.jpeg"/><Relationship Id="rId95" Type="http://schemas.openxmlformats.org/officeDocument/2006/relationships/image" Target="../media/image97.jpeg"/><Relationship Id="rId22" Type="http://schemas.openxmlformats.org/officeDocument/2006/relationships/image" Target="../media/image24.jpeg"/><Relationship Id="rId27" Type="http://schemas.openxmlformats.org/officeDocument/2006/relationships/image" Target="../media/image29.jpeg"/><Relationship Id="rId43" Type="http://schemas.openxmlformats.org/officeDocument/2006/relationships/image" Target="../media/image45.jpeg"/><Relationship Id="rId48" Type="http://schemas.openxmlformats.org/officeDocument/2006/relationships/image" Target="../media/image50.jpeg"/><Relationship Id="rId64" Type="http://schemas.openxmlformats.org/officeDocument/2006/relationships/image" Target="../media/image66.jpeg"/><Relationship Id="rId69" Type="http://schemas.openxmlformats.org/officeDocument/2006/relationships/image" Target="../media/image71.jpeg"/><Relationship Id="rId80" Type="http://schemas.openxmlformats.org/officeDocument/2006/relationships/image" Target="../media/image82.jpeg"/><Relationship Id="rId85" Type="http://schemas.openxmlformats.org/officeDocument/2006/relationships/image" Target="../media/image87.jpeg"/><Relationship Id="rId12" Type="http://schemas.openxmlformats.org/officeDocument/2006/relationships/image" Target="../media/image14.jpeg"/><Relationship Id="rId17" Type="http://schemas.openxmlformats.org/officeDocument/2006/relationships/image" Target="../media/image19.jpeg"/><Relationship Id="rId25" Type="http://schemas.openxmlformats.org/officeDocument/2006/relationships/image" Target="../media/image27.jpeg"/><Relationship Id="rId33" Type="http://schemas.openxmlformats.org/officeDocument/2006/relationships/image" Target="../media/image35.jpeg"/><Relationship Id="rId38" Type="http://schemas.openxmlformats.org/officeDocument/2006/relationships/image" Target="../media/image40.jpeg"/><Relationship Id="rId46" Type="http://schemas.openxmlformats.org/officeDocument/2006/relationships/image" Target="../media/image48.jpeg"/><Relationship Id="rId59" Type="http://schemas.openxmlformats.org/officeDocument/2006/relationships/image" Target="../media/image61.jpeg"/><Relationship Id="rId67" Type="http://schemas.openxmlformats.org/officeDocument/2006/relationships/image" Target="../media/image69.jpeg"/><Relationship Id="rId103" Type="http://schemas.openxmlformats.org/officeDocument/2006/relationships/image" Target="../media/image105.jpeg"/><Relationship Id="rId20" Type="http://schemas.openxmlformats.org/officeDocument/2006/relationships/image" Target="../media/image22.jpeg"/><Relationship Id="rId41" Type="http://schemas.openxmlformats.org/officeDocument/2006/relationships/image" Target="../media/image43.jpeg"/><Relationship Id="rId54" Type="http://schemas.openxmlformats.org/officeDocument/2006/relationships/image" Target="../media/image56.jpeg"/><Relationship Id="rId62" Type="http://schemas.openxmlformats.org/officeDocument/2006/relationships/image" Target="../media/image64.jpeg"/><Relationship Id="rId70" Type="http://schemas.openxmlformats.org/officeDocument/2006/relationships/image" Target="../media/image72.jpeg"/><Relationship Id="rId75" Type="http://schemas.openxmlformats.org/officeDocument/2006/relationships/image" Target="../media/image77.jpeg"/><Relationship Id="rId83" Type="http://schemas.openxmlformats.org/officeDocument/2006/relationships/image" Target="../media/image85.jpeg"/><Relationship Id="rId88" Type="http://schemas.openxmlformats.org/officeDocument/2006/relationships/image" Target="../media/image90.jpeg"/><Relationship Id="rId91" Type="http://schemas.openxmlformats.org/officeDocument/2006/relationships/image" Target="../media/image93.jpeg"/><Relationship Id="rId96" Type="http://schemas.openxmlformats.org/officeDocument/2006/relationships/image" Target="../media/image9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5" Type="http://schemas.openxmlformats.org/officeDocument/2006/relationships/image" Target="../media/image17.jpeg"/><Relationship Id="rId23" Type="http://schemas.openxmlformats.org/officeDocument/2006/relationships/image" Target="../media/image25.jpeg"/><Relationship Id="rId28" Type="http://schemas.openxmlformats.org/officeDocument/2006/relationships/image" Target="../media/image30.jpeg"/><Relationship Id="rId36" Type="http://schemas.openxmlformats.org/officeDocument/2006/relationships/image" Target="../media/image38.jpeg"/><Relationship Id="rId49" Type="http://schemas.openxmlformats.org/officeDocument/2006/relationships/image" Target="../media/image51.jpeg"/><Relationship Id="rId57" Type="http://schemas.openxmlformats.org/officeDocument/2006/relationships/image" Target="../media/image59.jpeg"/><Relationship Id="rId10" Type="http://schemas.openxmlformats.org/officeDocument/2006/relationships/image" Target="../media/image12.jpeg"/><Relationship Id="rId31" Type="http://schemas.openxmlformats.org/officeDocument/2006/relationships/image" Target="../media/image33.jpeg"/><Relationship Id="rId44" Type="http://schemas.openxmlformats.org/officeDocument/2006/relationships/image" Target="../media/image46.jpeg"/><Relationship Id="rId52" Type="http://schemas.openxmlformats.org/officeDocument/2006/relationships/image" Target="../media/image54.jpeg"/><Relationship Id="rId60" Type="http://schemas.openxmlformats.org/officeDocument/2006/relationships/image" Target="../media/image62.jpeg"/><Relationship Id="rId65" Type="http://schemas.openxmlformats.org/officeDocument/2006/relationships/image" Target="../media/image67.jpeg"/><Relationship Id="rId73" Type="http://schemas.openxmlformats.org/officeDocument/2006/relationships/image" Target="../media/image75.jpeg"/><Relationship Id="rId78" Type="http://schemas.openxmlformats.org/officeDocument/2006/relationships/image" Target="../media/image80.jpeg"/><Relationship Id="rId81" Type="http://schemas.openxmlformats.org/officeDocument/2006/relationships/image" Target="../media/image83.jpeg"/><Relationship Id="rId86" Type="http://schemas.openxmlformats.org/officeDocument/2006/relationships/image" Target="../media/image88.jpeg"/><Relationship Id="rId94" Type="http://schemas.openxmlformats.org/officeDocument/2006/relationships/image" Target="../media/image96.jpeg"/><Relationship Id="rId99" Type="http://schemas.openxmlformats.org/officeDocument/2006/relationships/image" Target="../media/image101.jpeg"/><Relationship Id="rId101" Type="http://schemas.openxmlformats.org/officeDocument/2006/relationships/image" Target="../media/image103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Relationship Id="rId13" Type="http://schemas.openxmlformats.org/officeDocument/2006/relationships/image" Target="../media/image15.jpeg"/><Relationship Id="rId18" Type="http://schemas.openxmlformats.org/officeDocument/2006/relationships/image" Target="../media/image20.jpeg"/><Relationship Id="rId39" Type="http://schemas.openxmlformats.org/officeDocument/2006/relationships/image" Target="../media/image41.jpeg"/><Relationship Id="rId34" Type="http://schemas.openxmlformats.org/officeDocument/2006/relationships/image" Target="../media/image36.jpeg"/><Relationship Id="rId50" Type="http://schemas.openxmlformats.org/officeDocument/2006/relationships/image" Target="../media/image52.jpeg"/><Relationship Id="rId55" Type="http://schemas.openxmlformats.org/officeDocument/2006/relationships/image" Target="../media/image57.jpeg"/><Relationship Id="rId76" Type="http://schemas.openxmlformats.org/officeDocument/2006/relationships/image" Target="../media/image78.jpeg"/><Relationship Id="rId97" Type="http://schemas.openxmlformats.org/officeDocument/2006/relationships/image" Target="../media/image99.jpeg"/><Relationship Id="rId7" Type="http://schemas.openxmlformats.org/officeDocument/2006/relationships/image" Target="../media/image9.jpeg"/><Relationship Id="rId71" Type="http://schemas.openxmlformats.org/officeDocument/2006/relationships/image" Target="../media/image73.jpeg"/><Relationship Id="rId92" Type="http://schemas.openxmlformats.org/officeDocument/2006/relationships/image" Target="../media/image94.jpeg"/><Relationship Id="rId2" Type="http://schemas.openxmlformats.org/officeDocument/2006/relationships/image" Target="../media/image1.png"/><Relationship Id="rId29" Type="http://schemas.openxmlformats.org/officeDocument/2006/relationships/image" Target="../media/image31.jpeg"/><Relationship Id="rId24" Type="http://schemas.openxmlformats.org/officeDocument/2006/relationships/image" Target="../media/image26.jpeg"/><Relationship Id="rId40" Type="http://schemas.openxmlformats.org/officeDocument/2006/relationships/image" Target="../media/image42.jpeg"/><Relationship Id="rId45" Type="http://schemas.openxmlformats.org/officeDocument/2006/relationships/image" Target="../media/image47.jpeg"/><Relationship Id="rId66" Type="http://schemas.openxmlformats.org/officeDocument/2006/relationships/image" Target="../media/image68.jpeg"/><Relationship Id="rId87" Type="http://schemas.openxmlformats.org/officeDocument/2006/relationships/image" Target="../media/image89.jpeg"/><Relationship Id="rId61" Type="http://schemas.openxmlformats.org/officeDocument/2006/relationships/image" Target="../media/image63.jpeg"/><Relationship Id="rId82" Type="http://schemas.openxmlformats.org/officeDocument/2006/relationships/image" Target="../media/image84.jpeg"/><Relationship Id="rId19" Type="http://schemas.openxmlformats.org/officeDocument/2006/relationships/image" Target="../media/image21.jpeg"/><Relationship Id="rId14" Type="http://schemas.openxmlformats.org/officeDocument/2006/relationships/image" Target="../media/image16.jpeg"/><Relationship Id="rId30" Type="http://schemas.openxmlformats.org/officeDocument/2006/relationships/image" Target="../media/image32.jpeg"/><Relationship Id="rId35" Type="http://schemas.openxmlformats.org/officeDocument/2006/relationships/image" Target="../media/image37.jpeg"/><Relationship Id="rId56" Type="http://schemas.openxmlformats.org/officeDocument/2006/relationships/image" Target="../media/image58.jpeg"/><Relationship Id="rId77" Type="http://schemas.openxmlformats.org/officeDocument/2006/relationships/image" Target="../media/image79.jpeg"/><Relationship Id="rId100" Type="http://schemas.openxmlformats.org/officeDocument/2006/relationships/image" Target="../media/image102.jpeg"/><Relationship Id="rId8" Type="http://schemas.openxmlformats.org/officeDocument/2006/relationships/image" Target="../media/image10.jpeg"/><Relationship Id="rId51" Type="http://schemas.openxmlformats.org/officeDocument/2006/relationships/image" Target="../media/image53.jpeg"/><Relationship Id="rId72" Type="http://schemas.openxmlformats.org/officeDocument/2006/relationships/image" Target="../media/image74.jpeg"/><Relationship Id="rId93" Type="http://schemas.openxmlformats.org/officeDocument/2006/relationships/image" Target="../media/image95.jpeg"/><Relationship Id="rId98" Type="http://schemas.openxmlformats.org/officeDocument/2006/relationships/image" Target="../media/image100.jpeg"/><Relationship Id="rId3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png"/><Relationship Id="rId3" Type="http://schemas.openxmlformats.org/officeDocument/2006/relationships/image" Target="../media/image5.png"/><Relationship Id="rId7" Type="http://schemas.openxmlformats.org/officeDocument/2006/relationships/image" Target="../media/image109.png"/><Relationship Id="rId12" Type="http://schemas.openxmlformats.org/officeDocument/2006/relationships/image" Target="../media/image1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8.png"/><Relationship Id="rId11" Type="http://schemas.openxmlformats.org/officeDocument/2006/relationships/image" Target="../media/image113.png"/><Relationship Id="rId5" Type="http://schemas.openxmlformats.org/officeDocument/2006/relationships/image" Target="../media/image107.png"/><Relationship Id="rId10" Type="http://schemas.openxmlformats.org/officeDocument/2006/relationships/image" Target="../media/image112.png"/><Relationship Id="rId4" Type="http://schemas.openxmlformats.org/officeDocument/2006/relationships/image" Target="../media/image106.png"/><Relationship Id="rId9" Type="http://schemas.openxmlformats.org/officeDocument/2006/relationships/image" Target="../media/image1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5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png"/><Relationship Id="rId3" Type="http://schemas.openxmlformats.org/officeDocument/2006/relationships/image" Target="../media/image5.png"/><Relationship Id="rId7" Type="http://schemas.openxmlformats.org/officeDocument/2006/relationships/image" Target="../media/image1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8.png"/><Relationship Id="rId11" Type="http://schemas.openxmlformats.org/officeDocument/2006/relationships/image" Target="../media/image123.png"/><Relationship Id="rId5" Type="http://schemas.openxmlformats.org/officeDocument/2006/relationships/image" Target="../media/image117.png"/><Relationship Id="rId10" Type="http://schemas.openxmlformats.org/officeDocument/2006/relationships/image" Target="../media/image122.png"/><Relationship Id="rId4" Type="http://schemas.openxmlformats.org/officeDocument/2006/relationships/image" Target="../media/image116.png"/><Relationship Id="rId9" Type="http://schemas.openxmlformats.org/officeDocument/2006/relationships/image" Target="../media/image12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8.jpg"/><Relationship Id="rId3" Type="http://schemas.openxmlformats.org/officeDocument/2006/relationships/image" Target="../media/image1.png"/><Relationship Id="rId7" Type="http://schemas.openxmlformats.org/officeDocument/2006/relationships/image" Target="../media/image127.png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6.png"/><Relationship Id="rId5" Type="http://schemas.openxmlformats.org/officeDocument/2006/relationships/image" Target="../media/image125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image" Target="../media/image5.png"/><Relationship Id="rId7" Type="http://schemas.openxmlformats.org/officeDocument/2006/relationships/image" Target="cid:da95b808-e499-4778-a525-6db77101c4f2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1.png"/><Relationship Id="rId5" Type="http://schemas.openxmlformats.org/officeDocument/2006/relationships/image" Target="../media/image130.jpeg"/><Relationship Id="rId10" Type="http://schemas.openxmlformats.org/officeDocument/2006/relationships/hyperlink" Target="https://population.un.org/wup/Country-Profiles/" TargetMode="External"/><Relationship Id="rId4" Type="http://schemas.openxmlformats.org/officeDocument/2006/relationships/image" Target="../media/image129.png"/><Relationship Id="rId9" Type="http://schemas.openxmlformats.org/officeDocument/2006/relationships/hyperlink" Target="http://creativecommons.org/licenses/by/3.0/igo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3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4.png"/><Relationship Id="rId5" Type="http://schemas.openxmlformats.org/officeDocument/2006/relationships/image" Target="../media/image133.png"/><Relationship Id="rId4" Type="http://schemas.openxmlformats.org/officeDocument/2006/relationships/image" Target="../media/image13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3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8.png"/><Relationship Id="rId5" Type="http://schemas.openxmlformats.org/officeDocument/2006/relationships/image" Target="../media/image137.png"/><Relationship Id="rId4" Type="http://schemas.openxmlformats.org/officeDocument/2006/relationships/image" Target="../media/image1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5D80115-685D-D49B-F890-3CBB664EF5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6172774"/>
            <a:ext cx="9144000" cy="685226"/>
          </a:xfrm>
        </p:spPr>
        <p:txBody>
          <a:bodyPr/>
          <a:lstStyle/>
          <a:p>
            <a:r>
              <a:rPr lang="en-GB" dirty="0"/>
              <a:t>Board 30</a:t>
            </a:r>
            <a:r>
              <a:rPr lang="en-GB" baseline="30000" dirty="0"/>
              <a:t>th</a:t>
            </a:r>
            <a:r>
              <a:rPr lang="en-GB" dirty="0"/>
              <a:t> November 2023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F2CD49D-D016-8703-793C-5C98ADC0B8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4008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29B25A8-4CAF-734F-13D7-F30D3F3FB47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6229"/>
          <a:stretch/>
        </p:blipFill>
        <p:spPr>
          <a:xfrm>
            <a:off x="92364" y="2504660"/>
            <a:ext cx="9014691" cy="3199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BC6CCD4-DB55-7E83-9307-AD12FEB346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08291" y="440087"/>
            <a:ext cx="3491345" cy="3002404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64CD2993-3038-03B8-A3A4-BF6D7D4718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64" y="1035494"/>
            <a:ext cx="3053243" cy="905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7904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6209D1C-B29E-8B2B-37E4-4CA6FB9918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4008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F776AC7-4091-42B7-DC46-E15412D250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90415"/>
            <a:ext cx="12192000" cy="39675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AA5F6A4-4819-A4B5-5456-908C01F296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5629" y="1028382"/>
            <a:ext cx="4772579" cy="5568008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C47A8A9-A1AD-5B07-69D9-6CE5513BD3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51806" y="1027073"/>
            <a:ext cx="4667205" cy="5570106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</p:pic>
      <p:sp>
        <p:nvSpPr>
          <p:cNvPr id="2" name="Arc 1">
            <a:extLst>
              <a:ext uri="{FF2B5EF4-FFF2-40B4-BE49-F238E27FC236}">
                <a16:creationId xmlns:a16="http://schemas.microsoft.com/office/drawing/2014/main" id="{42B2F5B4-206B-2E5E-7A58-4EEFE6F9761E}"/>
              </a:ext>
            </a:extLst>
          </p:cNvPr>
          <p:cNvSpPr/>
          <p:nvPr/>
        </p:nvSpPr>
        <p:spPr>
          <a:xfrm>
            <a:off x="-1523457" y="1084730"/>
            <a:ext cx="2676940" cy="5614449"/>
          </a:xfrm>
          <a:prstGeom prst="arc">
            <a:avLst>
              <a:gd name="adj1" fmla="val 16200000"/>
              <a:gd name="adj2" fmla="val 5206138"/>
            </a:avLst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6B3685B1-8A63-6763-3A1A-F12439F3804A}"/>
              </a:ext>
            </a:extLst>
          </p:cNvPr>
          <p:cNvSpPr/>
          <p:nvPr/>
        </p:nvSpPr>
        <p:spPr>
          <a:xfrm>
            <a:off x="92276" y="1084730"/>
            <a:ext cx="880845" cy="830511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64B54E2-6031-1E2F-3F33-E9BD4C672B16}"/>
              </a:ext>
            </a:extLst>
          </p:cNvPr>
          <p:cNvSpPr/>
          <p:nvPr/>
        </p:nvSpPr>
        <p:spPr>
          <a:xfrm>
            <a:off x="507179" y="2028852"/>
            <a:ext cx="880845" cy="830511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078CC30-05F9-1722-0656-3C6B631D2ABA}"/>
              </a:ext>
            </a:extLst>
          </p:cNvPr>
          <p:cNvSpPr/>
          <p:nvPr/>
        </p:nvSpPr>
        <p:spPr>
          <a:xfrm>
            <a:off x="687544" y="3987243"/>
            <a:ext cx="880845" cy="830511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460AE73-BE0C-C521-1D33-61E6AF162010}"/>
              </a:ext>
            </a:extLst>
          </p:cNvPr>
          <p:cNvSpPr/>
          <p:nvPr/>
        </p:nvSpPr>
        <p:spPr>
          <a:xfrm>
            <a:off x="551746" y="4977159"/>
            <a:ext cx="880845" cy="830511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B7FF388-616A-E32F-948F-6616E233CEFC}"/>
              </a:ext>
            </a:extLst>
          </p:cNvPr>
          <p:cNvSpPr/>
          <p:nvPr/>
        </p:nvSpPr>
        <p:spPr>
          <a:xfrm>
            <a:off x="687544" y="3032103"/>
            <a:ext cx="880845" cy="830511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9D986EF-8FF7-501C-04FE-F122FF69D094}"/>
              </a:ext>
            </a:extLst>
          </p:cNvPr>
          <p:cNvSpPr/>
          <p:nvPr/>
        </p:nvSpPr>
        <p:spPr>
          <a:xfrm>
            <a:off x="92276" y="5868668"/>
            <a:ext cx="880845" cy="830511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7F3C206-1690-5316-BB10-0D1A2A6CFE27}"/>
              </a:ext>
            </a:extLst>
          </p:cNvPr>
          <p:cNvSpPr txBox="1"/>
          <p:nvPr/>
        </p:nvSpPr>
        <p:spPr>
          <a:xfrm>
            <a:off x="-88088" y="1284541"/>
            <a:ext cx="12415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The Nature Emergency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DE3A71E-20E6-2365-643F-E322137AF763}"/>
              </a:ext>
            </a:extLst>
          </p:cNvPr>
          <p:cNvSpPr txBox="1"/>
          <p:nvPr/>
        </p:nvSpPr>
        <p:spPr>
          <a:xfrm>
            <a:off x="335204" y="2230308"/>
            <a:ext cx="12415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Nature and Health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462FA4D-3463-2565-0EFA-ABCC6BE5DF2A}"/>
              </a:ext>
            </a:extLst>
          </p:cNvPr>
          <p:cNvSpPr txBox="1"/>
          <p:nvPr/>
        </p:nvSpPr>
        <p:spPr>
          <a:xfrm>
            <a:off x="507179" y="3229575"/>
            <a:ext cx="12415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Reconnecting with nature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3A604CB-102E-38FB-9E8D-945CC70F5DA2}"/>
              </a:ext>
            </a:extLst>
          </p:cNvPr>
          <p:cNvSpPr txBox="1"/>
          <p:nvPr/>
        </p:nvSpPr>
        <p:spPr>
          <a:xfrm>
            <a:off x="507180" y="4184715"/>
            <a:ext cx="12415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Restoring </a:t>
            </a:r>
          </a:p>
          <a:p>
            <a:pPr algn="ctr"/>
            <a:r>
              <a:rPr lang="en-GB" sz="1100" b="1" dirty="0"/>
              <a:t>nature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C6D6A83-891A-3ACA-C941-C91372B28450}"/>
              </a:ext>
            </a:extLst>
          </p:cNvPr>
          <p:cNvSpPr txBox="1"/>
          <p:nvPr/>
        </p:nvSpPr>
        <p:spPr>
          <a:xfrm>
            <a:off x="273159" y="5276998"/>
            <a:ext cx="14380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b="1" dirty="0"/>
              <a:t>Recommendations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510B9A3-F55E-8698-C70F-65A48713DC2D}"/>
              </a:ext>
            </a:extLst>
          </p:cNvPr>
          <p:cNvSpPr txBox="1"/>
          <p:nvPr/>
        </p:nvSpPr>
        <p:spPr>
          <a:xfrm>
            <a:off x="-186311" y="6153118"/>
            <a:ext cx="14380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Board request</a:t>
            </a:r>
          </a:p>
        </p:txBody>
      </p:sp>
    </p:spTree>
    <p:extLst>
      <p:ext uri="{BB962C8B-B14F-4D97-AF65-F5344CB8AC3E}">
        <p14:creationId xmlns:p14="http://schemas.microsoft.com/office/powerpoint/2010/main" val="20211165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274287-30D8-C846-1E9C-BC5844077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0364" y="2465577"/>
            <a:ext cx="8434431" cy="1325563"/>
          </a:xfrm>
        </p:spPr>
        <p:txBody>
          <a:bodyPr>
            <a:noAutofit/>
          </a:bodyPr>
          <a:lstStyle/>
          <a:p>
            <a:r>
              <a:rPr lang="en-GB" sz="2400" i="1" dirty="0"/>
              <a:t>Senior Leadership Board is requested to: </a:t>
            </a:r>
            <a:br>
              <a:rPr lang="en-GB" sz="2400" dirty="0"/>
            </a:br>
            <a:br>
              <a:rPr lang="en-GB" sz="2400" dirty="0"/>
            </a:br>
            <a:br>
              <a:rPr lang="en-GB" sz="2400" dirty="0"/>
            </a:br>
            <a:r>
              <a:rPr lang="en-GB" sz="2400" dirty="0"/>
              <a:t>Approve the report.</a:t>
            </a:r>
            <a:br>
              <a:rPr lang="en-GB" sz="2400" dirty="0"/>
            </a:br>
            <a:br>
              <a:rPr lang="en-GB" sz="2400" dirty="0"/>
            </a:br>
            <a:br>
              <a:rPr lang="en-GB" sz="2400" dirty="0"/>
            </a:br>
            <a:r>
              <a:rPr lang="en-GB" sz="2400" dirty="0"/>
              <a:t>Support the recommendations, including the plan to review recommendations specific to the UHB for inclusion in the Acting for the Future strategic programme.</a:t>
            </a:r>
            <a:br>
              <a:rPr lang="en-GB" sz="2400" dirty="0"/>
            </a:br>
            <a:endParaRPr lang="en-GB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6209D1C-B29E-8B2B-37E4-4CA6FB9918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4008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F776AC7-4091-42B7-DC46-E15412D250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90415"/>
            <a:ext cx="12192000" cy="396757"/>
          </a:xfrm>
          <a:prstGeom prst="rect">
            <a:avLst/>
          </a:prstGeom>
        </p:spPr>
      </p:pic>
      <p:pic>
        <p:nvPicPr>
          <p:cNvPr id="7" name="Graphic 6" descr="Leaf outline">
            <a:extLst>
              <a:ext uri="{FF2B5EF4-FFF2-40B4-BE49-F238E27FC236}">
                <a16:creationId xmlns:a16="http://schemas.microsoft.com/office/drawing/2014/main" id="{6098C20A-F9D7-D126-C24B-2492645804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903313" y="2407033"/>
            <a:ext cx="457200" cy="457200"/>
          </a:xfrm>
          <a:prstGeom prst="rect">
            <a:avLst/>
          </a:prstGeom>
        </p:spPr>
      </p:pic>
      <p:pic>
        <p:nvPicPr>
          <p:cNvPr id="8" name="Graphic 7" descr="Leaf outline">
            <a:extLst>
              <a:ext uri="{FF2B5EF4-FFF2-40B4-BE49-F238E27FC236}">
                <a16:creationId xmlns:a16="http://schemas.microsoft.com/office/drawing/2014/main" id="{63CCA591-A706-518A-1E62-2888BBB2DF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903313" y="3429428"/>
            <a:ext cx="457200" cy="457200"/>
          </a:xfrm>
          <a:prstGeom prst="rect">
            <a:avLst/>
          </a:prstGeom>
        </p:spPr>
      </p:pic>
      <p:sp>
        <p:nvSpPr>
          <p:cNvPr id="3" name="Arc 2">
            <a:extLst>
              <a:ext uri="{FF2B5EF4-FFF2-40B4-BE49-F238E27FC236}">
                <a16:creationId xmlns:a16="http://schemas.microsoft.com/office/drawing/2014/main" id="{BB28C7A7-241F-092A-3FEA-A3EE9876BF32}"/>
              </a:ext>
            </a:extLst>
          </p:cNvPr>
          <p:cNvSpPr/>
          <p:nvPr/>
        </p:nvSpPr>
        <p:spPr>
          <a:xfrm>
            <a:off x="-1523457" y="1084730"/>
            <a:ext cx="2676940" cy="5614449"/>
          </a:xfrm>
          <a:prstGeom prst="arc">
            <a:avLst>
              <a:gd name="adj1" fmla="val 16200000"/>
              <a:gd name="adj2" fmla="val 5206138"/>
            </a:avLst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0D11076B-F6E4-BA92-F1F7-7DB330CFC305}"/>
              </a:ext>
            </a:extLst>
          </p:cNvPr>
          <p:cNvSpPr/>
          <p:nvPr/>
        </p:nvSpPr>
        <p:spPr>
          <a:xfrm>
            <a:off x="92276" y="1084730"/>
            <a:ext cx="880845" cy="830511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46C2047-F4E7-388D-EA80-31C2408AA09A}"/>
              </a:ext>
            </a:extLst>
          </p:cNvPr>
          <p:cNvSpPr/>
          <p:nvPr/>
        </p:nvSpPr>
        <p:spPr>
          <a:xfrm>
            <a:off x="507179" y="2028852"/>
            <a:ext cx="880845" cy="830511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F391C93-634B-5EF0-4A7D-BDD53BF82525}"/>
              </a:ext>
            </a:extLst>
          </p:cNvPr>
          <p:cNvSpPr/>
          <p:nvPr/>
        </p:nvSpPr>
        <p:spPr>
          <a:xfrm>
            <a:off x="687544" y="3987243"/>
            <a:ext cx="880845" cy="830511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254EB22-B897-0432-719A-9F909A85EB9F}"/>
              </a:ext>
            </a:extLst>
          </p:cNvPr>
          <p:cNvSpPr/>
          <p:nvPr/>
        </p:nvSpPr>
        <p:spPr>
          <a:xfrm>
            <a:off x="551746" y="4977159"/>
            <a:ext cx="880845" cy="830511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B09B1AC-01D0-2DD0-A89A-BE7AD89E6BCB}"/>
              </a:ext>
            </a:extLst>
          </p:cNvPr>
          <p:cNvSpPr/>
          <p:nvPr/>
        </p:nvSpPr>
        <p:spPr>
          <a:xfrm>
            <a:off x="687544" y="3032103"/>
            <a:ext cx="880845" cy="830511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EEC1ED3B-CB80-974B-CA77-AA92968C3EC6}"/>
              </a:ext>
            </a:extLst>
          </p:cNvPr>
          <p:cNvSpPr/>
          <p:nvPr/>
        </p:nvSpPr>
        <p:spPr>
          <a:xfrm>
            <a:off x="92276" y="5868668"/>
            <a:ext cx="880845" cy="830511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A9BB26B-0AA7-CD48-B00F-82C53E118FB9}"/>
              </a:ext>
            </a:extLst>
          </p:cNvPr>
          <p:cNvSpPr txBox="1"/>
          <p:nvPr/>
        </p:nvSpPr>
        <p:spPr>
          <a:xfrm>
            <a:off x="-88088" y="1284541"/>
            <a:ext cx="12415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The Nature Emergency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331B19A-DC8A-6E87-DEC9-CE77FB22F76F}"/>
              </a:ext>
            </a:extLst>
          </p:cNvPr>
          <p:cNvSpPr txBox="1"/>
          <p:nvPr/>
        </p:nvSpPr>
        <p:spPr>
          <a:xfrm>
            <a:off x="335204" y="2230308"/>
            <a:ext cx="12415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Nature and Health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873294B-E0C8-D825-78AC-FE20C90D1A31}"/>
              </a:ext>
            </a:extLst>
          </p:cNvPr>
          <p:cNvSpPr txBox="1"/>
          <p:nvPr/>
        </p:nvSpPr>
        <p:spPr>
          <a:xfrm>
            <a:off x="507179" y="3229575"/>
            <a:ext cx="12415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Reconnecting with nature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DA5B2A7-DBE6-3B22-C31C-053249D3C6A3}"/>
              </a:ext>
            </a:extLst>
          </p:cNvPr>
          <p:cNvSpPr txBox="1"/>
          <p:nvPr/>
        </p:nvSpPr>
        <p:spPr>
          <a:xfrm>
            <a:off x="507180" y="4184715"/>
            <a:ext cx="12415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Restoring </a:t>
            </a:r>
          </a:p>
          <a:p>
            <a:pPr algn="ctr"/>
            <a:r>
              <a:rPr lang="en-GB" sz="1100" b="1" dirty="0"/>
              <a:t>nature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245723C-9623-2865-EC5E-622F4DA9D7F1}"/>
              </a:ext>
            </a:extLst>
          </p:cNvPr>
          <p:cNvSpPr txBox="1"/>
          <p:nvPr/>
        </p:nvSpPr>
        <p:spPr>
          <a:xfrm>
            <a:off x="273159" y="5276998"/>
            <a:ext cx="14380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b="1" dirty="0"/>
              <a:t>Recommendations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F3280FF-2E8C-49D8-04F3-0E2EB99899C7}"/>
              </a:ext>
            </a:extLst>
          </p:cNvPr>
          <p:cNvSpPr txBox="1"/>
          <p:nvPr/>
        </p:nvSpPr>
        <p:spPr>
          <a:xfrm>
            <a:off x="-186311" y="6153118"/>
            <a:ext cx="14380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Board request</a:t>
            </a:r>
          </a:p>
        </p:txBody>
      </p:sp>
      <p:pic>
        <p:nvPicPr>
          <p:cNvPr id="34" name="Picture 33" descr="A butterfly on a plant&#10;&#10;Description automatically generated">
            <a:extLst>
              <a:ext uri="{FF2B5EF4-FFF2-40B4-BE49-F238E27FC236}">
                <a16:creationId xmlns:a16="http://schemas.microsoft.com/office/drawing/2014/main" id="{9954EE91-7B49-2FEE-7C53-42582B678DD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89"/>
          <a:stretch/>
        </p:blipFill>
        <p:spPr>
          <a:xfrm>
            <a:off x="8997733" y="4615602"/>
            <a:ext cx="3194267" cy="2242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2460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D5791EC-6941-691B-7945-D5D6E208CD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151054"/>
          </a:xfrm>
        </p:spPr>
        <p:txBody>
          <a:bodyPr/>
          <a:lstStyle/>
          <a:p>
            <a:r>
              <a:rPr lang="en-GB" dirty="0"/>
              <a:t>Thank you for listening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3851DE23-D876-9965-D9AF-9BD9BA0818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65277" y="2493858"/>
            <a:ext cx="9144000" cy="1312646"/>
          </a:xfrm>
        </p:spPr>
        <p:txBody>
          <a:bodyPr>
            <a:normAutofit/>
          </a:bodyPr>
          <a:lstStyle/>
          <a:p>
            <a:r>
              <a:rPr lang="en-GB" sz="4400" dirty="0">
                <a:solidFill>
                  <a:srgbClr val="00B050"/>
                </a:solidFill>
              </a:rPr>
              <a:t>Any questions?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615DA00-C69E-56F1-C13E-83A8FAB2C5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4008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11BE926-0D7F-35A9-010C-8C20C99130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90415"/>
            <a:ext cx="12192000" cy="396757"/>
          </a:xfrm>
          <a:prstGeom prst="rect">
            <a:avLst/>
          </a:prstGeom>
        </p:spPr>
      </p:pic>
      <p:pic>
        <p:nvPicPr>
          <p:cNvPr id="9" name="Picture 8" descr="A person and child walking in the woods&#10;&#10;Description automatically generated">
            <a:extLst>
              <a:ext uri="{FF2B5EF4-FFF2-40B4-BE49-F238E27FC236}">
                <a16:creationId xmlns:a16="http://schemas.microsoft.com/office/drawing/2014/main" id="{FDF13AB5-806D-C7E4-7460-863DE4DFC6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3038" y="3534459"/>
            <a:ext cx="4208477" cy="3156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488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AFC7B7-D978-79FD-DF5B-47933C6FBA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41225C-733C-3EBD-8BFA-B282A73659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University of Derby. Biodiversity Stripes, based off data from Living Planet Index database 2022 {Online]. Available at: </a:t>
            </a:r>
            <a:r>
              <a:rPr lang="en-GB" sz="18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#BiodiversityStripes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State of nature partnership. 2019. State of Nature: A summary for Wales. Available at: </a:t>
            </a:r>
            <a:r>
              <a:rPr lang="en-GB" sz="18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State-of-Nature-2019-Wales-summary.pdf (nbn.org.uk)</a:t>
            </a:r>
            <a:endParaRPr lang="en-GB" sz="1800" u="sng" dirty="0">
              <a:solidFill>
                <a:srgbClr val="0000FF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State of nature partnership. 2023. State of Nature: A summary for Wales. Available at: </a:t>
            </a:r>
            <a:r>
              <a:rPr lang="en-GB" sz="18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TP26053-SoN-Wales-summary-report-v10.pdf.pagespeed.ce.UcI3aoHAY6.pdf (stateofnature.org.uk)</a:t>
            </a:r>
            <a:endParaRPr lang="en-GB" sz="1800" u="sng" dirty="0">
              <a:solidFill>
                <a:srgbClr val="0000FF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Mathews F. Et al. 2020. The State of Mammals in Wales: A report by the Mammal Society for Natural Resources Wales, produced in association with Wales Mammal Biodiversity Action Forum. The Mammal Society, London. ISBN: 978-0-9935673-6-0. Available at: </a:t>
            </a:r>
            <a:r>
              <a:rPr lang="en-GB" sz="18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https://www.mammal.org.uk/science-research/the-state-of-mammals-in-wales-cyflwrmamaliaid-yng-nghymru/</a:t>
            </a:r>
            <a:endParaRPr lang="en-GB" sz="1800" u="sng" dirty="0">
              <a:solidFill>
                <a:srgbClr val="0000FF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Natural Resources Wales. 2020. Tree cover in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Wales’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towns and cities: update 2020. Available at: </a:t>
            </a:r>
            <a:r>
              <a:rPr lang="en-GB" sz="18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Tree Cover in </a:t>
            </a:r>
            <a:r>
              <a:rPr lang="en-GB" sz="1800" u="sng" dirty="0" err="1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Wales'</a:t>
            </a:r>
            <a:r>
              <a:rPr lang="en-GB" sz="18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 Towns and Cities (summary report) (</a:t>
            </a:r>
            <a:r>
              <a:rPr lang="en-GB" sz="1800" u="sng" dirty="0" err="1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naturalresources.wales</a:t>
            </a:r>
            <a:r>
              <a:rPr lang="en-GB" sz="18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)</a:t>
            </a:r>
            <a:endParaRPr lang="en-GB" sz="1800" u="sng" dirty="0">
              <a:solidFill>
                <a:srgbClr val="0000FF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Intergovernmental Science-Policy Platform on Biodiversity and Ecosystem Services (IPBES). 2019. Global assessment report of the Intergovernmental Science-Policy Platform on Biodiversity and Ecosystem Services.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Brondízio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E.S.,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Settele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J., Díaz, S., Ngo, H.T. (eds). IPBES secretariat, Bonn, Germany. 1144 pages. ISBN: 978-3-947851-20-1.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Natural Resources Wales. Welsh Information for Nature-based Solutions (WINS) online tool, accessed 31 November 2023, available at: </a:t>
            </a:r>
            <a:r>
              <a:rPr lang="en-GB" sz="18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7"/>
              </a:rPr>
              <a:t>Welsh Information for Nature-based Solutions (WINS) (arcgis.com)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85981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6209D1C-B29E-8B2B-37E4-4CA6FB9918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4008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F776AC7-4091-42B7-DC46-E15412D250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90415"/>
            <a:ext cx="12192000" cy="396757"/>
          </a:xfrm>
          <a:prstGeom prst="rect">
            <a:avLst/>
          </a:prstGeom>
        </p:spPr>
      </p:pic>
      <p:pic>
        <p:nvPicPr>
          <p:cNvPr id="1026" name="Picture 2" descr="Image result for animals">
            <a:extLst>
              <a:ext uri="{FF2B5EF4-FFF2-40B4-BE49-F238E27FC236}">
                <a16:creationId xmlns:a16="http://schemas.microsoft.com/office/drawing/2014/main" id="{4AAB2842-19B8-2366-FD0B-359978F2AD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0807" y="908637"/>
            <a:ext cx="597605" cy="448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animals">
            <a:extLst>
              <a:ext uri="{FF2B5EF4-FFF2-40B4-BE49-F238E27FC236}">
                <a16:creationId xmlns:a16="http://schemas.microsoft.com/office/drawing/2014/main" id="{753DAF90-7AF4-3071-5F20-7F6C19A0347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618"/>
          <a:stretch/>
        </p:blipFill>
        <p:spPr bwMode="auto">
          <a:xfrm>
            <a:off x="3429561" y="853855"/>
            <a:ext cx="526565" cy="530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animals">
            <a:extLst>
              <a:ext uri="{FF2B5EF4-FFF2-40B4-BE49-F238E27FC236}">
                <a16:creationId xmlns:a16="http://schemas.microsoft.com/office/drawing/2014/main" id="{AFC9FCDD-E0C1-9499-BE10-39B46DFEEC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0907" y="809107"/>
            <a:ext cx="748602" cy="647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Image result for animals">
            <a:extLst>
              <a:ext uri="{FF2B5EF4-FFF2-40B4-BE49-F238E27FC236}">
                <a16:creationId xmlns:a16="http://schemas.microsoft.com/office/drawing/2014/main" id="{B7B35F24-BD39-CCBF-22BA-D11D8020A87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33" r="12122"/>
          <a:stretch/>
        </p:blipFill>
        <p:spPr bwMode="auto">
          <a:xfrm>
            <a:off x="5749189" y="812400"/>
            <a:ext cx="617989" cy="661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Image result for animals">
            <a:extLst>
              <a:ext uri="{FF2B5EF4-FFF2-40B4-BE49-F238E27FC236}">
                <a16:creationId xmlns:a16="http://schemas.microsoft.com/office/drawing/2014/main" id="{98D01BFB-5CC0-737D-C52B-6FF4D70A160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32" r="24347"/>
          <a:stretch/>
        </p:blipFill>
        <p:spPr bwMode="auto">
          <a:xfrm>
            <a:off x="5054290" y="809107"/>
            <a:ext cx="520118" cy="668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Image result for animals">
            <a:extLst>
              <a:ext uri="{FF2B5EF4-FFF2-40B4-BE49-F238E27FC236}">
                <a16:creationId xmlns:a16="http://schemas.microsoft.com/office/drawing/2014/main" id="{F88B60EC-AA2A-3CAD-BDF1-B471FFBDA1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7814" y="833918"/>
            <a:ext cx="443721" cy="570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Image result for animals">
            <a:extLst>
              <a:ext uri="{FF2B5EF4-FFF2-40B4-BE49-F238E27FC236}">
                <a16:creationId xmlns:a16="http://schemas.microsoft.com/office/drawing/2014/main" id="{EC95FF99-F1D1-D525-C2CE-C028E1AAEC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2171" y="842435"/>
            <a:ext cx="831591" cy="553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Image result for animals">
            <a:extLst>
              <a:ext uri="{FF2B5EF4-FFF2-40B4-BE49-F238E27FC236}">
                <a16:creationId xmlns:a16="http://schemas.microsoft.com/office/drawing/2014/main" id="{BBE94136-F31E-9FCC-DF3F-ECDE708DFC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279" y="1511467"/>
            <a:ext cx="716659" cy="548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Image result for animals">
            <a:extLst>
              <a:ext uri="{FF2B5EF4-FFF2-40B4-BE49-F238E27FC236}">
                <a16:creationId xmlns:a16="http://schemas.microsoft.com/office/drawing/2014/main" id="{78EE5437-2C64-2C59-360E-CD6551ACB8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7259" y="1570283"/>
            <a:ext cx="766503" cy="430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Image result for animals">
            <a:extLst>
              <a:ext uri="{FF2B5EF4-FFF2-40B4-BE49-F238E27FC236}">
                <a16:creationId xmlns:a16="http://schemas.microsoft.com/office/drawing/2014/main" id="{9814D52B-2A45-869C-811B-2DBB32F4FD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7740" y="2110149"/>
            <a:ext cx="800886" cy="548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Image result for animals">
            <a:extLst>
              <a:ext uri="{FF2B5EF4-FFF2-40B4-BE49-F238E27FC236}">
                <a16:creationId xmlns:a16="http://schemas.microsoft.com/office/drawing/2014/main" id="{649A8740-B726-6C39-EC8F-B938E61017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302" y="2718066"/>
            <a:ext cx="454487" cy="542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Image result for animals">
            <a:extLst>
              <a:ext uri="{FF2B5EF4-FFF2-40B4-BE49-F238E27FC236}">
                <a16:creationId xmlns:a16="http://schemas.microsoft.com/office/drawing/2014/main" id="{F47E0F36-40F0-3190-04F6-DA4D50D262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3071" y="885684"/>
            <a:ext cx="521210" cy="466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Image result for animals">
            <a:extLst>
              <a:ext uri="{FF2B5EF4-FFF2-40B4-BE49-F238E27FC236}">
                <a16:creationId xmlns:a16="http://schemas.microsoft.com/office/drawing/2014/main" id="{77C2C0C8-A76D-C60A-ED61-D0E8F5F0E4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3590" y="900940"/>
            <a:ext cx="508972" cy="396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Image result for animals">
            <a:extLst>
              <a:ext uri="{FF2B5EF4-FFF2-40B4-BE49-F238E27FC236}">
                <a16:creationId xmlns:a16="http://schemas.microsoft.com/office/drawing/2014/main" id="{7A8F02EC-435D-1282-CE31-F983F80285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1871" y="881842"/>
            <a:ext cx="596947" cy="493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" name="Picture 30" descr="Image result for plants">
            <a:extLst>
              <a:ext uri="{FF2B5EF4-FFF2-40B4-BE49-F238E27FC236}">
                <a16:creationId xmlns:a16="http://schemas.microsoft.com/office/drawing/2014/main" id="{371D2DF9-382C-6505-B686-89E9EABA68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6322" y="1561829"/>
            <a:ext cx="443722" cy="447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6" name="Picture 32" descr="Image result for plants">
            <a:extLst>
              <a:ext uri="{FF2B5EF4-FFF2-40B4-BE49-F238E27FC236}">
                <a16:creationId xmlns:a16="http://schemas.microsoft.com/office/drawing/2014/main" id="{3D1B62A6-A360-9B09-1CDE-0B48CAF46A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8287" y="1551165"/>
            <a:ext cx="607160" cy="43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8" name="Picture 34" descr="Image result for plants">
            <a:extLst>
              <a:ext uri="{FF2B5EF4-FFF2-40B4-BE49-F238E27FC236}">
                <a16:creationId xmlns:a16="http://schemas.microsoft.com/office/drawing/2014/main" id="{DF0AF5EB-64AD-8402-B412-D97BB5ED87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7814" y="2756712"/>
            <a:ext cx="445452" cy="503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0" name="Picture 36" descr="Image result for plants">
            <a:extLst>
              <a:ext uri="{FF2B5EF4-FFF2-40B4-BE49-F238E27FC236}">
                <a16:creationId xmlns:a16="http://schemas.microsoft.com/office/drawing/2014/main" id="{BBAB3020-36EE-4462-3101-E7632CF4AB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8428" y="1528409"/>
            <a:ext cx="646332" cy="43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2" name="Picture 38" descr="Image result for plants">
            <a:extLst>
              <a:ext uri="{FF2B5EF4-FFF2-40B4-BE49-F238E27FC236}">
                <a16:creationId xmlns:a16="http://schemas.microsoft.com/office/drawing/2014/main" id="{99C67688-B285-C4CD-2ABD-F1ED0E84A9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9618" y="2176600"/>
            <a:ext cx="479979" cy="396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4" name="Picture 40" descr="Image result for plants">
            <a:extLst>
              <a:ext uri="{FF2B5EF4-FFF2-40B4-BE49-F238E27FC236}">
                <a16:creationId xmlns:a16="http://schemas.microsoft.com/office/drawing/2014/main" id="{7DAE7542-0E28-05F8-7F47-DF2057964C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9134" y="2775302"/>
            <a:ext cx="577372" cy="359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6" name="Picture 42" descr="Image result for plants">
            <a:extLst>
              <a:ext uri="{FF2B5EF4-FFF2-40B4-BE49-F238E27FC236}">
                <a16:creationId xmlns:a16="http://schemas.microsoft.com/office/drawing/2014/main" id="{7F04D8FF-27D8-0184-D83B-67736817B2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302" y="2176599"/>
            <a:ext cx="528364" cy="396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8" name="Picture 44" descr="Image result for plants">
            <a:extLst>
              <a:ext uri="{FF2B5EF4-FFF2-40B4-BE49-F238E27FC236}">
                <a16:creationId xmlns:a16="http://schemas.microsoft.com/office/drawing/2014/main" id="{BC287BDF-A054-A144-D54E-EEA2CB720A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9949" y="2186122"/>
            <a:ext cx="596033" cy="396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0" name="Picture 46" descr="Image result for plants">
            <a:extLst>
              <a:ext uri="{FF2B5EF4-FFF2-40B4-BE49-F238E27FC236}">
                <a16:creationId xmlns:a16="http://schemas.microsoft.com/office/drawing/2014/main" id="{DF46E82E-8161-C5ED-992B-222A4F023F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4175" y="2802230"/>
            <a:ext cx="625766" cy="400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2" name="Picture 48" descr="Image result for plants">
            <a:extLst>
              <a:ext uri="{FF2B5EF4-FFF2-40B4-BE49-F238E27FC236}">
                <a16:creationId xmlns:a16="http://schemas.microsoft.com/office/drawing/2014/main" id="{ACC15F1A-29BE-8868-049B-7095DA0014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946" y="3843105"/>
            <a:ext cx="588720" cy="441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4" name="Picture 50" descr="Image result for plants">
            <a:extLst>
              <a:ext uri="{FF2B5EF4-FFF2-40B4-BE49-F238E27FC236}">
                <a16:creationId xmlns:a16="http://schemas.microsoft.com/office/drawing/2014/main" id="{C457EE8B-795E-0C4F-62F6-A411E41D06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5134" y="1579605"/>
            <a:ext cx="529009" cy="396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6" name="Picture 52" descr="Image result for plants">
            <a:extLst>
              <a:ext uri="{FF2B5EF4-FFF2-40B4-BE49-F238E27FC236}">
                <a16:creationId xmlns:a16="http://schemas.microsoft.com/office/drawing/2014/main" id="{44D7A441-FFF4-9F4F-172D-3217657851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066" y="1477273"/>
            <a:ext cx="560215" cy="503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8" name="Picture 54" descr="Image result for plants">
            <a:extLst>
              <a:ext uri="{FF2B5EF4-FFF2-40B4-BE49-F238E27FC236}">
                <a16:creationId xmlns:a16="http://schemas.microsoft.com/office/drawing/2014/main" id="{25579F71-4CDC-F9D2-BB1F-1568881EE8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6398" y="3816505"/>
            <a:ext cx="588721" cy="468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0" name="Picture 56" descr="Image result for trees">
            <a:extLst>
              <a:ext uri="{FF2B5EF4-FFF2-40B4-BE49-F238E27FC236}">
                <a16:creationId xmlns:a16="http://schemas.microsoft.com/office/drawing/2014/main" id="{46FBD359-2466-664E-6445-93484E4613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766" y="2724680"/>
            <a:ext cx="646397" cy="528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2" name="Picture 58" descr="Image result for trees">
            <a:extLst>
              <a:ext uri="{FF2B5EF4-FFF2-40B4-BE49-F238E27FC236}">
                <a16:creationId xmlns:a16="http://schemas.microsoft.com/office/drawing/2014/main" id="{BBE81F88-991E-9BA8-FED0-ADF8905792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9152" y="2780055"/>
            <a:ext cx="647381" cy="430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4" name="Picture 60" descr="Image result for trees">
            <a:extLst>
              <a:ext uri="{FF2B5EF4-FFF2-40B4-BE49-F238E27FC236}">
                <a16:creationId xmlns:a16="http://schemas.microsoft.com/office/drawing/2014/main" id="{0B0191B2-7E2A-1DDF-7A74-D5789909B0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5990" y="2135155"/>
            <a:ext cx="750344" cy="498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6" name="Picture 62" descr="Image result for animals">
            <a:extLst>
              <a:ext uri="{FF2B5EF4-FFF2-40B4-BE49-F238E27FC236}">
                <a16:creationId xmlns:a16="http://schemas.microsoft.com/office/drawing/2014/main" id="{8BD83F7A-2C45-BAE1-B555-D05B791DB4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3079" y="3357515"/>
            <a:ext cx="438456" cy="389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8" name="Picture 64" descr="Image result for animals">
            <a:extLst>
              <a:ext uri="{FF2B5EF4-FFF2-40B4-BE49-F238E27FC236}">
                <a16:creationId xmlns:a16="http://schemas.microsoft.com/office/drawing/2014/main" id="{6D513D6E-7F24-73E4-ED3F-9CE09175C0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5952" y="1537134"/>
            <a:ext cx="567444" cy="468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0" name="Picture 66" descr="Image result for animals">
            <a:extLst>
              <a:ext uri="{FF2B5EF4-FFF2-40B4-BE49-F238E27FC236}">
                <a16:creationId xmlns:a16="http://schemas.microsoft.com/office/drawing/2014/main" id="{3A2BF9A0-6C6A-D130-78D0-AC7747B163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93" y="2121850"/>
            <a:ext cx="449366" cy="451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2" name="Picture 68" descr="Image result for animals">
            <a:extLst>
              <a:ext uri="{FF2B5EF4-FFF2-40B4-BE49-F238E27FC236}">
                <a16:creationId xmlns:a16="http://schemas.microsoft.com/office/drawing/2014/main" id="{395E8520-3476-71CB-49D0-81C9522E26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3541" y="1558911"/>
            <a:ext cx="482111" cy="492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4" name="Picture 70" descr="Image result for animals">
            <a:extLst>
              <a:ext uri="{FF2B5EF4-FFF2-40B4-BE49-F238E27FC236}">
                <a16:creationId xmlns:a16="http://schemas.microsoft.com/office/drawing/2014/main" id="{E0FC6B0E-2C7B-57F2-FE2D-54D51C0F1B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5065" y="1528409"/>
            <a:ext cx="510986" cy="384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6" name="Picture 72" descr="Image result for animals">
            <a:extLst>
              <a:ext uri="{FF2B5EF4-FFF2-40B4-BE49-F238E27FC236}">
                <a16:creationId xmlns:a16="http://schemas.microsoft.com/office/drawing/2014/main" id="{F7AC9BA2-2E84-4892-F40E-927DE115A5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3121" y="2067211"/>
            <a:ext cx="473747" cy="609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8" name="Picture 74" descr="Image result for animals">
            <a:extLst>
              <a:ext uri="{FF2B5EF4-FFF2-40B4-BE49-F238E27FC236}">
                <a16:creationId xmlns:a16="http://schemas.microsoft.com/office/drawing/2014/main" id="{57BC740F-E6C0-E885-15B9-A8FCB5A0A0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1871" y="2117393"/>
            <a:ext cx="735311" cy="468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0" name="Picture 76" descr="Image result for animals">
            <a:extLst>
              <a:ext uri="{FF2B5EF4-FFF2-40B4-BE49-F238E27FC236}">
                <a16:creationId xmlns:a16="http://schemas.microsoft.com/office/drawing/2014/main" id="{E6355FE4-74C5-4A87-F527-E3CDBDBBC4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3995" y="3322208"/>
            <a:ext cx="800708" cy="454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2" name="Picture 78" descr="Image result for animals">
            <a:extLst>
              <a:ext uri="{FF2B5EF4-FFF2-40B4-BE49-F238E27FC236}">
                <a16:creationId xmlns:a16="http://schemas.microsoft.com/office/drawing/2014/main" id="{006106E4-4A34-22F3-C278-B1CA637A01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7823" y="3370932"/>
            <a:ext cx="540282" cy="356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4" name="Picture 80" descr="Image result for animals">
            <a:extLst>
              <a:ext uri="{FF2B5EF4-FFF2-40B4-BE49-F238E27FC236}">
                <a16:creationId xmlns:a16="http://schemas.microsoft.com/office/drawing/2014/main" id="{9BE900EA-20AF-82BF-026B-38D81B92CD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8374" y="2158238"/>
            <a:ext cx="570069" cy="427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6" name="Picture 82" descr="Image result for animals">
            <a:extLst>
              <a:ext uri="{FF2B5EF4-FFF2-40B4-BE49-F238E27FC236}">
                <a16:creationId xmlns:a16="http://schemas.microsoft.com/office/drawing/2014/main" id="{4C9DBD88-DAC8-3E11-4AD3-380E9C4A8B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4175" y="3889791"/>
            <a:ext cx="573012" cy="382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8" name="Picture 84" descr="Image result for animals">
            <a:extLst>
              <a:ext uri="{FF2B5EF4-FFF2-40B4-BE49-F238E27FC236}">
                <a16:creationId xmlns:a16="http://schemas.microsoft.com/office/drawing/2014/main" id="{87DA15CC-ED83-53D1-7D7D-EE67C8E80A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7449" y="2756712"/>
            <a:ext cx="559068" cy="396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0" name="Picture 86" descr="Image result for animals">
            <a:extLst>
              <a:ext uri="{FF2B5EF4-FFF2-40B4-BE49-F238E27FC236}">
                <a16:creationId xmlns:a16="http://schemas.microsoft.com/office/drawing/2014/main" id="{C643E4CB-2C62-300F-E84A-159B4A4E2B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8126" y="2761260"/>
            <a:ext cx="780500" cy="441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2" name="Picture 88" descr="Image result for animals">
            <a:extLst>
              <a:ext uri="{FF2B5EF4-FFF2-40B4-BE49-F238E27FC236}">
                <a16:creationId xmlns:a16="http://schemas.microsoft.com/office/drawing/2014/main" id="{F3D627EA-69EC-F769-420D-D9866A4D5F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1385" y="3326494"/>
            <a:ext cx="554062" cy="420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4" name="Picture 90" descr="Image result for trees">
            <a:extLst>
              <a:ext uri="{FF2B5EF4-FFF2-40B4-BE49-F238E27FC236}">
                <a16:creationId xmlns:a16="http://schemas.microsoft.com/office/drawing/2014/main" id="{3FAFDAD5-187E-CA17-6AE7-A4B6B323EA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6584" y="3807227"/>
            <a:ext cx="667229" cy="498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6" name="Picture 92" descr="Image result for trees">
            <a:extLst>
              <a:ext uri="{FF2B5EF4-FFF2-40B4-BE49-F238E27FC236}">
                <a16:creationId xmlns:a16="http://schemas.microsoft.com/office/drawing/2014/main" id="{EEE18544-79E3-89A8-99CA-2D75A20D2B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4175" y="3307646"/>
            <a:ext cx="558143" cy="420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8" name="Picture 94" descr="Image result for trees">
            <a:extLst>
              <a:ext uri="{FF2B5EF4-FFF2-40B4-BE49-F238E27FC236}">
                <a16:creationId xmlns:a16="http://schemas.microsoft.com/office/drawing/2014/main" id="{F95C0E34-A45E-AA90-ADB3-F131221A2C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7233" y="2141881"/>
            <a:ext cx="588721" cy="440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0" name="Picture 96" descr="Image result for trees">
            <a:extLst>
              <a:ext uri="{FF2B5EF4-FFF2-40B4-BE49-F238E27FC236}">
                <a16:creationId xmlns:a16="http://schemas.microsoft.com/office/drawing/2014/main" id="{FC36CC11-6AFE-0FE4-C879-4890380714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383" y="3307646"/>
            <a:ext cx="610448" cy="457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2" name="Picture 98" descr="Image result for trees">
            <a:extLst>
              <a:ext uri="{FF2B5EF4-FFF2-40B4-BE49-F238E27FC236}">
                <a16:creationId xmlns:a16="http://schemas.microsoft.com/office/drawing/2014/main" id="{ECEB6306-ACEE-F2D7-BB08-8E9421FFC0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1871" y="3795058"/>
            <a:ext cx="646397" cy="501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Image result for british trees">
            <a:extLst>
              <a:ext uri="{FF2B5EF4-FFF2-40B4-BE49-F238E27FC236}">
                <a16:creationId xmlns:a16="http://schemas.microsoft.com/office/drawing/2014/main" id="{88242B4E-3AB9-209B-DA16-86DD3B7D6C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7824" y="3826001"/>
            <a:ext cx="540281" cy="416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Image result for british trees">
            <a:extLst>
              <a:ext uri="{FF2B5EF4-FFF2-40B4-BE49-F238E27FC236}">
                <a16:creationId xmlns:a16="http://schemas.microsoft.com/office/drawing/2014/main" id="{2AA9ACE6-30BA-E10E-63FD-B3E921D02E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7233" y="2775302"/>
            <a:ext cx="640830" cy="359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Image result for british animals">
            <a:extLst>
              <a:ext uri="{FF2B5EF4-FFF2-40B4-BE49-F238E27FC236}">
                <a16:creationId xmlns:a16="http://schemas.microsoft.com/office/drawing/2014/main" id="{31F19417-0E8D-342F-86A6-EE66C1AE0E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6042" y="2767578"/>
            <a:ext cx="539697" cy="430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Image result for british animals">
            <a:extLst>
              <a:ext uri="{FF2B5EF4-FFF2-40B4-BE49-F238E27FC236}">
                <a16:creationId xmlns:a16="http://schemas.microsoft.com/office/drawing/2014/main" id="{B4B86D73-BE8C-C013-CD21-E72CEBF913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4418" y="3822783"/>
            <a:ext cx="572289" cy="482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Image result for british animals">
            <a:extLst>
              <a:ext uri="{FF2B5EF4-FFF2-40B4-BE49-F238E27FC236}">
                <a16:creationId xmlns:a16="http://schemas.microsoft.com/office/drawing/2014/main" id="{CCE39A66-1EE4-641F-5803-A1AC19810ED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69" b="19954"/>
          <a:stretch/>
        </p:blipFill>
        <p:spPr bwMode="auto">
          <a:xfrm>
            <a:off x="2776546" y="3807227"/>
            <a:ext cx="367334" cy="497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2" descr="Image result for british animals">
            <a:extLst>
              <a:ext uri="{FF2B5EF4-FFF2-40B4-BE49-F238E27FC236}">
                <a16:creationId xmlns:a16="http://schemas.microsoft.com/office/drawing/2014/main" id="{E569DDCC-7BDA-5906-A70B-D5221F50E7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4418" y="3295023"/>
            <a:ext cx="591927" cy="43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4" descr="Image result for british animals">
            <a:extLst>
              <a:ext uri="{FF2B5EF4-FFF2-40B4-BE49-F238E27FC236}">
                <a16:creationId xmlns:a16="http://schemas.microsoft.com/office/drawing/2014/main" id="{D22604C4-99EB-C122-3A7A-DCB28A860A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0028" y="4401802"/>
            <a:ext cx="572289" cy="400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6" descr="Image result for british animals">
            <a:extLst>
              <a:ext uri="{FF2B5EF4-FFF2-40B4-BE49-F238E27FC236}">
                <a16:creationId xmlns:a16="http://schemas.microsoft.com/office/drawing/2014/main" id="{CC29CC22-327B-85E8-3B45-4FFD988620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9069" y="4353238"/>
            <a:ext cx="766503" cy="497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8" descr="Image result for british plants">
            <a:extLst>
              <a:ext uri="{FF2B5EF4-FFF2-40B4-BE49-F238E27FC236}">
                <a16:creationId xmlns:a16="http://schemas.microsoft.com/office/drawing/2014/main" id="{86D818D4-F893-726F-2380-E5FD86DDA1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1699" y="4432698"/>
            <a:ext cx="677964" cy="356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0" descr="Image result for british plants">
            <a:extLst>
              <a:ext uri="{FF2B5EF4-FFF2-40B4-BE49-F238E27FC236}">
                <a16:creationId xmlns:a16="http://schemas.microsoft.com/office/drawing/2014/main" id="{3C547414-3BA0-7A61-8754-151C78C72D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9284" y="4353238"/>
            <a:ext cx="440760" cy="501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2" descr="Image result for british plants">
            <a:extLst>
              <a:ext uri="{FF2B5EF4-FFF2-40B4-BE49-F238E27FC236}">
                <a16:creationId xmlns:a16="http://schemas.microsoft.com/office/drawing/2014/main" id="{6A0BF1CF-1E7E-4B01-F457-7E16BD8A55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3071" y="4468407"/>
            <a:ext cx="595137" cy="396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4" descr="Image result for british plants">
            <a:extLst>
              <a:ext uri="{FF2B5EF4-FFF2-40B4-BE49-F238E27FC236}">
                <a16:creationId xmlns:a16="http://schemas.microsoft.com/office/drawing/2014/main" id="{6EAB3ADE-2BF1-36C8-3EC2-31F7908F2F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0652" y="4938934"/>
            <a:ext cx="377910" cy="575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6" descr="Image result for british plants">
            <a:extLst>
              <a:ext uri="{FF2B5EF4-FFF2-40B4-BE49-F238E27FC236}">
                <a16:creationId xmlns:a16="http://schemas.microsoft.com/office/drawing/2014/main" id="{558E5FB2-1BC2-BCD9-ABF9-78FF04A0CA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9774" y="5673644"/>
            <a:ext cx="399940" cy="479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8" descr="Image result for british plants">
            <a:extLst>
              <a:ext uri="{FF2B5EF4-FFF2-40B4-BE49-F238E27FC236}">
                <a16:creationId xmlns:a16="http://schemas.microsoft.com/office/drawing/2014/main" id="{75C7EFEB-FAC4-9116-BF7D-2348B81ACF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5854" y="6302422"/>
            <a:ext cx="522998" cy="396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Image result for british trees">
            <a:extLst>
              <a:ext uri="{FF2B5EF4-FFF2-40B4-BE49-F238E27FC236}">
                <a16:creationId xmlns:a16="http://schemas.microsoft.com/office/drawing/2014/main" id="{7F2D97D6-5088-08ED-25AB-F95FEE8C65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2045" y="5010530"/>
            <a:ext cx="646398" cy="431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4" descr="Image result for british trees">
            <a:extLst>
              <a:ext uri="{FF2B5EF4-FFF2-40B4-BE49-F238E27FC236}">
                <a16:creationId xmlns:a16="http://schemas.microsoft.com/office/drawing/2014/main" id="{88CA4C9F-BEC0-C1F0-48A1-57FAD0AAF6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8105" y="5622559"/>
            <a:ext cx="766503" cy="45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6" descr="Image result for british trees">
            <a:extLst>
              <a:ext uri="{FF2B5EF4-FFF2-40B4-BE49-F238E27FC236}">
                <a16:creationId xmlns:a16="http://schemas.microsoft.com/office/drawing/2014/main" id="{514A6857-9925-1E0D-E9F0-5B86161BCE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2570" y="5686330"/>
            <a:ext cx="723382" cy="396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8" descr="Image result for british funghi">
            <a:extLst>
              <a:ext uri="{FF2B5EF4-FFF2-40B4-BE49-F238E27FC236}">
                <a16:creationId xmlns:a16="http://schemas.microsoft.com/office/drawing/2014/main" id="{41C31C71-F5D5-5D16-C81F-D0FF56F440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6837" y="3313518"/>
            <a:ext cx="733678" cy="47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10" descr="Image result for british funghi">
            <a:extLst>
              <a:ext uri="{FF2B5EF4-FFF2-40B4-BE49-F238E27FC236}">
                <a16:creationId xmlns:a16="http://schemas.microsoft.com/office/drawing/2014/main" id="{74E9225E-FDC7-B365-6766-E8B834939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5134" y="5010530"/>
            <a:ext cx="604340" cy="451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12" descr="Image result for british funghi">
            <a:extLst>
              <a:ext uri="{FF2B5EF4-FFF2-40B4-BE49-F238E27FC236}">
                <a16:creationId xmlns:a16="http://schemas.microsoft.com/office/drawing/2014/main" id="{5A734FEF-2F86-4878-A05A-46F2E155D7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0981" y="5005009"/>
            <a:ext cx="667229" cy="442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14" descr="Image result for british microbes">
            <a:extLst>
              <a:ext uri="{FF2B5EF4-FFF2-40B4-BE49-F238E27FC236}">
                <a16:creationId xmlns:a16="http://schemas.microsoft.com/office/drawing/2014/main" id="{73FA3F8C-0E9F-54B7-EC5A-3C5CF48C59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5948" y="3342816"/>
            <a:ext cx="665410" cy="308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16" descr="Image result for british microbes">
            <a:extLst>
              <a:ext uri="{FF2B5EF4-FFF2-40B4-BE49-F238E27FC236}">
                <a16:creationId xmlns:a16="http://schemas.microsoft.com/office/drawing/2014/main" id="{66A523C4-2B40-BB42-4F68-E821A5B1BF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164" y="4439833"/>
            <a:ext cx="579172" cy="384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18" descr="Image result for british insects">
            <a:extLst>
              <a:ext uri="{FF2B5EF4-FFF2-40B4-BE49-F238E27FC236}">
                <a16:creationId xmlns:a16="http://schemas.microsoft.com/office/drawing/2014/main" id="{A0E7A4CD-6823-DC3C-64E6-29AA224907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8505" y="4374485"/>
            <a:ext cx="595138" cy="495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0" descr="Image result for british insects">
            <a:extLst>
              <a:ext uri="{FF2B5EF4-FFF2-40B4-BE49-F238E27FC236}">
                <a16:creationId xmlns:a16="http://schemas.microsoft.com/office/drawing/2014/main" id="{D7BA5568-E0E3-2FAA-896F-71A4460151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7328" y="4978778"/>
            <a:ext cx="505739" cy="396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2" descr="Image result for british insects">
            <a:extLst>
              <a:ext uri="{FF2B5EF4-FFF2-40B4-BE49-F238E27FC236}">
                <a16:creationId xmlns:a16="http://schemas.microsoft.com/office/drawing/2014/main" id="{5CDB3C37-062D-6B5D-C1C4-6234F40EF1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9388" y="3319845"/>
            <a:ext cx="646398" cy="432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4" descr="Image result for british insects">
            <a:extLst>
              <a:ext uri="{FF2B5EF4-FFF2-40B4-BE49-F238E27FC236}">
                <a16:creationId xmlns:a16="http://schemas.microsoft.com/office/drawing/2014/main" id="{29988D2D-82E8-6FAD-A8D4-FFC8EEE03F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34" y="4354837"/>
            <a:ext cx="640081" cy="528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6" descr="Image result for british insects">
            <a:extLst>
              <a:ext uri="{FF2B5EF4-FFF2-40B4-BE49-F238E27FC236}">
                <a16:creationId xmlns:a16="http://schemas.microsoft.com/office/drawing/2014/main" id="{A57519EC-47CE-8761-7EDA-5FB9D58ECB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1862" y="4385202"/>
            <a:ext cx="492203" cy="468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8" descr="Image result for british insects">
            <a:extLst>
              <a:ext uri="{FF2B5EF4-FFF2-40B4-BE49-F238E27FC236}">
                <a16:creationId xmlns:a16="http://schemas.microsoft.com/office/drawing/2014/main" id="{AAC848F5-F7C6-6645-41E6-BDD186639A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5401" y="5586597"/>
            <a:ext cx="576917" cy="576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30" descr="Image result for british fish">
            <a:extLst>
              <a:ext uri="{FF2B5EF4-FFF2-40B4-BE49-F238E27FC236}">
                <a16:creationId xmlns:a16="http://schemas.microsoft.com/office/drawing/2014/main" id="{A00EF828-45A4-A908-34E7-F0F1AD79DC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6702" y="5044550"/>
            <a:ext cx="640082" cy="363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32" descr="Image result for fish">
            <a:extLst>
              <a:ext uri="{FF2B5EF4-FFF2-40B4-BE49-F238E27FC236}">
                <a16:creationId xmlns:a16="http://schemas.microsoft.com/office/drawing/2014/main" id="{EF2F6423-D275-C524-8DA4-2AC9CB8624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7233" y="3829590"/>
            <a:ext cx="663504" cy="453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34" descr="Image result for fish">
            <a:extLst>
              <a:ext uri="{FF2B5EF4-FFF2-40B4-BE49-F238E27FC236}">
                <a16:creationId xmlns:a16="http://schemas.microsoft.com/office/drawing/2014/main" id="{9056819D-1C88-6B55-AB9F-635D02CF49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6837" y="3876698"/>
            <a:ext cx="678830" cy="423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36" descr="Image result for shark">
            <a:extLst>
              <a:ext uri="{FF2B5EF4-FFF2-40B4-BE49-F238E27FC236}">
                <a16:creationId xmlns:a16="http://schemas.microsoft.com/office/drawing/2014/main" id="{8D50D95F-AEBC-B367-6B42-E69781B2A3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8768" y="4956196"/>
            <a:ext cx="678830" cy="460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38" descr="Image result for dolphin">
            <a:extLst>
              <a:ext uri="{FF2B5EF4-FFF2-40B4-BE49-F238E27FC236}">
                <a16:creationId xmlns:a16="http://schemas.microsoft.com/office/drawing/2014/main" id="{70A02C9E-AFE8-065B-6A23-EF2FCA243F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2975" y="5622560"/>
            <a:ext cx="694476" cy="528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40" descr="Image result for people">
            <a:extLst>
              <a:ext uri="{FF2B5EF4-FFF2-40B4-BE49-F238E27FC236}">
                <a16:creationId xmlns:a16="http://schemas.microsoft.com/office/drawing/2014/main" id="{CE758F7E-6BA7-A67F-92C9-CFC71F6494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8428" y="4407514"/>
            <a:ext cx="677225" cy="43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42" descr="Image result for british animals">
            <a:extLst>
              <a:ext uri="{FF2B5EF4-FFF2-40B4-BE49-F238E27FC236}">
                <a16:creationId xmlns:a16="http://schemas.microsoft.com/office/drawing/2014/main" id="{2E7703B1-8144-F280-D22B-092E7CA06B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7151" y="5612088"/>
            <a:ext cx="588721" cy="446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44" descr="Image result for british animals">
            <a:extLst>
              <a:ext uri="{FF2B5EF4-FFF2-40B4-BE49-F238E27FC236}">
                <a16:creationId xmlns:a16="http://schemas.microsoft.com/office/drawing/2014/main" id="{05B8DAB9-349E-97E0-9110-FC2A63E28A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7387" y="4952307"/>
            <a:ext cx="766504" cy="509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46" descr="Image result for british birds">
            <a:extLst>
              <a:ext uri="{FF2B5EF4-FFF2-40B4-BE49-F238E27FC236}">
                <a16:creationId xmlns:a16="http://schemas.microsoft.com/office/drawing/2014/main" id="{2FC7214C-94F6-E598-3990-56DB59E123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3474" y="6260228"/>
            <a:ext cx="669884" cy="447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48" descr="Image result for british birds">
            <a:extLst>
              <a:ext uri="{FF2B5EF4-FFF2-40B4-BE49-F238E27FC236}">
                <a16:creationId xmlns:a16="http://schemas.microsoft.com/office/drawing/2014/main" id="{FE45BE0D-03D1-D15D-8D19-AC86C89203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7823" y="5602301"/>
            <a:ext cx="588721" cy="443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50" descr="Image result for british habitats">
            <a:extLst>
              <a:ext uri="{FF2B5EF4-FFF2-40B4-BE49-F238E27FC236}">
                <a16:creationId xmlns:a16="http://schemas.microsoft.com/office/drawing/2014/main" id="{2FEDB66B-7894-30AA-99F0-35FA71A3F8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1942" y="5619495"/>
            <a:ext cx="554999" cy="416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52" descr="Image result for wildflower meadow">
            <a:extLst>
              <a:ext uri="{FF2B5EF4-FFF2-40B4-BE49-F238E27FC236}">
                <a16:creationId xmlns:a16="http://schemas.microsoft.com/office/drawing/2014/main" id="{ABF6506A-C9D6-179D-F316-703B0F728E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9671" y="6198857"/>
            <a:ext cx="556873" cy="459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54" descr="Image result for frogs">
            <a:extLst>
              <a:ext uri="{FF2B5EF4-FFF2-40B4-BE49-F238E27FC236}">
                <a16:creationId xmlns:a16="http://schemas.microsoft.com/office/drawing/2014/main" id="{6E0A9B18-F610-F49C-9242-FF65778B0E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1942" y="6212864"/>
            <a:ext cx="540282" cy="427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56" descr="Image result for spider">
            <a:extLst>
              <a:ext uri="{FF2B5EF4-FFF2-40B4-BE49-F238E27FC236}">
                <a16:creationId xmlns:a16="http://schemas.microsoft.com/office/drawing/2014/main" id="{F29B9322-293E-E4CE-E8FF-C4A143B92D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0807" y="6197428"/>
            <a:ext cx="678830" cy="507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58" descr="Image result for bacteria">
            <a:extLst>
              <a:ext uri="{FF2B5EF4-FFF2-40B4-BE49-F238E27FC236}">
                <a16:creationId xmlns:a16="http://schemas.microsoft.com/office/drawing/2014/main" id="{45DFF798-A08B-F960-79BF-431779CE8D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0321" y="6251924"/>
            <a:ext cx="693323" cy="396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60" descr="Image result for dogs">
            <a:extLst>
              <a:ext uri="{FF2B5EF4-FFF2-40B4-BE49-F238E27FC236}">
                <a16:creationId xmlns:a16="http://schemas.microsoft.com/office/drawing/2014/main" id="{231ED008-739C-E76B-1F3E-485E03778E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0765" y="6175980"/>
            <a:ext cx="659752" cy="528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62" descr="Image result for slow worm">
            <a:extLst>
              <a:ext uri="{FF2B5EF4-FFF2-40B4-BE49-F238E27FC236}">
                <a16:creationId xmlns:a16="http://schemas.microsoft.com/office/drawing/2014/main" id="{90A79BAE-8A12-8C82-7536-62F395660F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5041" y="6202699"/>
            <a:ext cx="700963" cy="427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64" descr="Image result for british mammal">
            <a:extLst>
              <a:ext uri="{FF2B5EF4-FFF2-40B4-BE49-F238E27FC236}">
                <a16:creationId xmlns:a16="http://schemas.microsoft.com/office/drawing/2014/main" id="{1525861A-A970-8D65-BCAA-9AEB603676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1871" y="4960128"/>
            <a:ext cx="645902" cy="482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66" descr="Image result for british mammal">
            <a:extLst>
              <a:ext uri="{FF2B5EF4-FFF2-40B4-BE49-F238E27FC236}">
                <a16:creationId xmlns:a16="http://schemas.microsoft.com/office/drawing/2014/main" id="{571A710F-F932-4724-3731-512A887C28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1773" y="4951432"/>
            <a:ext cx="682647" cy="51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68" descr="Image result for farm animals">
            <a:extLst>
              <a:ext uri="{FF2B5EF4-FFF2-40B4-BE49-F238E27FC236}">
                <a16:creationId xmlns:a16="http://schemas.microsoft.com/office/drawing/2014/main" id="{68D597E2-5C96-240C-7E64-20B0D6428E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9558" y="5528474"/>
            <a:ext cx="571172" cy="517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" name="Picture 70" descr="Image result for farm animals">
            <a:extLst>
              <a:ext uri="{FF2B5EF4-FFF2-40B4-BE49-F238E27FC236}">
                <a16:creationId xmlns:a16="http://schemas.microsoft.com/office/drawing/2014/main" id="{0566DDA3-0F62-68F6-15BA-6467D7B002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1645" y="6195797"/>
            <a:ext cx="580792" cy="43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icture 72" descr="Image result for farm animals">
            <a:extLst>
              <a:ext uri="{FF2B5EF4-FFF2-40B4-BE49-F238E27FC236}">
                <a16:creationId xmlns:a16="http://schemas.microsoft.com/office/drawing/2014/main" id="{2A1EBA55-FA5C-67D0-325D-797B7E90ED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9918" y="6100898"/>
            <a:ext cx="369808" cy="542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74" descr="Image result for whale">
            <a:extLst>
              <a:ext uri="{FF2B5EF4-FFF2-40B4-BE49-F238E27FC236}">
                <a16:creationId xmlns:a16="http://schemas.microsoft.com/office/drawing/2014/main" id="{979364C1-2B87-2103-3BC1-5102887347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0388" y="5586040"/>
            <a:ext cx="625398" cy="469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4" descr="Image result for animals">
            <a:extLst>
              <a:ext uri="{FF2B5EF4-FFF2-40B4-BE49-F238E27FC236}">
                <a16:creationId xmlns:a16="http://schemas.microsoft.com/office/drawing/2014/main" id="{53D28EAD-1837-62DB-C37B-6D0FBFA625E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618"/>
          <a:stretch/>
        </p:blipFill>
        <p:spPr bwMode="auto">
          <a:xfrm>
            <a:off x="3429561" y="885757"/>
            <a:ext cx="526565" cy="530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6" descr="Image result for animals">
            <a:extLst>
              <a:ext uri="{FF2B5EF4-FFF2-40B4-BE49-F238E27FC236}">
                <a16:creationId xmlns:a16="http://schemas.microsoft.com/office/drawing/2014/main" id="{08E5ADD2-F2B1-0115-847E-626CDB9853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0907" y="841009"/>
            <a:ext cx="748602" cy="647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16" descr="Image result for animals">
            <a:extLst>
              <a:ext uri="{FF2B5EF4-FFF2-40B4-BE49-F238E27FC236}">
                <a16:creationId xmlns:a16="http://schemas.microsoft.com/office/drawing/2014/main" id="{D26552E7-DF86-5D9D-6D97-E798EDF309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279" y="1543369"/>
            <a:ext cx="716659" cy="548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22" descr="Image result for animals">
            <a:extLst>
              <a:ext uri="{FF2B5EF4-FFF2-40B4-BE49-F238E27FC236}">
                <a16:creationId xmlns:a16="http://schemas.microsoft.com/office/drawing/2014/main" id="{2A410431-FBF8-0DE8-45E0-205B148E94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302" y="2749968"/>
            <a:ext cx="454487" cy="542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24" descr="Image result for animals">
            <a:extLst>
              <a:ext uri="{FF2B5EF4-FFF2-40B4-BE49-F238E27FC236}">
                <a16:creationId xmlns:a16="http://schemas.microsoft.com/office/drawing/2014/main" id="{C270534C-50B2-05D3-F4D0-2F37F8832E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3071" y="917586"/>
            <a:ext cx="521210" cy="466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42" descr="Image result for plants">
            <a:extLst>
              <a:ext uri="{FF2B5EF4-FFF2-40B4-BE49-F238E27FC236}">
                <a16:creationId xmlns:a16="http://schemas.microsoft.com/office/drawing/2014/main" id="{10175DC2-32D5-8519-3FA9-22ADEAAFA9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302" y="2208501"/>
            <a:ext cx="528364" cy="396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1" name="Picture 50" descr="Image result for plants">
            <a:extLst>
              <a:ext uri="{FF2B5EF4-FFF2-40B4-BE49-F238E27FC236}">
                <a16:creationId xmlns:a16="http://schemas.microsoft.com/office/drawing/2014/main" id="{3F1A8C5E-9C40-A2FE-0E9E-65C823BA52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5134" y="1611507"/>
            <a:ext cx="529009" cy="396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3" name="Picture 52" descr="Image result for plants">
            <a:extLst>
              <a:ext uri="{FF2B5EF4-FFF2-40B4-BE49-F238E27FC236}">
                <a16:creationId xmlns:a16="http://schemas.microsoft.com/office/drawing/2014/main" id="{EEF1A434-EFC1-C04F-7B2A-6EFDE70EB2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066" y="1509175"/>
            <a:ext cx="560215" cy="503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5" name="Picture 66" descr="Image result for animals">
            <a:extLst>
              <a:ext uri="{FF2B5EF4-FFF2-40B4-BE49-F238E27FC236}">
                <a16:creationId xmlns:a16="http://schemas.microsoft.com/office/drawing/2014/main" id="{5D191803-B25E-2BFA-A1C1-D283C06C1B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93" y="2153752"/>
            <a:ext cx="449366" cy="451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7" name="Picture 82" descr="Image result for animals">
            <a:extLst>
              <a:ext uri="{FF2B5EF4-FFF2-40B4-BE49-F238E27FC236}">
                <a16:creationId xmlns:a16="http://schemas.microsoft.com/office/drawing/2014/main" id="{C034457E-2265-99D2-1FAC-27DD43A1E3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4175" y="3921693"/>
            <a:ext cx="573012" cy="382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9" name="Picture 84" descr="Image result for animals">
            <a:extLst>
              <a:ext uri="{FF2B5EF4-FFF2-40B4-BE49-F238E27FC236}">
                <a16:creationId xmlns:a16="http://schemas.microsoft.com/office/drawing/2014/main" id="{407806BA-6018-9FCE-1EFA-78DC0CC3DA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7449" y="2788614"/>
            <a:ext cx="559068" cy="396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1" name="Picture 88" descr="Image result for animals">
            <a:extLst>
              <a:ext uri="{FF2B5EF4-FFF2-40B4-BE49-F238E27FC236}">
                <a16:creationId xmlns:a16="http://schemas.microsoft.com/office/drawing/2014/main" id="{74638130-622D-E52E-634C-814F81AA0D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1385" y="3358396"/>
            <a:ext cx="554062" cy="420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3" name="Picture 90" descr="Image result for trees">
            <a:extLst>
              <a:ext uri="{FF2B5EF4-FFF2-40B4-BE49-F238E27FC236}">
                <a16:creationId xmlns:a16="http://schemas.microsoft.com/office/drawing/2014/main" id="{B26833D4-DC89-A94E-E61C-391E396297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6584" y="3839129"/>
            <a:ext cx="667229" cy="498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5" name="Picture 92" descr="Image result for trees">
            <a:extLst>
              <a:ext uri="{FF2B5EF4-FFF2-40B4-BE49-F238E27FC236}">
                <a16:creationId xmlns:a16="http://schemas.microsoft.com/office/drawing/2014/main" id="{8134F8D1-2514-1A01-926F-2F8B5180C4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4175" y="3339548"/>
            <a:ext cx="558143" cy="420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7" name="Picture 96" descr="Image result for trees">
            <a:extLst>
              <a:ext uri="{FF2B5EF4-FFF2-40B4-BE49-F238E27FC236}">
                <a16:creationId xmlns:a16="http://schemas.microsoft.com/office/drawing/2014/main" id="{AFA74AFC-B4FA-B85C-2937-580D19E0D4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383" y="3339548"/>
            <a:ext cx="610448" cy="457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9" name="Picture 8" descr="Image result for british funghi">
            <a:extLst>
              <a:ext uri="{FF2B5EF4-FFF2-40B4-BE49-F238E27FC236}">
                <a16:creationId xmlns:a16="http://schemas.microsoft.com/office/drawing/2014/main" id="{C12E1AD8-F3F5-F16E-1A74-E115C9155C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6837" y="3345420"/>
            <a:ext cx="733678" cy="47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1" name="Picture 10" descr="Image result for british funghi">
            <a:extLst>
              <a:ext uri="{FF2B5EF4-FFF2-40B4-BE49-F238E27FC236}">
                <a16:creationId xmlns:a16="http://schemas.microsoft.com/office/drawing/2014/main" id="{0F6AFC4C-68A5-F236-27AE-F62B192C31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5134" y="5042432"/>
            <a:ext cx="604340" cy="451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3" name="Picture 16" descr="Image result for british microbes">
            <a:extLst>
              <a:ext uri="{FF2B5EF4-FFF2-40B4-BE49-F238E27FC236}">
                <a16:creationId xmlns:a16="http://schemas.microsoft.com/office/drawing/2014/main" id="{702DD027-81E3-1A92-A841-65A2B74E0D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164" y="4471735"/>
            <a:ext cx="579172" cy="384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5" name="Picture 28" descr="Image result for british insects">
            <a:extLst>
              <a:ext uri="{FF2B5EF4-FFF2-40B4-BE49-F238E27FC236}">
                <a16:creationId xmlns:a16="http://schemas.microsoft.com/office/drawing/2014/main" id="{6382CD21-AFCE-B37D-68B4-56427A9499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5401" y="5618499"/>
            <a:ext cx="576917" cy="576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7" name="Picture 38" descr="Image result for dolphin">
            <a:extLst>
              <a:ext uri="{FF2B5EF4-FFF2-40B4-BE49-F238E27FC236}">
                <a16:creationId xmlns:a16="http://schemas.microsoft.com/office/drawing/2014/main" id="{42D7CA99-FA7D-2310-6D0D-36A7027E1B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2975" y="5654462"/>
            <a:ext cx="694476" cy="528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9" name="Picture 46" descr="Image result for british birds">
            <a:extLst>
              <a:ext uri="{FF2B5EF4-FFF2-40B4-BE49-F238E27FC236}">
                <a16:creationId xmlns:a16="http://schemas.microsoft.com/office/drawing/2014/main" id="{3C73A725-98FC-0B54-F4F1-3A18F65EC8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3474" y="6292130"/>
            <a:ext cx="669884" cy="447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95" name="Arc 1094">
            <a:extLst>
              <a:ext uri="{FF2B5EF4-FFF2-40B4-BE49-F238E27FC236}">
                <a16:creationId xmlns:a16="http://schemas.microsoft.com/office/drawing/2014/main" id="{7611646E-5344-94B6-B00F-0B3B7276118B}"/>
              </a:ext>
            </a:extLst>
          </p:cNvPr>
          <p:cNvSpPr/>
          <p:nvPr/>
        </p:nvSpPr>
        <p:spPr>
          <a:xfrm>
            <a:off x="-1523457" y="1084730"/>
            <a:ext cx="2676940" cy="5614449"/>
          </a:xfrm>
          <a:prstGeom prst="arc">
            <a:avLst>
              <a:gd name="adj1" fmla="val 16200000"/>
              <a:gd name="adj2" fmla="val 5206138"/>
            </a:avLst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7" name="Oval 1096">
            <a:extLst>
              <a:ext uri="{FF2B5EF4-FFF2-40B4-BE49-F238E27FC236}">
                <a16:creationId xmlns:a16="http://schemas.microsoft.com/office/drawing/2014/main" id="{FE141F02-6D61-9AF0-FF0E-6BB0054D81A9}"/>
              </a:ext>
            </a:extLst>
          </p:cNvPr>
          <p:cNvSpPr/>
          <p:nvPr/>
        </p:nvSpPr>
        <p:spPr>
          <a:xfrm>
            <a:off x="92276" y="1084730"/>
            <a:ext cx="880845" cy="830511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 dirty="0"/>
          </a:p>
        </p:txBody>
      </p:sp>
      <p:sp>
        <p:nvSpPr>
          <p:cNvPr id="1099" name="Oval 1098">
            <a:extLst>
              <a:ext uri="{FF2B5EF4-FFF2-40B4-BE49-F238E27FC236}">
                <a16:creationId xmlns:a16="http://schemas.microsoft.com/office/drawing/2014/main" id="{FEF7B369-389C-0140-498F-0EF3E4A52BD2}"/>
              </a:ext>
            </a:extLst>
          </p:cNvPr>
          <p:cNvSpPr/>
          <p:nvPr/>
        </p:nvSpPr>
        <p:spPr>
          <a:xfrm>
            <a:off x="507179" y="2028852"/>
            <a:ext cx="880845" cy="830511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1" name="Oval 1100">
            <a:extLst>
              <a:ext uri="{FF2B5EF4-FFF2-40B4-BE49-F238E27FC236}">
                <a16:creationId xmlns:a16="http://schemas.microsoft.com/office/drawing/2014/main" id="{B31D4564-0B08-8B30-C2D5-FCBF7EEEBC5B}"/>
              </a:ext>
            </a:extLst>
          </p:cNvPr>
          <p:cNvSpPr/>
          <p:nvPr/>
        </p:nvSpPr>
        <p:spPr>
          <a:xfrm>
            <a:off x="687544" y="3987243"/>
            <a:ext cx="880845" cy="830511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3" name="Oval 1102">
            <a:extLst>
              <a:ext uri="{FF2B5EF4-FFF2-40B4-BE49-F238E27FC236}">
                <a16:creationId xmlns:a16="http://schemas.microsoft.com/office/drawing/2014/main" id="{C3193FD6-586E-97A0-07D1-71ED8BA91888}"/>
              </a:ext>
            </a:extLst>
          </p:cNvPr>
          <p:cNvSpPr/>
          <p:nvPr/>
        </p:nvSpPr>
        <p:spPr>
          <a:xfrm>
            <a:off x="551746" y="4977159"/>
            <a:ext cx="880845" cy="830511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5" name="Oval 1104">
            <a:extLst>
              <a:ext uri="{FF2B5EF4-FFF2-40B4-BE49-F238E27FC236}">
                <a16:creationId xmlns:a16="http://schemas.microsoft.com/office/drawing/2014/main" id="{09F3136C-4965-0E11-BC2E-41325EF16784}"/>
              </a:ext>
            </a:extLst>
          </p:cNvPr>
          <p:cNvSpPr/>
          <p:nvPr/>
        </p:nvSpPr>
        <p:spPr>
          <a:xfrm>
            <a:off x="687544" y="3032103"/>
            <a:ext cx="880845" cy="830511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7" name="Oval 1106">
            <a:extLst>
              <a:ext uri="{FF2B5EF4-FFF2-40B4-BE49-F238E27FC236}">
                <a16:creationId xmlns:a16="http://schemas.microsoft.com/office/drawing/2014/main" id="{135326BF-F96C-AA59-4CDD-D2CCD22FD974}"/>
              </a:ext>
            </a:extLst>
          </p:cNvPr>
          <p:cNvSpPr/>
          <p:nvPr/>
        </p:nvSpPr>
        <p:spPr>
          <a:xfrm>
            <a:off x="92276" y="5868668"/>
            <a:ext cx="880845" cy="830511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9" name="TextBox 1108">
            <a:extLst>
              <a:ext uri="{FF2B5EF4-FFF2-40B4-BE49-F238E27FC236}">
                <a16:creationId xmlns:a16="http://schemas.microsoft.com/office/drawing/2014/main" id="{CBA1BC17-B840-9869-C788-FC8753B1FCBC}"/>
              </a:ext>
            </a:extLst>
          </p:cNvPr>
          <p:cNvSpPr txBox="1"/>
          <p:nvPr/>
        </p:nvSpPr>
        <p:spPr>
          <a:xfrm>
            <a:off x="-88088" y="1284541"/>
            <a:ext cx="12415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The Nature Emergency</a:t>
            </a:r>
          </a:p>
        </p:txBody>
      </p:sp>
      <p:sp>
        <p:nvSpPr>
          <p:cNvPr id="1111" name="TextBox 1110">
            <a:extLst>
              <a:ext uri="{FF2B5EF4-FFF2-40B4-BE49-F238E27FC236}">
                <a16:creationId xmlns:a16="http://schemas.microsoft.com/office/drawing/2014/main" id="{9218281B-05C9-4C00-756A-9C7F6BE53D2B}"/>
              </a:ext>
            </a:extLst>
          </p:cNvPr>
          <p:cNvSpPr txBox="1"/>
          <p:nvPr/>
        </p:nvSpPr>
        <p:spPr>
          <a:xfrm>
            <a:off x="335204" y="2230308"/>
            <a:ext cx="12415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Nature and Health</a:t>
            </a:r>
          </a:p>
        </p:txBody>
      </p:sp>
      <p:sp>
        <p:nvSpPr>
          <p:cNvPr id="1113" name="TextBox 1112">
            <a:extLst>
              <a:ext uri="{FF2B5EF4-FFF2-40B4-BE49-F238E27FC236}">
                <a16:creationId xmlns:a16="http://schemas.microsoft.com/office/drawing/2014/main" id="{FD02B810-79FA-F432-DB19-2BF3F24A20B3}"/>
              </a:ext>
            </a:extLst>
          </p:cNvPr>
          <p:cNvSpPr txBox="1"/>
          <p:nvPr/>
        </p:nvSpPr>
        <p:spPr>
          <a:xfrm>
            <a:off x="507179" y="3229575"/>
            <a:ext cx="12415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Reconnecting with nature</a:t>
            </a:r>
          </a:p>
        </p:txBody>
      </p:sp>
      <p:sp>
        <p:nvSpPr>
          <p:cNvPr id="1115" name="TextBox 1114">
            <a:extLst>
              <a:ext uri="{FF2B5EF4-FFF2-40B4-BE49-F238E27FC236}">
                <a16:creationId xmlns:a16="http://schemas.microsoft.com/office/drawing/2014/main" id="{8F6FBA19-EC50-ED9F-5DC8-7C5E129762EA}"/>
              </a:ext>
            </a:extLst>
          </p:cNvPr>
          <p:cNvSpPr txBox="1"/>
          <p:nvPr/>
        </p:nvSpPr>
        <p:spPr>
          <a:xfrm>
            <a:off x="507180" y="4184715"/>
            <a:ext cx="12415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Restoring </a:t>
            </a:r>
          </a:p>
          <a:p>
            <a:pPr algn="ctr"/>
            <a:r>
              <a:rPr lang="en-GB" sz="1100" b="1" dirty="0"/>
              <a:t>nature</a:t>
            </a:r>
          </a:p>
        </p:txBody>
      </p:sp>
      <p:sp>
        <p:nvSpPr>
          <p:cNvPr id="1117" name="TextBox 1116">
            <a:extLst>
              <a:ext uri="{FF2B5EF4-FFF2-40B4-BE49-F238E27FC236}">
                <a16:creationId xmlns:a16="http://schemas.microsoft.com/office/drawing/2014/main" id="{8C364493-2747-B882-6607-9B30D1406BD8}"/>
              </a:ext>
            </a:extLst>
          </p:cNvPr>
          <p:cNvSpPr txBox="1"/>
          <p:nvPr/>
        </p:nvSpPr>
        <p:spPr>
          <a:xfrm>
            <a:off x="273159" y="5276998"/>
            <a:ext cx="14380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b="1" dirty="0"/>
              <a:t>Recommendations</a:t>
            </a:r>
          </a:p>
        </p:txBody>
      </p:sp>
      <p:sp>
        <p:nvSpPr>
          <p:cNvPr id="1119" name="TextBox 1118">
            <a:extLst>
              <a:ext uri="{FF2B5EF4-FFF2-40B4-BE49-F238E27FC236}">
                <a16:creationId xmlns:a16="http://schemas.microsoft.com/office/drawing/2014/main" id="{C729D73D-59E4-9B39-5E27-396189578452}"/>
              </a:ext>
            </a:extLst>
          </p:cNvPr>
          <p:cNvSpPr txBox="1"/>
          <p:nvPr/>
        </p:nvSpPr>
        <p:spPr>
          <a:xfrm>
            <a:off x="-186311" y="6153118"/>
            <a:ext cx="14380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Board request</a:t>
            </a:r>
          </a:p>
        </p:txBody>
      </p:sp>
    </p:spTree>
    <p:extLst>
      <p:ext uri="{BB962C8B-B14F-4D97-AF65-F5344CB8AC3E}">
        <p14:creationId xmlns:p14="http://schemas.microsoft.com/office/powerpoint/2010/main" val="1748818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6209D1C-B29E-8B2B-37E4-4CA6FB9918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4008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F776AC7-4091-42B7-DC46-E15412D250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90415"/>
            <a:ext cx="12192000" cy="396757"/>
          </a:xfrm>
          <a:prstGeom prst="rect">
            <a:avLst/>
          </a:prstGeom>
        </p:spPr>
      </p:pic>
      <p:sp>
        <p:nvSpPr>
          <p:cNvPr id="1095" name="Arc 1094">
            <a:extLst>
              <a:ext uri="{FF2B5EF4-FFF2-40B4-BE49-F238E27FC236}">
                <a16:creationId xmlns:a16="http://schemas.microsoft.com/office/drawing/2014/main" id="{7611646E-5344-94B6-B00F-0B3B7276118B}"/>
              </a:ext>
            </a:extLst>
          </p:cNvPr>
          <p:cNvSpPr/>
          <p:nvPr/>
        </p:nvSpPr>
        <p:spPr>
          <a:xfrm>
            <a:off x="-1523457" y="1084730"/>
            <a:ext cx="2676940" cy="5614449"/>
          </a:xfrm>
          <a:prstGeom prst="arc">
            <a:avLst>
              <a:gd name="adj1" fmla="val 16200000"/>
              <a:gd name="adj2" fmla="val 5206138"/>
            </a:avLst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7" name="Oval 1096">
            <a:extLst>
              <a:ext uri="{FF2B5EF4-FFF2-40B4-BE49-F238E27FC236}">
                <a16:creationId xmlns:a16="http://schemas.microsoft.com/office/drawing/2014/main" id="{FE141F02-6D61-9AF0-FF0E-6BB0054D81A9}"/>
              </a:ext>
            </a:extLst>
          </p:cNvPr>
          <p:cNvSpPr/>
          <p:nvPr/>
        </p:nvSpPr>
        <p:spPr>
          <a:xfrm>
            <a:off x="92276" y="1084730"/>
            <a:ext cx="880845" cy="830511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 dirty="0"/>
          </a:p>
        </p:txBody>
      </p:sp>
      <p:sp>
        <p:nvSpPr>
          <p:cNvPr id="1099" name="Oval 1098">
            <a:extLst>
              <a:ext uri="{FF2B5EF4-FFF2-40B4-BE49-F238E27FC236}">
                <a16:creationId xmlns:a16="http://schemas.microsoft.com/office/drawing/2014/main" id="{FEF7B369-389C-0140-498F-0EF3E4A52BD2}"/>
              </a:ext>
            </a:extLst>
          </p:cNvPr>
          <p:cNvSpPr/>
          <p:nvPr/>
        </p:nvSpPr>
        <p:spPr>
          <a:xfrm>
            <a:off x="507179" y="2028852"/>
            <a:ext cx="880845" cy="830511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1" name="Oval 1100">
            <a:extLst>
              <a:ext uri="{FF2B5EF4-FFF2-40B4-BE49-F238E27FC236}">
                <a16:creationId xmlns:a16="http://schemas.microsoft.com/office/drawing/2014/main" id="{B31D4564-0B08-8B30-C2D5-FCBF7EEEBC5B}"/>
              </a:ext>
            </a:extLst>
          </p:cNvPr>
          <p:cNvSpPr/>
          <p:nvPr/>
        </p:nvSpPr>
        <p:spPr>
          <a:xfrm>
            <a:off x="687544" y="3987243"/>
            <a:ext cx="880845" cy="830511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3" name="Oval 1102">
            <a:extLst>
              <a:ext uri="{FF2B5EF4-FFF2-40B4-BE49-F238E27FC236}">
                <a16:creationId xmlns:a16="http://schemas.microsoft.com/office/drawing/2014/main" id="{C3193FD6-586E-97A0-07D1-71ED8BA91888}"/>
              </a:ext>
            </a:extLst>
          </p:cNvPr>
          <p:cNvSpPr/>
          <p:nvPr/>
        </p:nvSpPr>
        <p:spPr>
          <a:xfrm>
            <a:off x="551746" y="4977159"/>
            <a:ext cx="880845" cy="830511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5" name="Oval 1104">
            <a:extLst>
              <a:ext uri="{FF2B5EF4-FFF2-40B4-BE49-F238E27FC236}">
                <a16:creationId xmlns:a16="http://schemas.microsoft.com/office/drawing/2014/main" id="{09F3136C-4965-0E11-BC2E-41325EF16784}"/>
              </a:ext>
            </a:extLst>
          </p:cNvPr>
          <p:cNvSpPr/>
          <p:nvPr/>
        </p:nvSpPr>
        <p:spPr>
          <a:xfrm>
            <a:off x="687544" y="3032103"/>
            <a:ext cx="880845" cy="830511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7" name="Oval 1106">
            <a:extLst>
              <a:ext uri="{FF2B5EF4-FFF2-40B4-BE49-F238E27FC236}">
                <a16:creationId xmlns:a16="http://schemas.microsoft.com/office/drawing/2014/main" id="{135326BF-F96C-AA59-4CDD-D2CCD22FD974}"/>
              </a:ext>
            </a:extLst>
          </p:cNvPr>
          <p:cNvSpPr/>
          <p:nvPr/>
        </p:nvSpPr>
        <p:spPr>
          <a:xfrm>
            <a:off x="92276" y="5868668"/>
            <a:ext cx="880845" cy="830511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9" name="TextBox 1108">
            <a:extLst>
              <a:ext uri="{FF2B5EF4-FFF2-40B4-BE49-F238E27FC236}">
                <a16:creationId xmlns:a16="http://schemas.microsoft.com/office/drawing/2014/main" id="{CBA1BC17-B840-9869-C788-FC8753B1FCBC}"/>
              </a:ext>
            </a:extLst>
          </p:cNvPr>
          <p:cNvSpPr txBox="1"/>
          <p:nvPr/>
        </p:nvSpPr>
        <p:spPr>
          <a:xfrm>
            <a:off x="-88088" y="1284541"/>
            <a:ext cx="12415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The Nature Emergency</a:t>
            </a:r>
          </a:p>
        </p:txBody>
      </p:sp>
      <p:sp>
        <p:nvSpPr>
          <p:cNvPr id="1111" name="TextBox 1110">
            <a:extLst>
              <a:ext uri="{FF2B5EF4-FFF2-40B4-BE49-F238E27FC236}">
                <a16:creationId xmlns:a16="http://schemas.microsoft.com/office/drawing/2014/main" id="{9218281B-05C9-4C00-756A-9C7F6BE53D2B}"/>
              </a:ext>
            </a:extLst>
          </p:cNvPr>
          <p:cNvSpPr txBox="1"/>
          <p:nvPr/>
        </p:nvSpPr>
        <p:spPr>
          <a:xfrm>
            <a:off x="335204" y="2230308"/>
            <a:ext cx="12415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Nature and Health</a:t>
            </a:r>
          </a:p>
        </p:txBody>
      </p:sp>
      <p:sp>
        <p:nvSpPr>
          <p:cNvPr id="1113" name="TextBox 1112">
            <a:extLst>
              <a:ext uri="{FF2B5EF4-FFF2-40B4-BE49-F238E27FC236}">
                <a16:creationId xmlns:a16="http://schemas.microsoft.com/office/drawing/2014/main" id="{FD02B810-79FA-F432-DB19-2BF3F24A20B3}"/>
              </a:ext>
            </a:extLst>
          </p:cNvPr>
          <p:cNvSpPr txBox="1"/>
          <p:nvPr/>
        </p:nvSpPr>
        <p:spPr>
          <a:xfrm>
            <a:off x="507179" y="3229575"/>
            <a:ext cx="12415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Reconnecting with nature</a:t>
            </a:r>
          </a:p>
        </p:txBody>
      </p:sp>
      <p:sp>
        <p:nvSpPr>
          <p:cNvPr id="1115" name="TextBox 1114">
            <a:extLst>
              <a:ext uri="{FF2B5EF4-FFF2-40B4-BE49-F238E27FC236}">
                <a16:creationId xmlns:a16="http://schemas.microsoft.com/office/drawing/2014/main" id="{8F6FBA19-EC50-ED9F-5DC8-7C5E129762EA}"/>
              </a:ext>
            </a:extLst>
          </p:cNvPr>
          <p:cNvSpPr txBox="1"/>
          <p:nvPr/>
        </p:nvSpPr>
        <p:spPr>
          <a:xfrm>
            <a:off x="507180" y="4184715"/>
            <a:ext cx="12415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Restoring </a:t>
            </a:r>
          </a:p>
          <a:p>
            <a:pPr algn="ctr"/>
            <a:r>
              <a:rPr lang="en-GB" sz="1100" b="1" dirty="0"/>
              <a:t>nature</a:t>
            </a:r>
          </a:p>
        </p:txBody>
      </p:sp>
      <p:sp>
        <p:nvSpPr>
          <p:cNvPr id="1117" name="TextBox 1116">
            <a:extLst>
              <a:ext uri="{FF2B5EF4-FFF2-40B4-BE49-F238E27FC236}">
                <a16:creationId xmlns:a16="http://schemas.microsoft.com/office/drawing/2014/main" id="{8C364493-2747-B882-6607-9B30D1406BD8}"/>
              </a:ext>
            </a:extLst>
          </p:cNvPr>
          <p:cNvSpPr txBox="1"/>
          <p:nvPr/>
        </p:nvSpPr>
        <p:spPr>
          <a:xfrm>
            <a:off x="273159" y="5276998"/>
            <a:ext cx="14380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b="1" dirty="0"/>
              <a:t>Recommendations</a:t>
            </a:r>
          </a:p>
        </p:txBody>
      </p:sp>
      <p:sp>
        <p:nvSpPr>
          <p:cNvPr id="1119" name="TextBox 1118">
            <a:extLst>
              <a:ext uri="{FF2B5EF4-FFF2-40B4-BE49-F238E27FC236}">
                <a16:creationId xmlns:a16="http://schemas.microsoft.com/office/drawing/2014/main" id="{C729D73D-59E4-9B39-5E27-396189578452}"/>
              </a:ext>
            </a:extLst>
          </p:cNvPr>
          <p:cNvSpPr txBox="1"/>
          <p:nvPr/>
        </p:nvSpPr>
        <p:spPr>
          <a:xfrm>
            <a:off x="-186311" y="6153118"/>
            <a:ext cx="14380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Board request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C9835DD-AD62-5BC5-1C88-8A64457E5F7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75474"/>
          <a:stretch/>
        </p:blipFill>
        <p:spPr>
          <a:xfrm>
            <a:off x="2144591" y="1715428"/>
            <a:ext cx="9422784" cy="1299922"/>
          </a:xfrm>
          <a:prstGeom prst="rect">
            <a:avLst/>
          </a:prstGeom>
        </p:spPr>
      </p:pic>
      <p:pic>
        <p:nvPicPr>
          <p:cNvPr id="1071" name="Picture 1070">
            <a:extLst>
              <a:ext uri="{FF2B5EF4-FFF2-40B4-BE49-F238E27FC236}">
                <a16:creationId xmlns:a16="http://schemas.microsoft.com/office/drawing/2014/main" id="{B47D38D0-EF1E-B856-4A29-65130C5135A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54128"/>
          <a:stretch/>
        </p:blipFill>
        <p:spPr>
          <a:xfrm>
            <a:off x="5035495" y="4037900"/>
            <a:ext cx="3158542" cy="441821"/>
          </a:xfrm>
          <a:prstGeom prst="rect">
            <a:avLst/>
          </a:prstGeom>
        </p:spPr>
      </p:pic>
      <p:pic>
        <p:nvPicPr>
          <p:cNvPr id="1075" name="Picture 1074">
            <a:extLst>
              <a:ext uri="{FF2B5EF4-FFF2-40B4-BE49-F238E27FC236}">
                <a16:creationId xmlns:a16="http://schemas.microsoft.com/office/drawing/2014/main" id="{3275A1A7-E787-2421-43C2-E6E2CB392D1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26854" y="4037900"/>
            <a:ext cx="2004837" cy="878680"/>
          </a:xfrm>
          <a:prstGeom prst="rect">
            <a:avLst/>
          </a:prstGeom>
        </p:spPr>
      </p:pic>
      <p:pic>
        <p:nvPicPr>
          <p:cNvPr id="1079" name="Picture 1078">
            <a:extLst>
              <a:ext uri="{FF2B5EF4-FFF2-40B4-BE49-F238E27FC236}">
                <a16:creationId xmlns:a16="http://schemas.microsoft.com/office/drawing/2014/main" id="{E2266D74-3E66-552E-DF54-9919703CF09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07536" y="5308364"/>
            <a:ext cx="880845" cy="864329"/>
          </a:xfrm>
          <a:prstGeom prst="rect">
            <a:avLst/>
          </a:prstGeom>
        </p:spPr>
      </p:pic>
      <p:pic>
        <p:nvPicPr>
          <p:cNvPr id="1083" name="Picture 1082">
            <a:extLst>
              <a:ext uri="{FF2B5EF4-FFF2-40B4-BE49-F238E27FC236}">
                <a16:creationId xmlns:a16="http://schemas.microsoft.com/office/drawing/2014/main" id="{E74FF19D-0D21-6A9C-87AB-EF577A6EB85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33076" y="5417073"/>
            <a:ext cx="1090177" cy="339239"/>
          </a:xfrm>
          <a:prstGeom prst="rect">
            <a:avLst/>
          </a:prstGeom>
        </p:spPr>
      </p:pic>
      <p:pic>
        <p:nvPicPr>
          <p:cNvPr id="1087" name="Picture 1086">
            <a:extLst>
              <a:ext uri="{FF2B5EF4-FFF2-40B4-BE49-F238E27FC236}">
                <a16:creationId xmlns:a16="http://schemas.microsoft.com/office/drawing/2014/main" id="{4E00C2C7-D6FF-76A7-85FB-EC4C273925D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49467" y="5818902"/>
            <a:ext cx="986028" cy="353791"/>
          </a:xfrm>
          <a:prstGeom prst="rect">
            <a:avLst/>
          </a:prstGeom>
        </p:spPr>
      </p:pic>
      <p:pic>
        <p:nvPicPr>
          <p:cNvPr id="1091" name="Picture 1090">
            <a:extLst>
              <a:ext uri="{FF2B5EF4-FFF2-40B4-BE49-F238E27FC236}">
                <a16:creationId xmlns:a16="http://schemas.microsoft.com/office/drawing/2014/main" id="{225D45A5-F74B-96F2-9EBC-5DE6180CDA1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533919" y="5308364"/>
            <a:ext cx="2923300" cy="878680"/>
          </a:xfrm>
          <a:prstGeom prst="rect">
            <a:avLst/>
          </a:prstGeom>
        </p:spPr>
      </p:pic>
      <p:pic>
        <p:nvPicPr>
          <p:cNvPr id="1121" name="Picture 1120">
            <a:extLst>
              <a:ext uri="{FF2B5EF4-FFF2-40B4-BE49-F238E27FC236}">
                <a16:creationId xmlns:a16="http://schemas.microsoft.com/office/drawing/2014/main" id="{04E77DAD-BD7F-6C0B-AED6-200F86D6185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942434" y="5844582"/>
            <a:ext cx="2002058" cy="878681"/>
          </a:xfrm>
          <a:prstGeom prst="rect">
            <a:avLst/>
          </a:prstGeom>
        </p:spPr>
      </p:pic>
      <p:pic>
        <p:nvPicPr>
          <p:cNvPr id="1124" name="Picture 1123">
            <a:extLst>
              <a:ext uri="{FF2B5EF4-FFF2-40B4-BE49-F238E27FC236}">
                <a16:creationId xmlns:a16="http://schemas.microsoft.com/office/drawing/2014/main" id="{EC941977-58BF-FC62-76C0-118C7045D03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317877" y="4004830"/>
            <a:ext cx="2731153" cy="883278"/>
          </a:xfrm>
          <a:prstGeom prst="rect">
            <a:avLst/>
          </a:prstGeom>
        </p:spPr>
      </p:pic>
      <p:pic>
        <p:nvPicPr>
          <p:cNvPr id="1125" name="Picture 1124">
            <a:extLst>
              <a:ext uri="{FF2B5EF4-FFF2-40B4-BE49-F238E27FC236}">
                <a16:creationId xmlns:a16="http://schemas.microsoft.com/office/drawing/2014/main" id="{1841AB08-7F2E-3CD5-B83F-BF66EA08E4F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54128"/>
          <a:stretch/>
        </p:blipFill>
        <p:spPr>
          <a:xfrm>
            <a:off x="5605946" y="4535338"/>
            <a:ext cx="3158542" cy="441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4294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6209D1C-B29E-8B2B-37E4-4CA6FB9918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4008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F776AC7-4091-42B7-DC46-E15412D250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90415"/>
            <a:ext cx="12192000" cy="396757"/>
          </a:xfrm>
          <a:prstGeom prst="rect">
            <a:avLst/>
          </a:prstGeom>
        </p:spPr>
      </p:pic>
      <p:sp>
        <p:nvSpPr>
          <p:cNvPr id="1095" name="Arc 1094">
            <a:extLst>
              <a:ext uri="{FF2B5EF4-FFF2-40B4-BE49-F238E27FC236}">
                <a16:creationId xmlns:a16="http://schemas.microsoft.com/office/drawing/2014/main" id="{7611646E-5344-94B6-B00F-0B3B7276118B}"/>
              </a:ext>
            </a:extLst>
          </p:cNvPr>
          <p:cNvSpPr/>
          <p:nvPr/>
        </p:nvSpPr>
        <p:spPr>
          <a:xfrm>
            <a:off x="-1523457" y="1084730"/>
            <a:ext cx="2676940" cy="5614449"/>
          </a:xfrm>
          <a:prstGeom prst="arc">
            <a:avLst>
              <a:gd name="adj1" fmla="val 16200000"/>
              <a:gd name="adj2" fmla="val 5206138"/>
            </a:avLst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7" name="Oval 1096">
            <a:extLst>
              <a:ext uri="{FF2B5EF4-FFF2-40B4-BE49-F238E27FC236}">
                <a16:creationId xmlns:a16="http://schemas.microsoft.com/office/drawing/2014/main" id="{FE141F02-6D61-9AF0-FF0E-6BB0054D81A9}"/>
              </a:ext>
            </a:extLst>
          </p:cNvPr>
          <p:cNvSpPr/>
          <p:nvPr/>
        </p:nvSpPr>
        <p:spPr>
          <a:xfrm>
            <a:off x="92276" y="1084730"/>
            <a:ext cx="880845" cy="830511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 dirty="0"/>
          </a:p>
        </p:txBody>
      </p:sp>
      <p:sp>
        <p:nvSpPr>
          <p:cNvPr id="1099" name="Oval 1098">
            <a:extLst>
              <a:ext uri="{FF2B5EF4-FFF2-40B4-BE49-F238E27FC236}">
                <a16:creationId xmlns:a16="http://schemas.microsoft.com/office/drawing/2014/main" id="{FEF7B369-389C-0140-498F-0EF3E4A52BD2}"/>
              </a:ext>
            </a:extLst>
          </p:cNvPr>
          <p:cNvSpPr/>
          <p:nvPr/>
        </p:nvSpPr>
        <p:spPr>
          <a:xfrm>
            <a:off x="507179" y="2028852"/>
            <a:ext cx="880845" cy="830511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1" name="Oval 1100">
            <a:extLst>
              <a:ext uri="{FF2B5EF4-FFF2-40B4-BE49-F238E27FC236}">
                <a16:creationId xmlns:a16="http://schemas.microsoft.com/office/drawing/2014/main" id="{B31D4564-0B08-8B30-C2D5-FCBF7EEEBC5B}"/>
              </a:ext>
            </a:extLst>
          </p:cNvPr>
          <p:cNvSpPr/>
          <p:nvPr/>
        </p:nvSpPr>
        <p:spPr>
          <a:xfrm>
            <a:off x="687544" y="3987243"/>
            <a:ext cx="880845" cy="830511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3" name="Oval 1102">
            <a:extLst>
              <a:ext uri="{FF2B5EF4-FFF2-40B4-BE49-F238E27FC236}">
                <a16:creationId xmlns:a16="http://schemas.microsoft.com/office/drawing/2014/main" id="{C3193FD6-586E-97A0-07D1-71ED8BA91888}"/>
              </a:ext>
            </a:extLst>
          </p:cNvPr>
          <p:cNvSpPr/>
          <p:nvPr/>
        </p:nvSpPr>
        <p:spPr>
          <a:xfrm>
            <a:off x="551746" y="4977159"/>
            <a:ext cx="880845" cy="830511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5" name="Oval 1104">
            <a:extLst>
              <a:ext uri="{FF2B5EF4-FFF2-40B4-BE49-F238E27FC236}">
                <a16:creationId xmlns:a16="http://schemas.microsoft.com/office/drawing/2014/main" id="{09F3136C-4965-0E11-BC2E-41325EF16784}"/>
              </a:ext>
            </a:extLst>
          </p:cNvPr>
          <p:cNvSpPr/>
          <p:nvPr/>
        </p:nvSpPr>
        <p:spPr>
          <a:xfrm>
            <a:off x="687544" y="3032103"/>
            <a:ext cx="880845" cy="830511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7" name="Oval 1106">
            <a:extLst>
              <a:ext uri="{FF2B5EF4-FFF2-40B4-BE49-F238E27FC236}">
                <a16:creationId xmlns:a16="http://schemas.microsoft.com/office/drawing/2014/main" id="{135326BF-F96C-AA59-4CDD-D2CCD22FD974}"/>
              </a:ext>
            </a:extLst>
          </p:cNvPr>
          <p:cNvSpPr/>
          <p:nvPr/>
        </p:nvSpPr>
        <p:spPr>
          <a:xfrm>
            <a:off x="92276" y="5868668"/>
            <a:ext cx="880845" cy="830511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9" name="TextBox 1108">
            <a:extLst>
              <a:ext uri="{FF2B5EF4-FFF2-40B4-BE49-F238E27FC236}">
                <a16:creationId xmlns:a16="http://schemas.microsoft.com/office/drawing/2014/main" id="{CBA1BC17-B840-9869-C788-FC8753B1FCBC}"/>
              </a:ext>
            </a:extLst>
          </p:cNvPr>
          <p:cNvSpPr txBox="1"/>
          <p:nvPr/>
        </p:nvSpPr>
        <p:spPr>
          <a:xfrm>
            <a:off x="-88088" y="1284541"/>
            <a:ext cx="12415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The Nature Emergency</a:t>
            </a:r>
          </a:p>
        </p:txBody>
      </p:sp>
      <p:sp>
        <p:nvSpPr>
          <p:cNvPr id="1111" name="TextBox 1110">
            <a:extLst>
              <a:ext uri="{FF2B5EF4-FFF2-40B4-BE49-F238E27FC236}">
                <a16:creationId xmlns:a16="http://schemas.microsoft.com/office/drawing/2014/main" id="{9218281B-05C9-4C00-756A-9C7F6BE53D2B}"/>
              </a:ext>
            </a:extLst>
          </p:cNvPr>
          <p:cNvSpPr txBox="1"/>
          <p:nvPr/>
        </p:nvSpPr>
        <p:spPr>
          <a:xfrm>
            <a:off x="335204" y="2230308"/>
            <a:ext cx="12415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Nature and Health</a:t>
            </a:r>
          </a:p>
        </p:txBody>
      </p:sp>
      <p:sp>
        <p:nvSpPr>
          <p:cNvPr id="1113" name="TextBox 1112">
            <a:extLst>
              <a:ext uri="{FF2B5EF4-FFF2-40B4-BE49-F238E27FC236}">
                <a16:creationId xmlns:a16="http://schemas.microsoft.com/office/drawing/2014/main" id="{FD02B810-79FA-F432-DB19-2BF3F24A20B3}"/>
              </a:ext>
            </a:extLst>
          </p:cNvPr>
          <p:cNvSpPr txBox="1"/>
          <p:nvPr/>
        </p:nvSpPr>
        <p:spPr>
          <a:xfrm>
            <a:off x="507179" y="3229575"/>
            <a:ext cx="12415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Reconnecting with nature</a:t>
            </a:r>
          </a:p>
        </p:txBody>
      </p:sp>
      <p:sp>
        <p:nvSpPr>
          <p:cNvPr id="1115" name="TextBox 1114">
            <a:extLst>
              <a:ext uri="{FF2B5EF4-FFF2-40B4-BE49-F238E27FC236}">
                <a16:creationId xmlns:a16="http://schemas.microsoft.com/office/drawing/2014/main" id="{8F6FBA19-EC50-ED9F-5DC8-7C5E129762EA}"/>
              </a:ext>
            </a:extLst>
          </p:cNvPr>
          <p:cNvSpPr txBox="1"/>
          <p:nvPr/>
        </p:nvSpPr>
        <p:spPr>
          <a:xfrm>
            <a:off x="507180" y="4184715"/>
            <a:ext cx="12415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Restoring </a:t>
            </a:r>
          </a:p>
          <a:p>
            <a:pPr algn="ctr"/>
            <a:r>
              <a:rPr lang="en-GB" sz="1100" b="1" dirty="0"/>
              <a:t>nature</a:t>
            </a:r>
          </a:p>
        </p:txBody>
      </p:sp>
      <p:sp>
        <p:nvSpPr>
          <p:cNvPr id="1117" name="TextBox 1116">
            <a:extLst>
              <a:ext uri="{FF2B5EF4-FFF2-40B4-BE49-F238E27FC236}">
                <a16:creationId xmlns:a16="http://schemas.microsoft.com/office/drawing/2014/main" id="{8C364493-2747-B882-6607-9B30D1406BD8}"/>
              </a:ext>
            </a:extLst>
          </p:cNvPr>
          <p:cNvSpPr txBox="1"/>
          <p:nvPr/>
        </p:nvSpPr>
        <p:spPr>
          <a:xfrm>
            <a:off x="273159" y="5276998"/>
            <a:ext cx="14380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b="1" dirty="0"/>
              <a:t>Recommendations</a:t>
            </a:r>
          </a:p>
        </p:txBody>
      </p:sp>
      <p:sp>
        <p:nvSpPr>
          <p:cNvPr id="1119" name="TextBox 1118">
            <a:extLst>
              <a:ext uri="{FF2B5EF4-FFF2-40B4-BE49-F238E27FC236}">
                <a16:creationId xmlns:a16="http://schemas.microsoft.com/office/drawing/2014/main" id="{C729D73D-59E4-9B39-5E27-396189578452}"/>
              </a:ext>
            </a:extLst>
          </p:cNvPr>
          <p:cNvSpPr txBox="1"/>
          <p:nvPr/>
        </p:nvSpPr>
        <p:spPr>
          <a:xfrm>
            <a:off x="-186311" y="6153118"/>
            <a:ext cx="14380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Board request</a:t>
            </a:r>
          </a:p>
        </p:txBody>
      </p:sp>
      <p:pic>
        <p:nvPicPr>
          <p:cNvPr id="3" name="Picture 2" descr="A map of the united states&#10;&#10;Description automatically generated">
            <a:extLst>
              <a:ext uri="{FF2B5EF4-FFF2-40B4-BE49-F238E27FC236}">
                <a16:creationId xmlns:a16="http://schemas.microsoft.com/office/drawing/2014/main" id="{D13B2DA7-D0AF-351B-C8CA-DB87E225048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0443" y="925909"/>
            <a:ext cx="8158663" cy="5773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4685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6209D1C-B29E-8B2B-37E4-4CA6FB9918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4008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F776AC7-4091-42B7-DC46-E15412D250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90415"/>
            <a:ext cx="12192000" cy="39675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25BA5B9-5798-80D1-C4D7-9CB4E9EA4A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4125" y="1515191"/>
            <a:ext cx="476250" cy="8001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CB83612-0427-883D-5610-B6B5122881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94022" y="3873875"/>
            <a:ext cx="704850" cy="5905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C32CB6F-8D27-6302-79A2-B7E7F421AE6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70702" y="2614843"/>
            <a:ext cx="733425" cy="74295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73A24BC-EE70-BD73-C899-B2E1E5FAFDD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99277" y="1498340"/>
            <a:ext cx="704850" cy="820489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03B7186-60AA-3846-BF6C-D51AF6AA39C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34731" y="4904668"/>
            <a:ext cx="1005365" cy="693844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4E1FF04-5C3B-AB2B-4D59-7C10B52499C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331827" y="4968240"/>
            <a:ext cx="880845" cy="582377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379A9802-7B97-BD24-1016-E4862E82D87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553739" y="3848134"/>
            <a:ext cx="595926" cy="609318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C6129E32-0A6F-1BE2-2243-0834F327E15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317822" y="2589980"/>
            <a:ext cx="857250" cy="847725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DDE03505-D139-4DD7-914D-80BF47733BD4}"/>
              </a:ext>
            </a:extLst>
          </p:cNvPr>
          <p:cNvSpPr txBox="1"/>
          <p:nvPr/>
        </p:nvSpPr>
        <p:spPr>
          <a:xfrm>
            <a:off x="4175072" y="1723918"/>
            <a:ext cx="1649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Physical activity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BFBED46-1975-6704-98EE-A70DDFF82B02}"/>
              </a:ext>
            </a:extLst>
          </p:cNvPr>
          <p:cNvSpPr txBox="1"/>
          <p:nvPr/>
        </p:nvSpPr>
        <p:spPr>
          <a:xfrm>
            <a:off x="4211277" y="2801652"/>
            <a:ext cx="1649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Food provision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B4CFA70-6820-24FA-70F3-35D0B58CC08D}"/>
              </a:ext>
            </a:extLst>
          </p:cNvPr>
          <p:cNvSpPr txBox="1"/>
          <p:nvPr/>
        </p:nvSpPr>
        <p:spPr>
          <a:xfrm>
            <a:off x="4211277" y="3968127"/>
            <a:ext cx="1803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Social interaction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1F07775-4780-4BE4-5ED9-81E1FCD21E2C}"/>
              </a:ext>
            </a:extLst>
          </p:cNvPr>
          <p:cNvSpPr txBox="1"/>
          <p:nvPr/>
        </p:nvSpPr>
        <p:spPr>
          <a:xfrm>
            <a:off x="4288173" y="4952181"/>
            <a:ext cx="16498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Relaxing and calming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939F36B-ECCF-99FD-7BB5-469FD86C41C7}"/>
              </a:ext>
            </a:extLst>
          </p:cNvPr>
          <p:cNvSpPr txBox="1"/>
          <p:nvPr/>
        </p:nvSpPr>
        <p:spPr>
          <a:xfrm>
            <a:off x="8432337" y="1711231"/>
            <a:ext cx="1649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Climate change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87D3073-90FA-120C-73D5-9ED2524B35B9}"/>
              </a:ext>
            </a:extLst>
          </p:cNvPr>
          <p:cNvSpPr txBox="1"/>
          <p:nvPr/>
        </p:nvSpPr>
        <p:spPr>
          <a:xfrm>
            <a:off x="8432337" y="2798952"/>
            <a:ext cx="1649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Microbiome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107E534-03BA-B4C0-D30F-12F6B96BCB86}"/>
              </a:ext>
            </a:extLst>
          </p:cNvPr>
          <p:cNvSpPr txBox="1"/>
          <p:nvPr/>
        </p:nvSpPr>
        <p:spPr>
          <a:xfrm>
            <a:off x="8432337" y="3886673"/>
            <a:ext cx="16498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Pharmaceutical opportunities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AFB3C19-F7D4-43DD-4FFB-ECACFB2288F6}"/>
              </a:ext>
            </a:extLst>
          </p:cNvPr>
          <p:cNvSpPr txBox="1"/>
          <p:nvPr/>
        </p:nvSpPr>
        <p:spPr>
          <a:xfrm>
            <a:off x="8449465" y="5090680"/>
            <a:ext cx="32654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Clean air</a:t>
            </a:r>
          </a:p>
        </p:txBody>
      </p:sp>
      <p:sp>
        <p:nvSpPr>
          <p:cNvPr id="2" name="Arc 1">
            <a:extLst>
              <a:ext uri="{FF2B5EF4-FFF2-40B4-BE49-F238E27FC236}">
                <a16:creationId xmlns:a16="http://schemas.microsoft.com/office/drawing/2014/main" id="{0BA56F01-392D-32F5-F2F9-7F35B19FD2A4}"/>
              </a:ext>
            </a:extLst>
          </p:cNvPr>
          <p:cNvSpPr/>
          <p:nvPr/>
        </p:nvSpPr>
        <p:spPr>
          <a:xfrm>
            <a:off x="-1523457" y="1084730"/>
            <a:ext cx="2676940" cy="5614449"/>
          </a:xfrm>
          <a:prstGeom prst="arc">
            <a:avLst>
              <a:gd name="adj1" fmla="val 16200000"/>
              <a:gd name="adj2" fmla="val 5206138"/>
            </a:avLst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755F9CD0-65D0-5066-FE78-78B20E749C45}"/>
              </a:ext>
            </a:extLst>
          </p:cNvPr>
          <p:cNvSpPr/>
          <p:nvPr/>
        </p:nvSpPr>
        <p:spPr>
          <a:xfrm>
            <a:off x="92276" y="1084730"/>
            <a:ext cx="880845" cy="830511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C14A2DB-90CE-E7EB-4C1C-BA42F76534FE}"/>
              </a:ext>
            </a:extLst>
          </p:cNvPr>
          <p:cNvSpPr/>
          <p:nvPr/>
        </p:nvSpPr>
        <p:spPr>
          <a:xfrm>
            <a:off x="507179" y="2028852"/>
            <a:ext cx="880845" cy="830511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7525866-86EE-FC8A-06B1-C61EA9927551}"/>
              </a:ext>
            </a:extLst>
          </p:cNvPr>
          <p:cNvSpPr/>
          <p:nvPr/>
        </p:nvSpPr>
        <p:spPr>
          <a:xfrm>
            <a:off x="687544" y="3987243"/>
            <a:ext cx="880845" cy="830511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25E09A7-C018-1138-A09A-A3EDB3BE5E38}"/>
              </a:ext>
            </a:extLst>
          </p:cNvPr>
          <p:cNvSpPr/>
          <p:nvPr/>
        </p:nvSpPr>
        <p:spPr>
          <a:xfrm>
            <a:off x="551746" y="4977159"/>
            <a:ext cx="880845" cy="830511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6625856-CE5E-5291-10DF-A4057775AD25}"/>
              </a:ext>
            </a:extLst>
          </p:cNvPr>
          <p:cNvSpPr/>
          <p:nvPr/>
        </p:nvSpPr>
        <p:spPr>
          <a:xfrm>
            <a:off x="687544" y="3032103"/>
            <a:ext cx="880845" cy="830511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DCA7D04-6477-6520-1AF0-FC4B046356D6}"/>
              </a:ext>
            </a:extLst>
          </p:cNvPr>
          <p:cNvSpPr/>
          <p:nvPr/>
        </p:nvSpPr>
        <p:spPr>
          <a:xfrm>
            <a:off x="92276" y="5868668"/>
            <a:ext cx="880845" cy="830511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266E35D-821F-CA71-F87A-C0D43AC84991}"/>
              </a:ext>
            </a:extLst>
          </p:cNvPr>
          <p:cNvSpPr txBox="1"/>
          <p:nvPr/>
        </p:nvSpPr>
        <p:spPr>
          <a:xfrm>
            <a:off x="-88088" y="1284541"/>
            <a:ext cx="12415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The Nature Emergency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9487CC7-7A6D-0A5F-9A12-E77F3758BEAD}"/>
              </a:ext>
            </a:extLst>
          </p:cNvPr>
          <p:cNvSpPr txBox="1"/>
          <p:nvPr/>
        </p:nvSpPr>
        <p:spPr>
          <a:xfrm>
            <a:off x="335204" y="2230308"/>
            <a:ext cx="12415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Nature and Health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5DBC5D9-5CB7-A0F5-A0F8-1DFEE448F145}"/>
              </a:ext>
            </a:extLst>
          </p:cNvPr>
          <p:cNvSpPr txBox="1"/>
          <p:nvPr/>
        </p:nvSpPr>
        <p:spPr>
          <a:xfrm>
            <a:off x="507179" y="3229575"/>
            <a:ext cx="12415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Reconnecting with nature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757CF43-B1E9-F502-63D1-368A651B7D0D}"/>
              </a:ext>
            </a:extLst>
          </p:cNvPr>
          <p:cNvSpPr txBox="1"/>
          <p:nvPr/>
        </p:nvSpPr>
        <p:spPr>
          <a:xfrm>
            <a:off x="507180" y="4184715"/>
            <a:ext cx="12415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Restoring </a:t>
            </a:r>
          </a:p>
          <a:p>
            <a:pPr algn="ctr"/>
            <a:r>
              <a:rPr lang="en-GB" sz="1100" b="1" dirty="0"/>
              <a:t>nature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871F953-5F87-238D-08BA-D0280558FA42}"/>
              </a:ext>
            </a:extLst>
          </p:cNvPr>
          <p:cNvSpPr txBox="1"/>
          <p:nvPr/>
        </p:nvSpPr>
        <p:spPr>
          <a:xfrm>
            <a:off x="273159" y="5276998"/>
            <a:ext cx="14380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b="1" dirty="0"/>
              <a:t>Recommendations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A9604FB-FD73-39FB-05A2-3FA774555BD8}"/>
              </a:ext>
            </a:extLst>
          </p:cNvPr>
          <p:cNvSpPr txBox="1"/>
          <p:nvPr/>
        </p:nvSpPr>
        <p:spPr>
          <a:xfrm>
            <a:off x="-186311" y="6153118"/>
            <a:ext cx="14380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Board request</a:t>
            </a:r>
          </a:p>
        </p:txBody>
      </p:sp>
    </p:spTree>
    <p:extLst>
      <p:ext uri="{BB962C8B-B14F-4D97-AF65-F5344CB8AC3E}">
        <p14:creationId xmlns:p14="http://schemas.microsoft.com/office/powerpoint/2010/main" val="3626113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505AB2C5-1723-C9FF-C894-45A3BCFE20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8387"/>
          <a:stretch/>
        </p:blipFill>
        <p:spPr>
          <a:xfrm>
            <a:off x="2767606" y="3140590"/>
            <a:ext cx="4028760" cy="366203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6209D1C-B29E-8B2B-37E4-4CA6FB9918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44008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F776AC7-4091-42B7-DC46-E15412D250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90415"/>
            <a:ext cx="12192000" cy="396757"/>
          </a:xfrm>
          <a:prstGeom prst="rect">
            <a:avLst/>
          </a:prstGeom>
        </p:spPr>
      </p:pic>
      <p:sp>
        <p:nvSpPr>
          <p:cNvPr id="2" name="Arc 1">
            <a:extLst>
              <a:ext uri="{FF2B5EF4-FFF2-40B4-BE49-F238E27FC236}">
                <a16:creationId xmlns:a16="http://schemas.microsoft.com/office/drawing/2014/main" id="{0BA56F01-392D-32F5-F2F9-7F35B19FD2A4}"/>
              </a:ext>
            </a:extLst>
          </p:cNvPr>
          <p:cNvSpPr/>
          <p:nvPr/>
        </p:nvSpPr>
        <p:spPr>
          <a:xfrm>
            <a:off x="-1523457" y="1084730"/>
            <a:ext cx="2676940" cy="5614449"/>
          </a:xfrm>
          <a:prstGeom prst="arc">
            <a:avLst>
              <a:gd name="adj1" fmla="val 16200000"/>
              <a:gd name="adj2" fmla="val 5206138"/>
            </a:avLst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755F9CD0-65D0-5066-FE78-78B20E749C45}"/>
              </a:ext>
            </a:extLst>
          </p:cNvPr>
          <p:cNvSpPr/>
          <p:nvPr/>
        </p:nvSpPr>
        <p:spPr>
          <a:xfrm>
            <a:off x="92276" y="1084730"/>
            <a:ext cx="880845" cy="830511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C14A2DB-90CE-E7EB-4C1C-BA42F76534FE}"/>
              </a:ext>
            </a:extLst>
          </p:cNvPr>
          <p:cNvSpPr/>
          <p:nvPr/>
        </p:nvSpPr>
        <p:spPr>
          <a:xfrm>
            <a:off x="507179" y="2028852"/>
            <a:ext cx="880845" cy="830511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7525866-86EE-FC8A-06B1-C61EA9927551}"/>
              </a:ext>
            </a:extLst>
          </p:cNvPr>
          <p:cNvSpPr/>
          <p:nvPr/>
        </p:nvSpPr>
        <p:spPr>
          <a:xfrm>
            <a:off x="687544" y="3987243"/>
            <a:ext cx="880845" cy="830511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25E09A7-C018-1138-A09A-A3EDB3BE5E38}"/>
              </a:ext>
            </a:extLst>
          </p:cNvPr>
          <p:cNvSpPr/>
          <p:nvPr/>
        </p:nvSpPr>
        <p:spPr>
          <a:xfrm>
            <a:off x="551746" y="4977159"/>
            <a:ext cx="880845" cy="830511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6625856-CE5E-5291-10DF-A4057775AD25}"/>
              </a:ext>
            </a:extLst>
          </p:cNvPr>
          <p:cNvSpPr/>
          <p:nvPr/>
        </p:nvSpPr>
        <p:spPr>
          <a:xfrm>
            <a:off x="687544" y="3032103"/>
            <a:ext cx="880845" cy="830511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DCA7D04-6477-6520-1AF0-FC4B046356D6}"/>
              </a:ext>
            </a:extLst>
          </p:cNvPr>
          <p:cNvSpPr/>
          <p:nvPr/>
        </p:nvSpPr>
        <p:spPr>
          <a:xfrm>
            <a:off x="92276" y="5868668"/>
            <a:ext cx="880845" cy="830511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266E35D-821F-CA71-F87A-C0D43AC84991}"/>
              </a:ext>
            </a:extLst>
          </p:cNvPr>
          <p:cNvSpPr txBox="1"/>
          <p:nvPr/>
        </p:nvSpPr>
        <p:spPr>
          <a:xfrm>
            <a:off x="-88088" y="1284541"/>
            <a:ext cx="12415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The Nature Emergency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9487CC7-7A6D-0A5F-9A12-E77F3758BEAD}"/>
              </a:ext>
            </a:extLst>
          </p:cNvPr>
          <p:cNvSpPr txBox="1"/>
          <p:nvPr/>
        </p:nvSpPr>
        <p:spPr>
          <a:xfrm>
            <a:off x="335204" y="2230308"/>
            <a:ext cx="12415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Nature and Health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5DBC5D9-5CB7-A0F5-A0F8-1DFEE448F145}"/>
              </a:ext>
            </a:extLst>
          </p:cNvPr>
          <p:cNvSpPr txBox="1"/>
          <p:nvPr/>
        </p:nvSpPr>
        <p:spPr>
          <a:xfrm>
            <a:off x="507179" y="3229575"/>
            <a:ext cx="12415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Reconnecting with nature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757CF43-B1E9-F502-63D1-368A651B7D0D}"/>
              </a:ext>
            </a:extLst>
          </p:cNvPr>
          <p:cNvSpPr txBox="1"/>
          <p:nvPr/>
        </p:nvSpPr>
        <p:spPr>
          <a:xfrm>
            <a:off x="507180" y="4184715"/>
            <a:ext cx="12415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Restoring </a:t>
            </a:r>
          </a:p>
          <a:p>
            <a:pPr algn="ctr"/>
            <a:r>
              <a:rPr lang="en-GB" sz="1100" b="1" dirty="0"/>
              <a:t>nature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871F953-5F87-238D-08BA-D0280558FA42}"/>
              </a:ext>
            </a:extLst>
          </p:cNvPr>
          <p:cNvSpPr txBox="1"/>
          <p:nvPr/>
        </p:nvSpPr>
        <p:spPr>
          <a:xfrm>
            <a:off x="273159" y="5276998"/>
            <a:ext cx="14380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b="1" dirty="0"/>
              <a:t>Recommendations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A9604FB-FD73-39FB-05A2-3FA774555BD8}"/>
              </a:ext>
            </a:extLst>
          </p:cNvPr>
          <p:cNvSpPr txBox="1"/>
          <p:nvPr/>
        </p:nvSpPr>
        <p:spPr>
          <a:xfrm>
            <a:off x="-186311" y="6153118"/>
            <a:ext cx="14380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Board request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A4278FF-1746-54C0-A43A-3D8498D461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96366" y="959958"/>
            <a:ext cx="3668398" cy="287075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5B94306-9BAF-D8BC-3AD9-43199FCB1BA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96366" y="3660462"/>
            <a:ext cx="3668398" cy="314216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C26C2E6-F326-5CBF-84A5-8E4E9E72AA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7606" y="959958"/>
            <a:ext cx="4028760" cy="22124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D05726D-59D2-D227-AC5B-C46F2ABB7A1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59751" y="1431184"/>
            <a:ext cx="2523850" cy="1797160"/>
          </a:xfrm>
          <a:prstGeom prst="rect">
            <a:avLst/>
          </a:prstGeom>
        </p:spPr>
      </p:pic>
      <p:pic>
        <p:nvPicPr>
          <p:cNvPr id="23" name="Picture 22" descr="A forest with blue flowers&#10;&#10;Description automatically generated">
            <a:extLst>
              <a:ext uri="{FF2B5EF4-FFF2-40B4-BE49-F238E27FC236}">
                <a16:creationId xmlns:a16="http://schemas.microsoft.com/office/drawing/2014/main" id="{5DC4C22A-DB12-0359-6CEA-909BBE546A7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0824" y="3645341"/>
            <a:ext cx="3649160" cy="2736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5779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6209D1C-B29E-8B2B-37E4-4CA6FB9918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4008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F776AC7-4091-42B7-DC46-E15412D250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90415"/>
            <a:ext cx="12192000" cy="396757"/>
          </a:xfrm>
          <a:prstGeom prst="rect">
            <a:avLst/>
          </a:prstGeom>
        </p:spPr>
      </p:pic>
      <p:sp>
        <p:nvSpPr>
          <p:cNvPr id="2" name="Arc 1">
            <a:extLst>
              <a:ext uri="{FF2B5EF4-FFF2-40B4-BE49-F238E27FC236}">
                <a16:creationId xmlns:a16="http://schemas.microsoft.com/office/drawing/2014/main" id="{08A66637-6286-531D-32C5-97F4FCC9E0B6}"/>
              </a:ext>
            </a:extLst>
          </p:cNvPr>
          <p:cNvSpPr/>
          <p:nvPr/>
        </p:nvSpPr>
        <p:spPr>
          <a:xfrm>
            <a:off x="-1523457" y="1084730"/>
            <a:ext cx="2676940" cy="5614449"/>
          </a:xfrm>
          <a:prstGeom prst="arc">
            <a:avLst>
              <a:gd name="adj1" fmla="val 16200000"/>
              <a:gd name="adj2" fmla="val 5206138"/>
            </a:avLst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C820DF5C-3477-37FC-D719-FF7C6512012D}"/>
              </a:ext>
            </a:extLst>
          </p:cNvPr>
          <p:cNvSpPr/>
          <p:nvPr/>
        </p:nvSpPr>
        <p:spPr>
          <a:xfrm>
            <a:off x="92276" y="1084730"/>
            <a:ext cx="880845" cy="830511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3C1330D-7D6A-8638-33A4-9346A146CC8B}"/>
              </a:ext>
            </a:extLst>
          </p:cNvPr>
          <p:cNvSpPr/>
          <p:nvPr/>
        </p:nvSpPr>
        <p:spPr>
          <a:xfrm>
            <a:off x="507179" y="2028852"/>
            <a:ext cx="880845" cy="830511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43AACF8-B43F-467F-BF8F-781AAEED7080}"/>
              </a:ext>
            </a:extLst>
          </p:cNvPr>
          <p:cNvSpPr/>
          <p:nvPr/>
        </p:nvSpPr>
        <p:spPr>
          <a:xfrm>
            <a:off x="687544" y="3987243"/>
            <a:ext cx="880845" cy="830511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2C4C67F1-C84B-239F-7CF2-C5A144466E87}"/>
              </a:ext>
            </a:extLst>
          </p:cNvPr>
          <p:cNvSpPr/>
          <p:nvPr/>
        </p:nvSpPr>
        <p:spPr>
          <a:xfrm>
            <a:off x="551746" y="4977159"/>
            <a:ext cx="880845" cy="830511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67177AC-2137-1393-AD08-01C96D51CAD7}"/>
              </a:ext>
            </a:extLst>
          </p:cNvPr>
          <p:cNvSpPr/>
          <p:nvPr/>
        </p:nvSpPr>
        <p:spPr>
          <a:xfrm>
            <a:off x="687544" y="3032103"/>
            <a:ext cx="880845" cy="830511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94825AAB-1884-CB89-0F71-42C26C91415F}"/>
              </a:ext>
            </a:extLst>
          </p:cNvPr>
          <p:cNvSpPr/>
          <p:nvPr/>
        </p:nvSpPr>
        <p:spPr>
          <a:xfrm>
            <a:off x="92276" y="5868668"/>
            <a:ext cx="880845" cy="830511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D550B67-659B-5E97-CB12-EA2187230907}"/>
              </a:ext>
            </a:extLst>
          </p:cNvPr>
          <p:cNvSpPr txBox="1"/>
          <p:nvPr/>
        </p:nvSpPr>
        <p:spPr>
          <a:xfrm>
            <a:off x="-88088" y="1284541"/>
            <a:ext cx="12415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The Nature Emergency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3A1B288-C90E-6C82-CBDC-2891A031CC4A}"/>
              </a:ext>
            </a:extLst>
          </p:cNvPr>
          <p:cNvSpPr txBox="1"/>
          <p:nvPr/>
        </p:nvSpPr>
        <p:spPr>
          <a:xfrm>
            <a:off x="335204" y="2230308"/>
            <a:ext cx="12415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Nature and Health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BE518CE-42ED-7D9C-DAE3-7316729902EE}"/>
              </a:ext>
            </a:extLst>
          </p:cNvPr>
          <p:cNvSpPr txBox="1"/>
          <p:nvPr/>
        </p:nvSpPr>
        <p:spPr>
          <a:xfrm>
            <a:off x="507179" y="3229575"/>
            <a:ext cx="12415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Reconnecting with nature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CD72B24-1E6F-B9B8-6B49-4F45C2640003}"/>
              </a:ext>
            </a:extLst>
          </p:cNvPr>
          <p:cNvSpPr txBox="1"/>
          <p:nvPr/>
        </p:nvSpPr>
        <p:spPr>
          <a:xfrm>
            <a:off x="507180" y="4184715"/>
            <a:ext cx="12415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Restoring </a:t>
            </a:r>
          </a:p>
          <a:p>
            <a:pPr algn="ctr"/>
            <a:r>
              <a:rPr lang="en-GB" sz="1100" b="1" dirty="0"/>
              <a:t>nature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8E88C93-70A8-1736-F554-21D37BF00538}"/>
              </a:ext>
            </a:extLst>
          </p:cNvPr>
          <p:cNvSpPr txBox="1"/>
          <p:nvPr/>
        </p:nvSpPr>
        <p:spPr>
          <a:xfrm>
            <a:off x="273159" y="5276998"/>
            <a:ext cx="14380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b="1" dirty="0"/>
              <a:t>Recommendations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F1CB613-3F34-DFAD-CF95-DB4F75446F61}"/>
              </a:ext>
            </a:extLst>
          </p:cNvPr>
          <p:cNvSpPr txBox="1"/>
          <p:nvPr/>
        </p:nvSpPr>
        <p:spPr>
          <a:xfrm>
            <a:off x="-186311" y="6153118"/>
            <a:ext cx="14380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Board request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C6DCACE-3326-C9F1-1EAA-2C1AE8893A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4170" y="1445744"/>
            <a:ext cx="5094914" cy="469497"/>
          </a:xfrm>
          <a:prstGeom prst="rect">
            <a:avLst/>
          </a:prstGeom>
        </p:spPr>
      </p:pic>
      <p:pic>
        <p:nvPicPr>
          <p:cNvPr id="17" name="Picture 16" descr="A hand touching a tree trunk&#10;&#10;Description automatically generated">
            <a:extLst>
              <a:ext uri="{FF2B5EF4-FFF2-40B4-BE49-F238E27FC236}">
                <a16:creationId xmlns:a16="http://schemas.microsoft.com/office/drawing/2014/main" id="{0B58C352-B3A7-C919-DD56-8BA67EF8051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772" y="881223"/>
            <a:ext cx="3487024" cy="261526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5818CEB-20D3-2CC9-C4D2-C5B4F15AA2EC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1449" y="3769861"/>
            <a:ext cx="4083039" cy="24246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988796AD-4F1C-1C12-3CF5-AAB3C310248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87967282"/>
              </p:ext>
            </p:extLst>
          </p:nvPr>
        </p:nvGraphicFramePr>
        <p:xfrm>
          <a:off x="2028878" y="2943498"/>
          <a:ext cx="5112414" cy="323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C6BC9F47-60B3-0543-8F06-62664D31A98B}"/>
              </a:ext>
            </a:extLst>
          </p:cNvPr>
          <p:cNvSpPr txBox="1"/>
          <p:nvPr/>
        </p:nvSpPr>
        <p:spPr>
          <a:xfrm>
            <a:off x="7671448" y="6213987"/>
            <a:ext cx="408303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Percentage of households in proximity to accessible natural green space (2017). Adapted from OS data from </a:t>
            </a:r>
            <a:r>
              <a:rPr lang="en-GB" sz="9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InfoBaseCymru</a:t>
            </a:r>
            <a:r>
              <a:rPr lang="en-GB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on the Physical environment indicators of WIMD, using QGIS</a:t>
            </a:r>
            <a:endParaRPr lang="en-GB" sz="9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E7DAC9B-5845-E551-EA5E-67DE93221379}"/>
              </a:ext>
            </a:extLst>
          </p:cNvPr>
          <p:cNvSpPr txBox="1"/>
          <p:nvPr/>
        </p:nvSpPr>
        <p:spPr>
          <a:xfrm>
            <a:off x="1930656" y="6150114"/>
            <a:ext cx="51124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Proportion of UK population living in urban and rural areas, 1950-2050. Data source: Copyright © 2018 by United Nations, made available under a Creative Commons license CC BY 3.0 IGO: </a:t>
            </a:r>
            <a:r>
              <a:rPr lang="en-GB" sz="800" u="sng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9"/>
              </a:rPr>
              <a:t>http://creativecommons.org/licenses/by/3.0/igo/</a:t>
            </a:r>
            <a:r>
              <a:rPr lang="en-GB" sz="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Available at: </a:t>
            </a:r>
            <a:r>
              <a:rPr lang="en-GB" sz="800" u="sng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0"/>
              </a:rPr>
              <a:t>United Nations World Urbanisation Prospects 2018</a:t>
            </a:r>
            <a:r>
              <a:rPr lang="en-GB" sz="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Note: proportions are estimates to 2018, followed by projections.</a:t>
            </a:r>
            <a:endParaRPr lang="en-GB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2461309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2" grpId="0">
        <p:bldAsOne/>
      </p:bldGraphic>
      <p:bldP spid="23" grpId="0"/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6209D1C-B29E-8B2B-37E4-4CA6FB9918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4008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F776AC7-4091-42B7-DC46-E15412D250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90415"/>
            <a:ext cx="12192000" cy="39675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EDE1E12-5ECD-2C6B-EF99-B7374C75C0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82473" y="1186944"/>
            <a:ext cx="4856133" cy="514390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40F4BCD-8348-F133-AA02-767B095BEE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52411" y="1557773"/>
            <a:ext cx="4852386" cy="70315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C50412-E05B-76CB-0E04-377F571E10B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0785275">
            <a:off x="8116200" y="4014875"/>
            <a:ext cx="1833077" cy="2504114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3306E551-4F2E-C800-4C57-86BDAE0088F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1933">
            <a:off x="9938439" y="3958321"/>
            <a:ext cx="1776863" cy="2554448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</p:pic>
      <p:sp>
        <p:nvSpPr>
          <p:cNvPr id="2" name="Arc 1">
            <a:extLst>
              <a:ext uri="{FF2B5EF4-FFF2-40B4-BE49-F238E27FC236}">
                <a16:creationId xmlns:a16="http://schemas.microsoft.com/office/drawing/2014/main" id="{08A66637-6286-531D-32C5-97F4FCC9E0B6}"/>
              </a:ext>
            </a:extLst>
          </p:cNvPr>
          <p:cNvSpPr/>
          <p:nvPr/>
        </p:nvSpPr>
        <p:spPr>
          <a:xfrm>
            <a:off x="-1523457" y="1084730"/>
            <a:ext cx="2676940" cy="5614449"/>
          </a:xfrm>
          <a:prstGeom prst="arc">
            <a:avLst>
              <a:gd name="adj1" fmla="val 16200000"/>
              <a:gd name="adj2" fmla="val 5206138"/>
            </a:avLst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C820DF5C-3477-37FC-D719-FF7C6512012D}"/>
              </a:ext>
            </a:extLst>
          </p:cNvPr>
          <p:cNvSpPr/>
          <p:nvPr/>
        </p:nvSpPr>
        <p:spPr>
          <a:xfrm>
            <a:off x="92276" y="1084730"/>
            <a:ext cx="880845" cy="830511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3C1330D-7D6A-8638-33A4-9346A146CC8B}"/>
              </a:ext>
            </a:extLst>
          </p:cNvPr>
          <p:cNvSpPr/>
          <p:nvPr/>
        </p:nvSpPr>
        <p:spPr>
          <a:xfrm>
            <a:off x="507179" y="2028852"/>
            <a:ext cx="880845" cy="830511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43AACF8-B43F-467F-BF8F-781AAEED7080}"/>
              </a:ext>
            </a:extLst>
          </p:cNvPr>
          <p:cNvSpPr/>
          <p:nvPr/>
        </p:nvSpPr>
        <p:spPr>
          <a:xfrm>
            <a:off x="687544" y="3987243"/>
            <a:ext cx="880845" cy="830511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2C4C67F1-C84B-239F-7CF2-C5A144466E87}"/>
              </a:ext>
            </a:extLst>
          </p:cNvPr>
          <p:cNvSpPr/>
          <p:nvPr/>
        </p:nvSpPr>
        <p:spPr>
          <a:xfrm>
            <a:off x="551746" y="4977159"/>
            <a:ext cx="880845" cy="830511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67177AC-2137-1393-AD08-01C96D51CAD7}"/>
              </a:ext>
            </a:extLst>
          </p:cNvPr>
          <p:cNvSpPr/>
          <p:nvPr/>
        </p:nvSpPr>
        <p:spPr>
          <a:xfrm>
            <a:off x="687544" y="3032103"/>
            <a:ext cx="880845" cy="830511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94825AAB-1884-CB89-0F71-42C26C91415F}"/>
              </a:ext>
            </a:extLst>
          </p:cNvPr>
          <p:cNvSpPr/>
          <p:nvPr/>
        </p:nvSpPr>
        <p:spPr>
          <a:xfrm>
            <a:off x="92276" y="5868668"/>
            <a:ext cx="880845" cy="830511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D550B67-659B-5E97-CB12-EA2187230907}"/>
              </a:ext>
            </a:extLst>
          </p:cNvPr>
          <p:cNvSpPr txBox="1"/>
          <p:nvPr/>
        </p:nvSpPr>
        <p:spPr>
          <a:xfrm>
            <a:off x="-88088" y="1284541"/>
            <a:ext cx="12415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The Nature Emergency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3A1B288-C90E-6C82-CBDC-2891A031CC4A}"/>
              </a:ext>
            </a:extLst>
          </p:cNvPr>
          <p:cNvSpPr txBox="1"/>
          <p:nvPr/>
        </p:nvSpPr>
        <p:spPr>
          <a:xfrm>
            <a:off x="335204" y="2230308"/>
            <a:ext cx="12415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Nature and Health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BE518CE-42ED-7D9C-DAE3-7316729902EE}"/>
              </a:ext>
            </a:extLst>
          </p:cNvPr>
          <p:cNvSpPr txBox="1"/>
          <p:nvPr/>
        </p:nvSpPr>
        <p:spPr>
          <a:xfrm>
            <a:off x="507179" y="3229575"/>
            <a:ext cx="12415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Reconnecting with nature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CD72B24-1E6F-B9B8-6B49-4F45C2640003}"/>
              </a:ext>
            </a:extLst>
          </p:cNvPr>
          <p:cNvSpPr txBox="1"/>
          <p:nvPr/>
        </p:nvSpPr>
        <p:spPr>
          <a:xfrm>
            <a:off x="507180" y="4184715"/>
            <a:ext cx="12415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Restoring </a:t>
            </a:r>
          </a:p>
          <a:p>
            <a:pPr algn="ctr"/>
            <a:r>
              <a:rPr lang="en-GB" sz="1100" b="1" dirty="0"/>
              <a:t>nature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8E88C93-70A8-1736-F554-21D37BF00538}"/>
              </a:ext>
            </a:extLst>
          </p:cNvPr>
          <p:cNvSpPr txBox="1"/>
          <p:nvPr/>
        </p:nvSpPr>
        <p:spPr>
          <a:xfrm>
            <a:off x="273159" y="5276998"/>
            <a:ext cx="14380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b="1" dirty="0"/>
              <a:t>Recommendations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F1CB613-3F34-DFAD-CF95-DB4F75446F61}"/>
              </a:ext>
            </a:extLst>
          </p:cNvPr>
          <p:cNvSpPr txBox="1"/>
          <p:nvPr/>
        </p:nvSpPr>
        <p:spPr>
          <a:xfrm>
            <a:off x="-186311" y="6153118"/>
            <a:ext cx="14380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Board request</a:t>
            </a:r>
          </a:p>
        </p:txBody>
      </p:sp>
    </p:spTree>
    <p:extLst>
      <p:ext uri="{BB962C8B-B14F-4D97-AF65-F5344CB8AC3E}">
        <p14:creationId xmlns:p14="http://schemas.microsoft.com/office/powerpoint/2010/main" val="39448097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6209D1C-B29E-8B2B-37E4-4CA6FB9918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4008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F776AC7-4091-42B7-DC46-E15412D250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90415"/>
            <a:ext cx="12192000" cy="39675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9A26477-6950-709A-EE18-CAE1038DC6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8065" y="1130034"/>
            <a:ext cx="4777693" cy="515388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5D3F9EB-DB29-9B75-6B30-D7C024E9AA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51532" y="1084730"/>
            <a:ext cx="4532404" cy="257415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4134028-C308-1676-E30E-1FC79C47668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255485">
            <a:off x="8236657" y="4349505"/>
            <a:ext cx="1856445" cy="2185332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C989FD7-56E9-07EA-7949-B782068E90E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416955">
            <a:off x="10055376" y="4443542"/>
            <a:ext cx="1686791" cy="1997258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</p:pic>
      <p:sp>
        <p:nvSpPr>
          <p:cNvPr id="2" name="Arc 1">
            <a:extLst>
              <a:ext uri="{FF2B5EF4-FFF2-40B4-BE49-F238E27FC236}">
                <a16:creationId xmlns:a16="http://schemas.microsoft.com/office/drawing/2014/main" id="{8511446B-2A0B-2749-74BB-7A6D8A203701}"/>
              </a:ext>
            </a:extLst>
          </p:cNvPr>
          <p:cNvSpPr/>
          <p:nvPr/>
        </p:nvSpPr>
        <p:spPr>
          <a:xfrm>
            <a:off x="-1523457" y="1084730"/>
            <a:ext cx="2676940" cy="5614449"/>
          </a:xfrm>
          <a:prstGeom prst="arc">
            <a:avLst>
              <a:gd name="adj1" fmla="val 16200000"/>
              <a:gd name="adj2" fmla="val 5206138"/>
            </a:avLst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ABC122C-2A26-884B-1187-3D9B51760D21}"/>
              </a:ext>
            </a:extLst>
          </p:cNvPr>
          <p:cNvSpPr/>
          <p:nvPr/>
        </p:nvSpPr>
        <p:spPr>
          <a:xfrm>
            <a:off x="92276" y="1084730"/>
            <a:ext cx="880845" cy="830511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E77783B-90A1-1B01-C261-B497D72560E9}"/>
              </a:ext>
            </a:extLst>
          </p:cNvPr>
          <p:cNvSpPr/>
          <p:nvPr/>
        </p:nvSpPr>
        <p:spPr>
          <a:xfrm>
            <a:off x="507179" y="2028852"/>
            <a:ext cx="880845" cy="830511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0727B45-A755-078A-1B48-411FFA3B2518}"/>
              </a:ext>
            </a:extLst>
          </p:cNvPr>
          <p:cNvSpPr/>
          <p:nvPr/>
        </p:nvSpPr>
        <p:spPr>
          <a:xfrm>
            <a:off x="687544" y="3987243"/>
            <a:ext cx="880845" cy="830511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6F5ED93-DE1E-CBD1-E64D-B548BABA857B}"/>
              </a:ext>
            </a:extLst>
          </p:cNvPr>
          <p:cNvSpPr/>
          <p:nvPr/>
        </p:nvSpPr>
        <p:spPr>
          <a:xfrm>
            <a:off x="551746" y="4977159"/>
            <a:ext cx="880845" cy="830511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5869AFF-D2E6-7B77-60EA-7D76780BB788}"/>
              </a:ext>
            </a:extLst>
          </p:cNvPr>
          <p:cNvSpPr/>
          <p:nvPr/>
        </p:nvSpPr>
        <p:spPr>
          <a:xfrm>
            <a:off x="687544" y="3032103"/>
            <a:ext cx="880845" cy="830511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ED92F6B-F5CC-8EEF-7D37-04550F02CE6B}"/>
              </a:ext>
            </a:extLst>
          </p:cNvPr>
          <p:cNvSpPr/>
          <p:nvPr/>
        </p:nvSpPr>
        <p:spPr>
          <a:xfrm>
            <a:off x="92276" y="5868668"/>
            <a:ext cx="880845" cy="830511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E499C3A-79DB-C42A-DE09-C4D76972D0FC}"/>
              </a:ext>
            </a:extLst>
          </p:cNvPr>
          <p:cNvSpPr txBox="1"/>
          <p:nvPr/>
        </p:nvSpPr>
        <p:spPr>
          <a:xfrm>
            <a:off x="-88088" y="1284541"/>
            <a:ext cx="12415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The Nature Emergency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2B879E1-78C0-E921-2532-D0D4C225E970}"/>
              </a:ext>
            </a:extLst>
          </p:cNvPr>
          <p:cNvSpPr txBox="1"/>
          <p:nvPr/>
        </p:nvSpPr>
        <p:spPr>
          <a:xfrm>
            <a:off x="335204" y="2230308"/>
            <a:ext cx="12415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Nature and Health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E435C90-14D3-580E-22D9-4442B720CF61}"/>
              </a:ext>
            </a:extLst>
          </p:cNvPr>
          <p:cNvSpPr txBox="1"/>
          <p:nvPr/>
        </p:nvSpPr>
        <p:spPr>
          <a:xfrm>
            <a:off x="507179" y="3229575"/>
            <a:ext cx="12415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Reconnecting with nature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AB7577F-DD56-11EE-5A62-115D02F0BC00}"/>
              </a:ext>
            </a:extLst>
          </p:cNvPr>
          <p:cNvSpPr txBox="1"/>
          <p:nvPr/>
        </p:nvSpPr>
        <p:spPr>
          <a:xfrm>
            <a:off x="507180" y="4184715"/>
            <a:ext cx="12415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Restoring </a:t>
            </a:r>
          </a:p>
          <a:p>
            <a:pPr algn="ctr"/>
            <a:r>
              <a:rPr lang="en-GB" sz="1100" b="1" dirty="0"/>
              <a:t>nature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7F97561-F3EE-18A7-3FB8-43290A2EB172}"/>
              </a:ext>
            </a:extLst>
          </p:cNvPr>
          <p:cNvSpPr txBox="1"/>
          <p:nvPr/>
        </p:nvSpPr>
        <p:spPr>
          <a:xfrm>
            <a:off x="273159" y="5276998"/>
            <a:ext cx="14380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b="1" dirty="0"/>
              <a:t>Recommendations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0F76340-B89A-2CC6-17A9-B19AB6CFEF08}"/>
              </a:ext>
            </a:extLst>
          </p:cNvPr>
          <p:cNvSpPr txBox="1"/>
          <p:nvPr/>
        </p:nvSpPr>
        <p:spPr>
          <a:xfrm>
            <a:off x="-186311" y="6153118"/>
            <a:ext cx="14380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Board request</a:t>
            </a:r>
          </a:p>
        </p:txBody>
      </p:sp>
    </p:spTree>
    <p:extLst>
      <p:ext uri="{BB962C8B-B14F-4D97-AF65-F5344CB8AC3E}">
        <p14:creationId xmlns:p14="http://schemas.microsoft.com/office/powerpoint/2010/main" val="36765152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616</Words>
  <Application>Microsoft Office PowerPoint</Application>
  <PresentationFormat>Widescreen</PresentationFormat>
  <Paragraphs>94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Senior Leadership Board is requested to:    Approve the report.   Support the recommendations, including the plan to review recommendations specific to the UHB for inclusion in the Acting for the Future strategic programme. </vt:lpstr>
      <vt:lpstr>Thank you for listening</vt:lpstr>
      <vt:lpstr>References</vt:lpstr>
    </vt:vector>
  </TitlesOfParts>
  <Company>Public Health Wales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Oliver Williams (Woodland House - RYT)</dc:creator>
  <cp:lastModifiedBy>Oliver Williams (Woodland House - RYT)</cp:lastModifiedBy>
  <cp:revision>1</cp:revision>
  <dcterms:created xsi:type="dcterms:W3CDTF">2023-11-20T10:23:12Z</dcterms:created>
  <dcterms:modified xsi:type="dcterms:W3CDTF">2023-11-20T12:28:31Z</dcterms:modified>
</cp:coreProperties>
</file>