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660" r:id="rId5"/>
  </p:sldMasterIdLst>
  <p:sldIdLst>
    <p:sldId id="257" r:id="rId6"/>
    <p:sldId id="262" r:id="rId7"/>
    <p:sldId id="263" r:id="rId8"/>
    <p:sldId id="289" r:id="rId9"/>
    <p:sldId id="274" r:id="rId10"/>
    <p:sldId id="276" r:id="rId11"/>
    <p:sldId id="277" r:id="rId12"/>
    <p:sldId id="278" r:id="rId13"/>
    <p:sldId id="283" r:id="rId14"/>
    <p:sldId id="280" r:id="rId15"/>
    <p:sldId id="279" r:id="rId16"/>
    <p:sldId id="284" r:id="rId17"/>
    <p:sldId id="290" r:id="rId1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56DD"/>
    <a:srgbClr val="30C9FF"/>
    <a:srgbClr val="60C0C0"/>
    <a:srgbClr val="DF4172"/>
    <a:srgbClr val="E76F9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736" autoAdjust="0"/>
    <p:restoredTop sz="94660"/>
  </p:normalViewPr>
  <p:slideViewPr>
    <p:cSldViewPr snapToGrid="0">
      <p:cViewPr varScale="1">
        <p:scale>
          <a:sx n="125" d="100"/>
          <a:sy n="125" d="100"/>
        </p:scale>
        <p:origin x="437" y="91"/>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3" Type="http://schemas.openxmlformats.org/officeDocument/2006/relationships/customXml" Target="../customXml/item3.xml"/><Relationship Id="rId21" Type="http://schemas.openxmlformats.org/officeDocument/2006/relationships/theme" Target="theme/theme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2.xml"/><Relationship Id="rId15" Type="http://schemas.openxmlformats.org/officeDocument/2006/relationships/slide" Target="slides/slide10.xml"/><Relationship Id="rId10" Type="http://schemas.openxmlformats.org/officeDocument/2006/relationships/slide" Target="slides/slide5.xml"/><Relationship Id="rId19"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4.png"/><Relationship Id="rId1" Type="http://schemas.openxmlformats.org/officeDocument/2006/relationships/slideMaster" Target="../slideMasters/slideMaster2.xml"/><Relationship Id="rId5" Type="http://schemas.openxmlformats.org/officeDocument/2006/relationships/image" Target="../media/image3.jpg"/><Relationship Id="rId4" Type="http://schemas.openxmlformats.org/officeDocument/2006/relationships/image" Target="../media/image1.png"/></Relationships>
</file>

<file path=ppt/slideLayouts/_rels/slideLayout15.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5.png"/><Relationship Id="rId1" Type="http://schemas.openxmlformats.org/officeDocument/2006/relationships/slideMaster" Target="../slideMasters/slideMaster2.xml"/><Relationship Id="rId5" Type="http://schemas.openxmlformats.org/officeDocument/2006/relationships/image" Target="../media/image3.jpg"/><Relationship Id="rId4" Type="http://schemas.openxmlformats.org/officeDocument/2006/relationships/image" Target="../media/image1.png"/></Relationships>
</file>

<file path=ppt/slideLayouts/_rels/slideLayout1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4.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1.png"/></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7.png"/><Relationship Id="rId1" Type="http://schemas.openxmlformats.org/officeDocument/2006/relationships/slideMaster" Target="../slideMasters/slideMaster2.xml"/><Relationship Id="rId4" Type="http://schemas.openxmlformats.org/officeDocument/2006/relationships/image" Target="../media/image6.png"/></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8.png"/><Relationship Id="rId1" Type="http://schemas.openxmlformats.org/officeDocument/2006/relationships/slideMaster" Target="../slideMasters/slideMaster2.xml"/><Relationship Id="rId4" Type="http://schemas.openxmlformats.org/officeDocument/2006/relationships/image" Target="../media/image6.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9.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1.png"/></Relationships>
</file>

<file path=ppt/slideLayouts/_rels/slideLayout21.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10.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1.png"/></Relationships>
</file>

<file path=ppt/slideLayouts/_rels/slideLayout22.xml.rels><?xml version="1.0" encoding="UTF-8" standalone="yes"?>
<Relationships xmlns="http://schemas.openxmlformats.org/package/2006/relationships"><Relationship Id="rId3" Type="http://schemas.microsoft.com/office/2007/relationships/hdphoto" Target="../media/hdphoto4.wdp"/><Relationship Id="rId2" Type="http://schemas.openxmlformats.org/officeDocument/2006/relationships/image" Target="../media/image11.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1.png"/></Relationships>
</file>

<file path=ppt/slideLayouts/_rels/slideLayout23.xml.rels><?xml version="1.0" encoding="UTF-8" standalone="yes"?>
<Relationships xmlns="http://schemas.openxmlformats.org/package/2006/relationships"><Relationship Id="rId3" Type="http://schemas.microsoft.com/office/2007/relationships/hdphoto" Target="../media/hdphoto5.wdp"/><Relationship Id="rId2" Type="http://schemas.openxmlformats.org/officeDocument/2006/relationships/image" Target="../media/image12.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1.png"/></Relationships>
</file>

<file path=ppt/slideLayouts/_rels/slideLayout2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4.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1.png"/></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3.png"/><Relationship Id="rId1" Type="http://schemas.openxmlformats.org/officeDocument/2006/relationships/slideMaster" Target="../slideMasters/slideMaster2.xml"/><Relationship Id="rId4" Type="http://schemas.openxmlformats.org/officeDocument/2006/relationships/image" Target="../media/image6.png"/></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34EA51-84DB-4292-B253-8954BCFC118C}"/>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174620DB-C335-4345-A26D-41B86A0510D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79C58211-00B2-46FB-8508-EE6A577BE61D}"/>
              </a:ext>
            </a:extLst>
          </p:cNvPr>
          <p:cNvSpPr>
            <a:spLocks noGrp="1"/>
          </p:cNvSpPr>
          <p:nvPr>
            <p:ph type="dt" sz="half" idx="10"/>
          </p:nvPr>
        </p:nvSpPr>
        <p:spPr/>
        <p:txBody>
          <a:bodyPr/>
          <a:lstStyle/>
          <a:p>
            <a:fld id="{7E1217AC-1DB4-440D-B2E7-CF7A441BC066}" type="datetimeFigureOut">
              <a:rPr lang="en-GB" smtClean="0"/>
              <a:t>19/09/2023</a:t>
            </a:fld>
            <a:endParaRPr lang="en-GB"/>
          </a:p>
        </p:txBody>
      </p:sp>
      <p:sp>
        <p:nvSpPr>
          <p:cNvPr id="5" name="Footer Placeholder 4">
            <a:extLst>
              <a:ext uri="{FF2B5EF4-FFF2-40B4-BE49-F238E27FC236}">
                <a16:creationId xmlns:a16="http://schemas.microsoft.com/office/drawing/2014/main" id="{D004B596-5A26-4D50-BE7A-A3F4447BB117}"/>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25E05190-66A9-47C8-9B69-C42A573E7AB0}"/>
              </a:ext>
            </a:extLst>
          </p:cNvPr>
          <p:cNvSpPr>
            <a:spLocks noGrp="1"/>
          </p:cNvSpPr>
          <p:nvPr>
            <p:ph type="sldNum" sz="quarter" idx="12"/>
          </p:nvPr>
        </p:nvSpPr>
        <p:spPr/>
        <p:txBody>
          <a:bodyPr/>
          <a:lstStyle/>
          <a:p>
            <a:fld id="{2B3FAA0F-0C25-4287-A27D-EE5F9D90C5AD}" type="slidenum">
              <a:rPr lang="en-GB" smtClean="0"/>
              <a:t>‹#›</a:t>
            </a:fld>
            <a:endParaRPr lang="en-GB"/>
          </a:p>
        </p:txBody>
      </p:sp>
    </p:spTree>
    <p:extLst>
      <p:ext uri="{BB962C8B-B14F-4D97-AF65-F5344CB8AC3E}">
        <p14:creationId xmlns:p14="http://schemas.microsoft.com/office/powerpoint/2010/main" val="317562316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4A6CCF-1DFA-47D8-B98C-EFF99792DF05}"/>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9857875C-42AA-4828-B859-7E84DC7AF8A7}"/>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22CE55A5-2705-406C-88B9-DB308B315E86}"/>
              </a:ext>
            </a:extLst>
          </p:cNvPr>
          <p:cNvSpPr>
            <a:spLocks noGrp="1"/>
          </p:cNvSpPr>
          <p:nvPr>
            <p:ph type="dt" sz="half" idx="10"/>
          </p:nvPr>
        </p:nvSpPr>
        <p:spPr/>
        <p:txBody>
          <a:bodyPr/>
          <a:lstStyle/>
          <a:p>
            <a:fld id="{7E1217AC-1DB4-440D-B2E7-CF7A441BC066}" type="datetimeFigureOut">
              <a:rPr lang="en-GB" smtClean="0"/>
              <a:t>19/09/2023</a:t>
            </a:fld>
            <a:endParaRPr lang="en-GB"/>
          </a:p>
        </p:txBody>
      </p:sp>
      <p:sp>
        <p:nvSpPr>
          <p:cNvPr id="5" name="Footer Placeholder 4">
            <a:extLst>
              <a:ext uri="{FF2B5EF4-FFF2-40B4-BE49-F238E27FC236}">
                <a16:creationId xmlns:a16="http://schemas.microsoft.com/office/drawing/2014/main" id="{F239E3D2-BB7B-4E1A-83A6-E39CD3749D3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7A3628EB-994C-4930-8C61-9E1D1ACF6208}"/>
              </a:ext>
            </a:extLst>
          </p:cNvPr>
          <p:cNvSpPr>
            <a:spLocks noGrp="1"/>
          </p:cNvSpPr>
          <p:nvPr>
            <p:ph type="sldNum" sz="quarter" idx="12"/>
          </p:nvPr>
        </p:nvSpPr>
        <p:spPr/>
        <p:txBody>
          <a:bodyPr/>
          <a:lstStyle/>
          <a:p>
            <a:fld id="{2B3FAA0F-0C25-4287-A27D-EE5F9D90C5AD}" type="slidenum">
              <a:rPr lang="en-GB" smtClean="0"/>
              <a:t>‹#›</a:t>
            </a:fld>
            <a:endParaRPr lang="en-GB"/>
          </a:p>
        </p:txBody>
      </p:sp>
    </p:spTree>
    <p:extLst>
      <p:ext uri="{BB962C8B-B14F-4D97-AF65-F5344CB8AC3E}">
        <p14:creationId xmlns:p14="http://schemas.microsoft.com/office/powerpoint/2010/main" val="18258935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02E751D9-086C-41A2-84B3-5EC9D20995CE}"/>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148EAEC7-8BA0-4B94-8406-2C4A2BA4EB15}"/>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4FC1C3F9-63E6-4E6E-87A9-52D3473D37B6}"/>
              </a:ext>
            </a:extLst>
          </p:cNvPr>
          <p:cNvSpPr>
            <a:spLocks noGrp="1"/>
          </p:cNvSpPr>
          <p:nvPr>
            <p:ph type="dt" sz="half" idx="10"/>
          </p:nvPr>
        </p:nvSpPr>
        <p:spPr/>
        <p:txBody>
          <a:bodyPr/>
          <a:lstStyle/>
          <a:p>
            <a:fld id="{7E1217AC-1DB4-440D-B2E7-CF7A441BC066}" type="datetimeFigureOut">
              <a:rPr lang="en-GB" smtClean="0"/>
              <a:t>19/09/2023</a:t>
            </a:fld>
            <a:endParaRPr lang="en-GB"/>
          </a:p>
        </p:txBody>
      </p:sp>
      <p:sp>
        <p:nvSpPr>
          <p:cNvPr id="5" name="Footer Placeholder 4">
            <a:extLst>
              <a:ext uri="{FF2B5EF4-FFF2-40B4-BE49-F238E27FC236}">
                <a16:creationId xmlns:a16="http://schemas.microsoft.com/office/drawing/2014/main" id="{9A5CCE98-0AC5-4C4F-BB08-0C2D1C63375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F33C8B3A-9100-4338-AA43-6A8494EF19E2}"/>
              </a:ext>
            </a:extLst>
          </p:cNvPr>
          <p:cNvSpPr>
            <a:spLocks noGrp="1"/>
          </p:cNvSpPr>
          <p:nvPr>
            <p:ph type="sldNum" sz="quarter" idx="12"/>
          </p:nvPr>
        </p:nvSpPr>
        <p:spPr/>
        <p:txBody>
          <a:bodyPr/>
          <a:lstStyle/>
          <a:p>
            <a:fld id="{2B3FAA0F-0C25-4287-A27D-EE5F9D90C5AD}" type="slidenum">
              <a:rPr lang="en-GB" smtClean="0"/>
              <a:t>‹#›</a:t>
            </a:fld>
            <a:endParaRPr lang="en-GB"/>
          </a:p>
        </p:txBody>
      </p:sp>
    </p:spTree>
    <p:extLst>
      <p:ext uri="{BB962C8B-B14F-4D97-AF65-F5344CB8AC3E}">
        <p14:creationId xmlns:p14="http://schemas.microsoft.com/office/powerpoint/2010/main" val="143289607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2_Title Only">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72BA5270-8436-4222-BF96-8A5B2EDC00E6}"/>
              </a:ext>
            </a:extLst>
          </p:cNvPr>
          <p:cNvSpPr/>
          <p:nvPr userDrawn="1"/>
        </p:nvSpPr>
        <p:spPr>
          <a:xfrm>
            <a:off x="8153400" y="0"/>
            <a:ext cx="4038600" cy="6858000"/>
          </a:xfrm>
          <a:prstGeom prst="rect">
            <a:avLst/>
          </a:prstGeom>
          <a:solidFill>
            <a:srgbClr val="30C9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35C54D8A-BB1D-4D73-8FDB-D0E3EC776074}"/>
              </a:ext>
            </a:extLst>
          </p:cNvPr>
          <p:cNvSpPr>
            <a:spLocks noGrp="1"/>
          </p:cNvSpPr>
          <p:nvPr>
            <p:ph type="title"/>
          </p:nvPr>
        </p:nvSpPr>
        <p:spPr>
          <a:xfrm>
            <a:off x="838199" y="2252292"/>
            <a:ext cx="4210455" cy="1325563"/>
          </a:xfrm>
        </p:spPr>
        <p:txBody>
          <a:bodyPr/>
          <a:lstStyle>
            <a:lvl1pPr>
              <a:defRPr b="1">
                <a:latin typeface="Arial" panose="020B0604020202020204" pitchFamily="34" charset="0"/>
                <a:cs typeface="Arial" panose="020B0604020202020204" pitchFamily="34" charset="0"/>
              </a:defRPr>
            </a:lvl1pPr>
          </a:lstStyle>
          <a:p>
            <a:r>
              <a:rPr lang="en-US" dirty="0"/>
              <a:t>Click to edit Master title style</a:t>
            </a:r>
            <a:endParaRPr lang="en-GB" dirty="0"/>
          </a:p>
        </p:txBody>
      </p:sp>
      <p:sp>
        <p:nvSpPr>
          <p:cNvPr id="3" name="Date Placeholder 2">
            <a:extLst>
              <a:ext uri="{FF2B5EF4-FFF2-40B4-BE49-F238E27FC236}">
                <a16:creationId xmlns:a16="http://schemas.microsoft.com/office/drawing/2014/main" id="{F21E15CE-B67A-43B5-BCFB-DFDC2933B6EA}"/>
              </a:ext>
            </a:extLst>
          </p:cNvPr>
          <p:cNvSpPr>
            <a:spLocks noGrp="1"/>
          </p:cNvSpPr>
          <p:nvPr>
            <p:ph type="dt" sz="half" idx="10"/>
          </p:nvPr>
        </p:nvSpPr>
        <p:spPr/>
        <p:txBody>
          <a:bodyPr/>
          <a:lstStyle/>
          <a:p>
            <a:fld id="{24CF2E32-623F-49A2-9DD9-9F2E42105A67}" type="datetimeFigureOut">
              <a:rPr lang="en-GB" smtClean="0"/>
              <a:t>19/09/2023</a:t>
            </a:fld>
            <a:endParaRPr lang="en-GB"/>
          </a:p>
        </p:txBody>
      </p:sp>
      <p:sp>
        <p:nvSpPr>
          <p:cNvPr id="4" name="Footer Placeholder 3">
            <a:extLst>
              <a:ext uri="{FF2B5EF4-FFF2-40B4-BE49-F238E27FC236}">
                <a16:creationId xmlns:a16="http://schemas.microsoft.com/office/drawing/2014/main" id="{57ADBECF-4889-4C65-BDDA-6A573E0A8C14}"/>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56487FA9-D4C7-43F9-9428-DDA518CB1DCB}"/>
              </a:ext>
            </a:extLst>
          </p:cNvPr>
          <p:cNvSpPr>
            <a:spLocks noGrp="1"/>
          </p:cNvSpPr>
          <p:nvPr>
            <p:ph type="sldNum" sz="quarter" idx="12"/>
          </p:nvPr>
        </p:nvSpPr>
        <p:spPr/>
        <p:txBody>
          <a:bodyPr/>
          <a:lstStyle/>
          <a:p>
            <a:fld id="{7D12D88E-14EF-4C25-BC74-B8C4B5377B86}" type="slidenum">
              <a:rPr lang="en-GB" smtClean="0"/>
              <a:t>‹#›</a:t>
            </a:fld>
            <a:endParaRPr lang="en-GB"/>
          </a:p>
        </p:txBody>
      </p:sp>
      <p:pic>
        <p:nvPicPr>
          <p:cNvPr id="6" name="Picture 5">
            <a:extLst>
              <a:ext uri="{FF2B5EF4-FFF2-40B4-BE49-F238E27FC236}">
                <a16:creationId xmlns:a16="http://schemas.microsoft.com/office/drawing/2014/main" id="{4FDE2C01-4C2A-4AED-8AEE-9EBF1F15064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15822" y="342855"/>
            <a:ext cx="2136878" cy="676364"/>
          </a:xfrm>
          <a:prstGeom prst="rect">
            <a:avLst/>
          </a:prstGeom>
        </p:spPr>
      </p:pic>
      <p:pic>
        <p:nvPicPr>
          <p:cNvPr id="7" name="Picture 6">
            <a:extLst>
              <a:ext uri="{FF2B5EF4-FFF2-40B4-BE49-F238E27FC236}">
                <a16:creationId xmlns:a16="http://schemas.microsoft.com/office/drawing/2014/main" id="{322EEFC4-DF68-43F0-9383-A6CB97114500}"/>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022080" y="326064"/>
            <a:ext cx="2743200" cy="689246"/>
          </a:xfrm>
          <a:prstGeom prst="rect">
            <a:avLst/>
          </a:prstGeom>
        </p:spPr>
      </p:pic>
      <p:sp>
        <p:nvSpPr>
          <p:cNvPr id="8" name="Picture Placeholder 2">
            <a:extLst>
              <a:ext uri="{FF2B5EF4-FFF2-40B4-BE49-F238E27FC236}">
                <a16:creationId xmlns:a16="http://schemas.microsoft.com/office/drawing/2014/main" id="{9BB8CA86-DC11-466D-A807-08843912CA49}"/>
              </a:ext>
            </a:extLst>
          </p:cNvPr>
          <p:cNvSpPr>
            <a:spLocks noGrp="1"/>
          </p:cNvSpPr>
          <p:nvPr>
            <p:ph type="pic" idx="1"/>
          </p:nvPr>
        </p:nvSpPr>
        <p:spPr>
          <a:xfrm>
            <a:off x="5593080" y="1287697"/>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Tree>
    <p:extLst>
      <p:ext uri="{BB962C8B-B14F-4D97-AF65-F5344CB8AC3E}">
        <p14:creationId xmlns:p14="http://schemas.microsoft.com/office/powerpoint/2010/main" val="199262418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EDC8A2-4D46-4AF6-AC25-9247331BB24C}"/>
              </a:ext>
            </a:extLst>
          </p:cNvPr>
          <p:cNvSpPr>
            <a:spLocks noGrp="1"/>
          </p:cNvSpPr>
          <p:nvPr>
            <p:ph type="ctrTitle"/>
          </p:nvPr>
        </p:nvSpPr>
        <p:spPr>
          <a:xfrm>
            <a:off x="1524000" y="3499338"/>
            <a:ext cx="9144000" cy="837102"/>
          </a:xfrm>
        </p:spPr>
        <p:txBody>
          <a:bodyPr anchor="b">
            <a:noAutofit/>
          </a:bodyPr>
          <a:lstStyle>
            <a:lvl1pPr algn="ctr">
              <a:defRPr sz="4800" b="1">
                <a:latin typeface="Arial" panose="020B0604020202020204" pitchFamily="34" charset="0"/>
                <a:cs typeface="Arial" panose="020B0604020202020204" pitchFamily="34" charset="0"/>
              </a:defRPr>
            </a:lvl1pPr>
          </a:lstStyle>
          <a:p>
            <a:r>
              <a:rPr lang="en-US" dirty="0"/>
              <a:t>Click to edit Master title style</a:t>
            </a:r>
            <a:endParaRPr lang="en-GB" dirty="0"/>
          </a:p>
        </p:txBody>
      </p:sp>
      <p:sp>
        <p:nvSpPr>
          <p:cNvPr id="3" name="Subtitle 2">
            <a:extLst>
              <a:ext uri="{FF2B5EF4-FFF2-40B4-BE49-F238E27FC236}">
                <a16:creationId xmlns:a16="http://schemas.microsoft.com/office/drawing/2014/main" id="{C6813CFC-E276-4350-9288-54AD7AEC260F}"/>
              </a:ext>
            </a:extLst>
          </p:cNvPr>
          <p:cNvSpPr>
            <a:spLocks noGrp="1"/>
          </p:cNvSpPr>
          <p:nvPr>
            <p:ph type="subTitle" idx="1"/>
          </p:nvPr>
        </p:nvSpPr>
        <p:spPr>
          <a:xfrm>
            <a:off x="1524000" y="4510454"/>
            <a:ext cx="9144000" cy="747346"/>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8D8449F6-2953-4A94-BF6C-D44EA85F74D2}"/>
              </a:ext>
            </a:extLst>
          </p:cNvPr>
          <p:cNvSpPr>
            <a:spLocks noGrp="1"/>
          </p:cNvSpPr>
          <p:nvPr>
            <p:ph type="dt" sz="half" idx="10"/>
          </p:nvPr>
        </p:nvSpPr>
        <p:spPr/>
        <p:txBody>
          <a:bodyPr/>
          <a:lstStyle/>
          <a:p>
            <a:fld id="{24CF2E32-623F-49A2-9DD9-9F2E42105A67}" type="datetimeFigureOut">
              <a:rPr lang="en-GB" smtClean="0"/>
              <a:t>19/09/2023</a:t>
            </a:fld>
            <a:endParaRPr lang="en-GB"/>
          </a:p>
        </p:txBody>
      </p:sp>
      <p:sp>
        <p:nvSpPr>
          <p:cNvPr id="5" name="Footer Placeholder 4">
            <a:extLst>
              <a:ext uri="{FF2B5EF4-FFF2-40B4-BE49-F238E27FC236}">
                <a16:creationId xmlns:a16="http://schemas.microsoft.com/office/drawing/2014/main" id="{F3A3FEDC-69D7-4EAC-BA78-B70104E1A76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04E9BD40-72AD-46C7-A501-D77D5CB02982}"/>
              </a:ext>
            </a:extLst>
          </p:cNvPr>
          <p:cNvSpPr>
            <a:spLocks noGrp="1"/>
          </p:cNvSpPr>
          <p:nvPr>
            <p:ph type="sldNum" sz="quarter" idx="12"/>
          </p:nvPr>
        </p:nvSpPr>
        <p:spPr/>
        <p:txBody>
          <a:bodyPr/>
          <a:lstStyle/>
          <a:p>
            <a:fld id="{7D12D88E-14EF-4C25-BC74-B8C4B5377B86}" type="slidenum">
              <a:rPr lang="en-GB" smtClean="0"/>
              <a:t>‹#›</a:t>
            </a:fld>
            <a:endParaRPr lang="en-GB"/>
          </a:p>
        </p:txBody>
      </p:sp>
      <p:pic>
        <p:nvPicPr>
          <p:cNvPr id="14" name="Picture 13">
            <a:extLst>
              <a:ext uri="{FF2B5EF4-FFF2-40B4-BE49-F238E27FC236}">
                <a16:creationId xmlns:a16="http://schemas.microsoft.com/office/drawing/2014/main" id="{0B2218DE-F2FC-4316-869E-5C756E4D2C4C}"/>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596460" y="1193711"/>
            <a:ext cx="6014140" cy="1903594"/>
          </a:xfrm>
          <a:prstGeom prst="rect">
            <a:avLst/>
          </a:prstGeom>
        </p:spPr>
      </p:pic>
      <p:pic>
        <p:nvPicPr>
          <p:cNvPr id="15" name="Picture 14">
            <a:extLst>
              <a:ext uri="{FF2B5EF4-FFF2-40B4-BE49-F238E27FC236}">
                <a16:creationId xmlns:a16="http://schemas.microsoft.com/office/drawing/2014/main" id="{E2F04143-F0FD-4D7D-A524-6F85EE796205}"/>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022080" y="322155"/>
            <a:ext cx="2743200" cy="697064"/>
          </a:xfrm>
          <a:prstGeom prst="rect">
            <a:avLst/>
          </a:prstGeom>
        </p:spPr>
      </p:pic>
    </p:spTree>
    <p:extLst>
      <p:ext uri="{BB962C8B-B14F-4D97-AF65-F5344CB8AC3E}">
        <p14:creationId xmlns:p14="http://schemas.microsoft.com/office/powerpoint/2010/main" val="124445006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2_Title Slide">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A67E5295-5325-47D4-B24A-854F9B778880}"/>
              </a:ext>
            </a:extLst>
          </p:cNvPr>
          <p:cNvPicPr>
            <a:picLocks noChangeAspect="1"/>
          </p:cNvPicPr>
          <p:nvPr userDrawn="1"/>
        </p:nvPicPr>
        <p:blipFill rotWithShape="1">
          <a:blip r:embed="rId2">
            <a:extLst>
              <a:ext uri="{BEBA8EAE-BF5A-486C-A8C5-ECC9F3942E4B}">
                <a14:imgProps xmlns:a14="http://schemas.microsoft.com/office/drawing/2010/main">
                  <a14:imgLayer r:embed="rId3">
                    <a14:imgEffect>
                      <a14:artisticPhotocopy trans="26000"/>
                    </a14:imgEffect>
                  </a14:imgLayer>
                </a14:imgProps>
              </a:ext>
              <a:ext uri="{28A0092B-C50C-407E-A947-70E740481C1C}">
                <a14:useLocalDpi xmlns:a14="http://schemas.microsoft.com/office/drawing/2010/main" val="0"/>
              </a:ext>
            </a:extLst>
          </a:blip>
          <a:srcRect l="1" r="76164" b="20345"/>
          <a:stretch/>
        </p:blipFill>
        <p:spPr>
          <a:xfrm>
            <a:off x="6749360" y="1100642"/>
            <a:ext cx="5442640" cy="5757358"/>
          </a:xfrm>
          <a:prstGeom prst="rect">
            <a:avLst/>
          </a:prstGeom>
        </p:spPr>
      </p:pic>
      <p:sp>
        <p:nvSpPr>
          <p:cNvPr id="2" name="Title 1">
            <a:extLst>
              <a:ext uri="{FF2B5EF4-FFF2-40B4-BE49-F238E27FC236}">
                <a16:creationId xmlns:a16="http://schemas.microsoft.com/office/drawing/2014/main" id="{F8EDC8A2-4D46-4AF6-AC25-9247331BB24C}"/>
              </a:ext>
            </a:extLst>
          </p:cNvPr>
          <p:cNvSpPr>
            <a:spLocks noGrp="1"/>
          </p:cNvSpPr>
          <p:nvPr>
            <p:ph type="ctrTitle"/>
          </p:nvPr>
        </p:nvSpPr>
        <p:spPr>
          <a:xfrm>
            <a:off x="254000" y="1335778"/>
            <a:ext cx="7213805" cy="808990"/>
          </a:xfrm>
        </p:spPr>
        <p:txBody>
          <a:bodyPr anchor="b">
            <a:noAutofit/>
          </a:bodyPr>
          <a:lstStyle>
            <a:lvl1pPr algn="l">
              <a:defRPr sz="2800" b="1">
                <a:latin typeface="Arial" panose="020B0604020202020204" pitchFamily="34" charset="0"/>
                <a:cs typeface="Arial" panose="020B0604020202020204" pitchFamily="34" charset="0"/>
              </a:defRPr>
            </a:lvl1pPr>
          </a:lstStyle>
          <a:p>
            <a:r>
              <a:rPr lang="en-US" dirty="0"/>
              <a:t>Click to edit Master title style</a:t>
            </a:r>
            <a:endParaRPr lang="en-GB" dirty="0"/>
          </a:p>
        </p:txBody>
      </p:sp>
      <p:sp>
        <p:nvSpPr>
          <p:cNvPr id="3" name="Subtitle 2">
            <a:extLst>
              <a:ext uri="{FF2B5EF4-FFF2-40B4-BE49-F238E27FC236}">
                <a16:creationId xmlns:a16="http://schemas.microsoft.com/office/drawing/2014/main" id="{C6813CFC-E276-4350-9288-54AD7AEC260F}"/>
              </a:ext>
            </a:extLst>
          </p:cNvPr>
          <p:cNvSpPr>
            <a:spLocks noGrp="1"/>
          </p:cNvSpPr>
          <p:nvPr>
            <p:ph type="subTitle" idx="1"/>
          </p:nvPr>
        </p:nvSpPr>
        <p:spPr>
          <a:xfrm>
            <a:off x="254000" y="2144768"/>
            <a:ext cx="7213806" cy="808991"/>
          </a:xfrm>
        </p:spPr>
        <p:txBody>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pic>
        <p:nvPicPr>
          <p:cNvPr id="14" name="Picture 13">
            <a:extLst>
              <a:ext uri="{FF2B5EF4-FFF2-40B4-BE49-F238E27FC236}">
                <a16:creationId xmlns:a16="http://schemas.microsoft.com/office/drawing/2014/main" id="{0B2218DE-F2FC-4316-869E-5C756E4D2C4C}"/>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355600" y="202840"/>
            <a:ext cx="3136900" cy="992891"/>
          </a:xfrm>
          <a:prstGeom prst="rect">
            <a:avLst/>
          </a:prstGeom>
        </p:spPr>
      </p:pic>
      <p:pic>
        <p:nvPicPr>
          <p:cNvPr id="11" name="Picture 10">
            <a:extLst>
              <a:ext uri="{FF2B5EF4-FFF2-40B4-BE49-F238E27FC236}">
                <a16:creationId xmlns:a16="http://schemas.microsoft.com/office/drawing/2014/main" id="{A435F875-CA24-48DE-A79E-54239653C8C9}"/>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8436640" y="263463"/>
            <a:ext cx="3430240" cy="871645"/>
          </a:xfrm>
          <a:prstGeom prst="rect">
            <a:avLst/>
          </a:prstGeom>
        </p:spPr>
      </p:pic>
    </p:spTree>
    <p:extLst>
      <p:ext uri="{BB962C8B-B14F-4D97-AF65-F5344CB8AC3E}">
        <p14:creationId xmlns:p14="http://schemas.microsoft.com/office/powerpoint/2010/main" val="307352310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3_Title Slide">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A67E5295-5325-47D4-B24A-854F9B778880}"/>
              </a:ext>
            </a:extLst>
          </p:cNvPr>
          <p:cNvPicPr>
            <a:picLocks noChangeAspect="1"/>
          </p:cNvPicPr>
          <p:nvPr userDrawn="1"/>
        </p:nvPicPr>
        <p:blipFill>
          <a:blip r:embed="rId2">
            <a:extLst>
              <a:ext uri="{BEBA8EAE-BF5A-486C-A8C5-ECC9F3942E4B}">
                <a14:imgProps xmlns:a14="http://schemas.microsoft.com/office/drawing/2010/main">
                  <a14:imgLayer r:embed="rId3">
                    <a14:imgEffect>
                      <a14:artisticPhotocopy trans="26000" detail="4"/>
                    </a14:imgEffect>
                  </a14:imgLayer>
                </a14:imgProps>
              </a:ext>
              <a:ext uri="{28A0092B-C50C-407E-A947-70E740481C1C}">
                <a14:useLocalDpi xmlns:a14="http://schemas.microsoft.com/office/drawing/2010/main" val="0"/>
              </a:ext>
            </a:extLst>
          </a:blip>
          <a:stretch>
            <a:fillRect/>
          </a:stretch>
        </p:blipFill>
        <p:spPr>
          <a:xfrm>
            <a:off x="7467805" y="1531175"/>
            <a:ext cx="5595245" cy="5617715"/>
          </a:xfrm>
          <a:prstGeom prst="rect">
            <a:avLst/>
          </a:prstGeom>
        </p:spPr>
      </p:pic>
      <p:sp>
        <p:nvSpPr>
          <p:cNvPr id="2" name="Title 1">
            <a:extLst>
              <a:ext uri="{FF2B5EF4-FFF2-40B4-BE49-F238E27FC236}">
                <a16:creationId xmlns:a16="http://schemas.microsoft.com/office/drawing/2014/main" id="{F8EDC8A2-4D46-4AF6-AC25-9247331BB24C}"/>
              </a:ext>
            </a:extLst>
          </p:cNvPr>
          <p:cNvSpPr>
            <a:spLocks noGrp="1"/>
          </p:cNvSpPr>
          <p:nvPr>
            <p:ph type="ctrTitle"/>
          </p:nvPr>
        </p:nvSpPr>
        <p:spPr>
          <a:xfrm>
            <a:off x="254000" y="1335778"/>
            <a:ext cx="7213805" cy="808990"/>
          </a:xfrm>
        </p:spPr>
        <p:txBody>
          <a:bodyPr anchor="b">
            <a:noAutofit/>
          </a:bodyPr>
          <a:lstStyle>
            <a:lvl1pPr algn="l">
              <a:defRPr sz="2800" b="1">
                <a:latin typeface="Arial" panose="020B0604020202020204" pitchFamily="34" charset="0"/>
                <a:cs typeface="Arial" panose="020B0604020202020204" pitchFamily="34" charset="0"/>
              </a:defRPr>
            </a:lvl1pPr>
          </a:lstStyle>
          <a:p>
            <a:r>
              <a:rPr lang="en-US" dirty="0"/>
              <a:t>Click to edit Master title style</a:t>
            </a:r>
            <a:endParaRPr lang="en-GB" dirty="0"/>
          </a:p>
        </p:txBody>
      </p:sp>
      <p:sp>
        <p:nvSpPr>
          <p:cNvPr id="3" name="Subtitle 2">
            <a:extLst>
              <a:ext uri="{FF2B5EF4-FFF2-40B4-BE49-F238E27FC236}">
                <a16:creationId xmlns:a16="http://schemas.microsoft.com/office/drawing/2014/main" id="{C6813CFC-E276-4350-9288-54AD7AEC260F}"/>
              </a:ext>
            </a:extLst>
          </p:cNvPr>
          <p:cNvSpPr>
            <a:spLocks noGrp="1"/>
          </p:cNvSpPr>
          <p:nvPr>
            <p:ph type="subTitle" idx="1"/>
          </p:nvPr>
        </p:nvSpPr>
        <p:spPr>
          <a:xfrm>
            <a:off x="254000" y="2144768"/>
            <a:ext cx="7213806" cy="808991"/>
          </a:xfrm>
        </p:spPr>
        <p:txBody>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pic>
        <p:nvPicPr>
          <p:cNvPr id="14" name="Picture 13">
            <a:extLst>
              <a:ext uri="{FF2B5EF4-FFF2-40B4-BE49-F238E27FC236}">
                <a16:creationId xmlns:a16="http://schemas.microsoft.com/office/drawing/2014/main" id="{0B2218DE-F2FC-4316-869E-5C756E4D2C4C}"/>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355600" y="202840"/>
            <a:ext cx="3136900" cy="992891"/>
          </a:xfrm>
          <a:prstGeom prst="rect">
            <a:avLst/>
          </a:prstGeom>
        </p:spPr>
      </p:pic>
      <p:pic>
        <p:nvPicPr>
          <p:cNvPr id="11" name="Picture 10">
            <a:extLst>
              <a:ext uri="{FF2B5EF4-FFF2-40B4-BE49-F238E27FC236}">
                <a16:creationId xmlns:a16="http://schemas.microsoft.com/office/drawing/2014/main" id="{A435F875-CA24-48DE-A79E-54239653C8C9}"/>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8436640" y="263463"/>
            <a:ext cx="3430240" cy="871645"/>
          </a:xfrm>
          <a:prstGeom prst="rect">
            <a:avLst/>
          </a:prstGeom>
        </p:spPr>
      </p:pic>
    </p:spTree>
    <p:extLst>
      <p:ext uri="{BB962C8B-B14F-4D97-AF65-F5344CB8AC3E}">
        <p14:creationId xmlns:p14="http://schemas.microsoft.com/office/powerpoint/2010/main" val="245482970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C80A6013-2337-46CB-A505-0641E9F6274E}"/>
              </a:ext>
            </a:extLst>
          </p:cNvPr>
          <p:cNvPicPr>
            <a:picLocks noChangeAspect="1"/>
          </p:cNvPicPr>
          <p:nvPr userDrawn="1"/>
        </p:nvPicPr>
        <p:blipFill rotWithShape="1">
          <a:blip r:embed="rId2">
            <a:extLst>
              <a:ext uri="{BEBA8EAE-BF5A-486C-A8C5-ECC9F3942E4B}">
                <a14:imgProps xmlns:a14="http://schemas.microsoft.com/office/drawing/2010/main">
                  <a14:imgLayer r:embed="rId3">
                    <a14:imgEffect>
                      <a14:artisticPhotocopy trans="26000"/>
                    </a14:imgEffect>
                  </a14:imgLayer>
                </a14:imgProps>
              </a:ext>
              <a:ext uri="{28A0092B-C50C-407E-A947-70E740481C1C}">
                <a14:useLocalDpi xmlns:a14="http://schemas.microsoft.com/office/drawing/2010/main" val="0"/>
              </a:ext>
            </a:extLst>
          </a:blip>
          <a:srcRect r="81980" b="20345"/>
          <a:stretch/>
        </p:blipFill>
        <p:spPr>
          <a:xfrm>
            <a:off x="8104854" y="1100643"/>
            <a:ext cx="4114800" cy="5757358"/>
          </a:xfrm>
          <a:prstGeom prst="rect">
            <a:avLst/>
          </a:prstGeom>
        </p:spPr>
      </p:pic>
      <p:sp>
        <p:nvSpPr>
          <p:cNvPr id="2" name="Title 1">
            <a:extLst>
              <a:ext uri="{FF2B5EF4-FFF2-40B4-BE49-F238E27FC236}">
                <a16:creationId xmlns:a16="http://schemas.microsoft.com/office/drawing/2014/main" id="{F8EDC8A2-4D46-4AF6-AC25-9247331BB24C}"/>
              </a:ext>
            </a:extLst>
          </p:cNvPr>
          <p:cNvSpPr>
            <a:spLocks noGrp="1"/>
          </p:cNvSpPr>
          <p:nvPr>
            <p:ph type="ctrTitle"/>
          </p:nvPr>
        </p:nvSpPr>
        <p:spPr>
          <a:xfrm>
            <a:off x="908538" y="3877499"/>
            <a:ext cx="9144000" cy="837102"/>
          </a:xfrm>
        </p:spPr>
        <p:txBody>
          <a:bodyPr anchor="b">
            <a:noAutofit/>
          </a:bodyPr>
          <a:lstStyle>
            <a:lvl1pPr algn="l">
              <a:defRPr sz="4800" b="1">
                <a:latin typeface="Arial" panose="020B0604020202020204" pitchFamily="34" charset="0"/>
                <a:cs typeface="Arial" panose="020B0604020202020204" pitchFamily="34" charset="0"/>
              </a:defRPr>
            </a:lvl1pPr>
          </a:lstStyle>
          <a:p>
            <a:r>
              <a:rPr lang="en-US" dirty="0"/>
              <a:t>Click to edit Master title style</a:t>
            </a:r>
            <a:endParaRPr lang="en-GB" dirty="0"/>
          </a:p>
        </p:txBody>
      </p:sp>
      <p:sp>
        <p:nvSpPr>
          <p:cNvPr id="3" name="Subtitle 2">
            <a:extLst>
              <a:ext uri="{FF2B5EF4-FFF2-40B4-BE49-F238E27FC236}">
                <a16:creationId xmlns:a16="http://schemas.microsoft.com/office/drawing/2014/main" id="{C6813CFC-E276-4350-9288-54AD7AEC260F}"/>
              </a:ext>
            </a:extLst>
          </p:cNvPr>
          <p:cNvSpPr>
            <a:spLocks noGrp="1"/>
          </p:cNvSpPr>
          <p:nvPr>
            <p:ph type="subTitle" idx="1"/>
          </p:nvPr>
        </p:nvSpPr>
        <p:spPr>
          <a:xfrm>
            <a:off x="908538" y="4848958"/>
            <a:ext cx="9144000" cy="747346"/>
          </a:xfrm>
        </p:spPr>
        <p:txBody>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sp>
        <p:nvSpPr>
          <p:cNvPr id="4" name="Date Placeholder 3">
            <a:extLst>
              <a:ext uri="{FF2B5EF4-FFF2-40B4-BE49-F238E27FC236}">
                <a16:creationId xmlns:a16="http://schemas.microsoft.com/office/drawing/2014/main" id="{8D8449F6-2953-4A94-BF6C-D44EA85F74D2}"/>
              </a:ext>
            </a:extLst>
          </p:cNvPr>
          <p:cNvSpPr>
            <a:spLocks noGrp="1"/>
          </p:cNvSpPr>
          <p:nvPr>
            <p:ph type="dt" sz="half" idx="10"/>
          </p:nvPr>
        </p:nvSpPr>
        <p:spPr/>
        <p:txBody>
          <a:bodyPr/>
          <a:lstStyle/>
          <a:p>
            <a:fld id="{24CF2E32-623F-49A2-9DD9-9F2E42105A67}" type="datetimeFigureOut">
              <a:rPr lang="en-GB" smtClean="0"/>
              <a:t>19/09/2023</a:t>
            </a:fld>
            <a:endParaRPr lang="en-GB"/>
          </a:p>
        </p:txBody>
      </p:sp>
      <p:sp>
        <p:nvSpPr>
          <p:cNvPr id="5" name="Footer Placeholder 4">
            <a:extLst>
              <a:ext uri="{FF2B5EF4-FFF2-40B4-BE49-F238E27FC236}">
                <a16:creationId xmlns:a16="http://schemas.microsoft.com/office/drawing/2014/main" id="{F3A3FEDC-69D7-4EAC-BA78-B70104E1A76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04E9BD40-72AD-46C7-A501-D77D5CB02982}"/>
              </a:ext>
            </a:extLst>
          </p:cNvPr>
          <p:cNvSpPr>
            <a:spLocks noGrp="1"/>
          </p:cNvSpPr>
          <p:nvPr>
            <p:ph type="sldNum" sz="quarter" idx="12"/>
          </p:nvPr>
        </p:nvSpPr>
        <p:spPr/>
        <p:txBody>
          <a:bodyPr/>
          <a:lstStyle/>
          <a:p>
            <a:fld id="{7D12D88E-14EF-4C25-BC74-B8C4B5377B86}" type="slidenum">
              <a:rPr lang="en-GB" smtClean="0"/>
              <a:t>‹#›</a:t>
            </a:fld>
            <a:endParaRPr lang="en-GB"/>
          </a:p>
        </p:txBody>
      </p:sp>
      <p:pic>
        <p:nvPicPr>
          <p:cNvPr id="14" name="Picture 13">
            <a:extLst>
              <a:ext uri="{FF2B5EF4-FFF2-40B4-BE49-F238E27FC236}">
                <a16:creationId xmlns:a16="http://schemas.microsoft.com/office/drawing/2014/main" id="{0B2218DE-F2FC-4316-869E-5C756E4D2C4C}"/>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767660" y="1677288"/>
            <a:ext cx="6014140" cy="1903594"/>
          </a:xfrm>
          <a:prstGeom prst="rect">
            <a:avLst/>
          </a:prstGeom>
        </p:spPr>
      </p:pic>
      <p:pic>
        <p:nvPicPr>
          <p:cNvPr id="13" name="Picture 12">
            <a:extLst>
              <a:ext uri="{FF2B5EF4-FFF2-40B4-BE49-F238E27FC236}">
                <a16:creationId xmlns:a16="http://schemas.microsoft.com/office/drawing/2014/main" id="{24F6F3F2-AD61-42D0-8932-68F919B17DD7}"/>
              </a:ext>
            </a:extLst>
          </p:cNvPr>
          <p:cNvPicPr>
            <a:picLocks noChangeAspect="1"/>
          </p:cNvPicPr>
          <p:nvPr userDrawn="1"/>
        </p:nvPicPr>
        <p:blipFill rotWithShape="1">
          <a:blip r:embed="rId5">
            <a:extLst>
              <a:ext uri="{28A0092B-C50C-407E-A947-70E740481C1C}">
                <a14:useLocalDpi xmlns:a14="http://schemas.microsoft.com/office/drawing/2010/main" val="0"/>
              </a:ext>
            </a:extLst>
          </a:blip>
          <a:srcRect t="35782" b="31163"/>
          <a:stretch/>
        </p:blipFill>
        <p:spPr>
          <a:xfrm>
            <a:off x="9022080" y="284209"/>
            <a:ext cx="2743200" cy="906768"/>
          </a:xfrm>
          <a:prstGeom prst="rect">
            <a:avLst/>
          </a:prstGeom>
        </p:spPr>
      </p:pic>
    </p:spTree>
    <p:extLst>
      <p:ext uri="{BB962C8B-B14F-4D97-AF65-F5344CB8AC3E}">
        <p14:creationId xmlns:p14="http://schemas.microsoft.com/office/powerpoint/2010/main" val="401002743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9CC223-6C3D-454B-BC63-F745072D4C59}"/>
              </a:ext>
            </a:extLst>
          </p:cNvPr>
          <p:cNvSpPr>
            <a:spLocks noGrp="1"/>
          </p:cNvSpPr>
          <p:nvPr>
            <p:ph type="title"/>
          </p:nvPr>
        </p:nvSpPr>
        <p:spPr>
          <a:xfrm>
            <a:off x="838200" y="1116622"/>
            <a:ext cx="10515600" cy="796559"/>
          </a:xfrm>
        </p:spPr>
        <p:txBody>
          <a:bodyPr/>
          <a:lstStyle>
            <a:lvl1pPr>
              <a:defRPr b="1">
                <a:latin typeface="Arial" panose="020B0604020202020204" pitchFamily="34" charset="0"/>
                <a:cs typeface="Arial" panose="020B0604020202020204" pitchFamily="34" charset="0"/>
              </a:defRPr>
            </a:lvl1p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69E1BC15-58DA-4F8A-B12C-EE9EC5FC1D1E}"/>
              </a:ext>
            </a:extLst>
          </p:cNvPr>
          <p:cNvSpPr>
            <a:spLocks noGrp="1"/>
          </p:cNvSpPr>
          <p:nvPr>
            <p:ph idx="1"/>
          </p:nvPr>
        </p:nvSpPr>
        <p:spPr>
          <a:xfrm>
            <a:off x="838200" y="2092569"/>
            <a:ext cx="10515600" cy="4084394"/>
          </a:xfrm>
        </p:spPr>
        <p:txBody>
          <a:bodyPr/>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8F338310-6924-4504-8F4B-66BD77B1538B}"/>
              </a:ext>
            </a:extLst>
          </p:cNvPr>
          <p:cNvSpPr>
            <a:spLocks noGrp="1"/>
          </p:cNvSpPr>
          <p:nvPr>
            <p:ph type="dt" sz="half" idx="10"/>
          </p:nvPr>
        </p:nvSpPr>
        <p:spPr/>
        <p:txBody>
          <a:bodyPr/>
          <a:lstStyle/>
          <a:p>
            <a:fld id="{24CF2E32-623F-49A2-9DD9-9F2E42105A67}" type="datetimeFigureOut">
              <a:rPr lang="en-GB" smtClean="0"/>
              <a:t>19/09/2023</a:t>
            </a:fld>
            <a:endParaRPr lang="en-GB"/>
          </a:p>
        </p:txBody>
      </p:sp>
      <p:sp>
        <p:nvSpPr>
          <p:cNvPr id="5" name="Footer Placeholder 4">
            <a:extLst>
              <a:ext uri="{FF2B5EF4-FFF2-40B4-BE49-F238E27FC236}">
                <a16:creationId xmlns:a16="http://schemas.microsoft.com/office/drawing/2014/main" id="{CCD65A20-EE39-475B-8CA0-9B176991E4E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B2C3EC3A-4290-4384-B4C4-7DFB2ECBB042}"/>
              </a:ext>
            </a:extLst>
          </p:cNvPr>
          <p:cNvSpPr>
            <a:spLocks noGrp="1"/>
          </p:cNvSpPr>
          <p:nvPr>
            <p:ph type="sldNum" sz="quarter" idx="12"/>
          </p:nvPr>
        </p:nvSpPr>
        <p:spPr/>
        <p:txBody>
          <a:bodyPr/>
          <a:lstStyle/>
          <a:p>
            <a:fld id="{7D12D88E-14EF-4C25-BC74-B8C4B5377B86}" type="slidenum">
              <a:rPr lang="en-GB" smtClean="0"/>
              <a:t>‹#›</a:t>
            </a:fld>
            <a:endParaRPr lang="en-GB"/>
          </a:p>
        </p:txBody>
      </p:sp>
      <p:pic>
        <p:nvPicPr>
          <p:cNvPr id="7" name="Picture 6">
            <a:extLst>
              <a:ext uri="{FF2B5EF4-FFF2-40B4-BE49-F238E27FC236}">
                <a16:creationId xmlns:a16="http://schemas.microsoft.com/office/drawing/2014/main" id="{D2279618-EDDA-4CCB-B688-BB7D027A3B3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15822" y="342855"/>
            <a:ext cx="2136878" cy="676364"/>
          </a:xfrm>
          <a:prstGeom prst="rect">
            <a:avLst/>
          </a:prstGeom>
        </p:spPr>
      </p:pic>
      <p:pic>
        <p:nvPicPr>
          <p:cNvPr id="10" name="Picture 9">
            <a:extLst>
              <a:ext uri="{FF2B5EF4-FFF2-40B4-BE49-F238E27FC236}">
                <a16:creationId xmlns:a16="http://schemas.microsoft.com/office/drawing/2014/main" id="{81F0E68E-844B-4209-8608-4189961A19B5}"/>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t="35782" b="31163"/>
          <a:stretch/>
        </p:blipFill>
        <p:spPr>
          <a:xfrm>
            <a:off x="9022080" y="284209"/>
            <a:ext cx="2743200" cy="906768"/>
          </a:xfrm>
          <a:prstGeom prst="rect">
            <a:avLst/>
          </a:prstGeom>
        </p:spPr>
      </p:pic>
    </p:spTree>
    <p:extLst>
      <p:ext uri="{BB962C8B-B14F-4D97-AF65-F5344CB8AC3E}">
        <p14:creationId xmlns:p14="http://schemas.microsoft.com/office/powerpoint/2010/main" val="109076884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806505ED-7F49-45A0-AEDB-7A1CBC1FB960}"/>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479CC223-6C3D-454B-BC63-F745072D4C59}"/>
              </a:ext>
            </a:extLst>
          </p:cNvPr>
          <p:cNvSpPr>
            <a:spLocks noGrp="1"/>
          </p:cNvSpPr>
          <p:nvPr>
            <p:ph type="title"/>
          </p:nvPr>
        </p:nvSpPr>
        <p:spPr>
          <a:xfrm>
            <a:off x="838200" y="1116622"/>
            <a:ext cx="10515600" cy="796559"/>
          </a:xfrm>
        </p:spPr>
        <p:txBody>
          <a:bodyPr/>
          <a:lstStyle>
            <a:lvl1pPr>
              <a:defRPr b="1">
                <a:latin typeface="Arial" panose="020B0604020202020204" pitchFamily="34" charset="0"/>
                <a:cs typeface="Arial" panose="020B0604020202020204" pitchFamily="34" charset="0"/>
              </a:defRPr>
            </a:lvl1p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69E1BC15-58DA-4F8A-B12C-EE9EC5FC1D1E}"/>
              </a:ext>
            </a:extLst>
          </p:cNvPr>
          <p:cNvSpPr>
            <a:spLocks noGrp="1"/>
          </p:cNvSpPr>
          <p:nvPr>
            <p:ph idx="1"/>
          </p:nvPr>
        </p:nvSpPr>
        <p:spPr>
          <a:xfrm>
            <a:off x="838200" y="2092569"/>
            <a:ext cx="10515600" cy="4084394"/>
          </a:xfrm>
        </p:spPr>
        <p:txBody>
          <a:bodyPr/>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8F338310-6924-4504-8F4B-66BD77B1538B}"/>
              </a:ext>
            </a:extLst>
          </p:cNvPr>
          <p:cNvSpPr>
            <a:spLocks noGrp="1"/>
          </p:cNvSpPr>
          <p:nvPr>
            <p:ph type="dt" sz="half" idx="10"/>
          </p:nvPr>
        </p:nvSpPr>
        <p:spPr/>
        <p:txBody>
          <a:bodyPr/>
          <a:lstStyle/>
          <a:p>
            <a:fld id="{24CF2E32-623F-49A2-9DD9-9F2E42105A67}" type="datetimeFigureOut">
              <a:rPr lang="en-GB" smtClean="0"/>
              <a:t>19/09/2023</a:t>
            </a:fld>
            <a:endParaRPr lang="en-GB"/>
          </a:p>
        </p:txBody>
      </p:sp>
      <p:sp>
        <p:nvSpPr>
          <p:cNvPr id="5" name="Footer Placeholder 4">
            <a:extLst>
              <a:ext uri="{FF2B5EF4-FFF2-40B4-BE49-F238E27FC236}">
                <a16:creationId xmlns:a16="http://schemas.microsoft.com/office/drawing/2014/main" id="{CCD65A20-EE39-475B-8CA0-9B176991E4E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B2C3EC3A-4290-4384-B4C4-7DFB2ECBB042}"/>
              </a:ext>
            </a:extLst>
          </p:cNvPr>
          <p:cNvSpPr>
            <a:spLocks noGrp="1"/>
          </p:cNvSpPr>
          <p:nvPr>
            <p:ph type="sldNum" sz="quarter" idx="12"/>
          </p:nvPr>
        </p:nvSpPr>
        <p:spPr/>
        <p:txBody>
          <a:bodyPr/>
          <a:lstStyle/>
          <a:p>
            <a:fld id="{7D12D88E-14EF-4C25-BC74-B8C4B5377B86}" type="slidenum">
              <a:rPr lang="en-GB" smtClean="0"/>
              <a:t>‹#›</a:t>
            </a:fld>
            <a:endParaRPr lang="en-GB"/>
          </a:p>
        </p:txBody>
      </p:sp>
      <p:pic>
        <p:nvPicPr>
          <p:cNvPr id="7" name="Picture 6">
            <a:extLst>
              <a:ext uri="{FF2B5EF4-FFF2-40B4-BE49-F238E27FC236}">
                <a16:creationId xmlns:a16="http://schemas.microsoft.com/office/drawing/2014/main" id="{D2279618-EDDA-4CCB-B688-BB7D027A3B3E}"/>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415822" y="342855"/>
            <a:ext cx="2136878" cy="676364"/>
          </a:xfrm>
          <a:prstGeom prst="rect">
            <a:avLst/>
          </a:prstGeom>
        </p:spPr>
      </p:pic>
      <p:pic>
        <p:nvPicPr>
          <p:cNvPr id="11" name="Picture 10">
            <a:extLst>
              <a:ext uri="{FF2B5EF4-FFF2-40B4-BE49-F238E27FC236}">
                <a16:creationId xmlns:a16="http://schemas.microsoft.com/office/drawing/2014/main" id="{0C2FB313-27DA-45DF-91E6-69390EC53C9A}"/>
              </a:ext>
            </a:extLst>
          </p:cNvPr>
          <p:cNvPicPr>
            <a:picLocks noChangeAspect="1"/>
          </p:cNvPicPr>
          <p:nvPr userDrawn="1"/>
        </p:nvPicPr>
        <p:blipFill rotWithShape="1">
          <a:blip r:embed="rId4">
            <a:extLst>
              <a:ext uri="{28A0092B-C50C-407E-A947-70E740481C1C}">
                <a14:useLocalDpi xmlns:a14="http://schemas.microsoft.com/office/drawing/2010/main" val="0"/>
              </a:ext>
            </a:extLst>
          </a:blip>
          <a:srcRect t="35782" b="31163"/>
          <a:stretch/>
        </p:blipFill>
        <p:spPr>
          <a:xfrm>
            <a:off x="9032978" y="280190"/>
            <a:ext cx="2743200" cy="906768"/>
          </a:xfrm>
          <a:prstGeom prst="rect">
            <a:avLst/>
          </a:prstGeom>
        </p:spPr>
      </p:pic>
    </p:spTree>
    <p:extLst>
      <p:ext uri="{BB962C8B-B14F-4D97-AF65-F5344CB8AC3E}">
        <p14:creationId xmlns:p14="http://schemas.microsoft.com/office/powerpoint/2010/main" val="304082123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2_Title and Content">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B9BF945D-2B8B-4894-9F98-5A80ACAB80E3}"/>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479CC223-6C3D-454B-BC63-F745072D4C59}"/>
              </a:ext>
            </a:extLst>
          </p:cNvPr>
          <p:cNvSpPr>
            <a:spLocks noGrp="1"/>
          </p:cNvSpPr>
          <p:nvPr>
            <p:ph type="title"/>
          </p:nvPr>
        </p:nvSpPr>
        <p:spPr>
          <a:xfrm>
            <a:off x="838200" y="1116622"/>
            <a:ext cx="10515600" cy="796559"/>
          </a:xfrm>
        </p:spPr>
        <p:txBody>
          <a:bodyPr/>
          <a:lstStyle>
            <a:lvl1pPr>
              <a:defRPr b="1">
                <a:latin typeface="Arial" panose="020B0604020202020204" pitchFamily="34" charset="0"/>
                <a:cs typeface="Arial" panose="020B0604020202020204" pitchFamily="34" charset="0"/>
              </a:defRPr>
            </a:lvl1p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69E1BC15-58DA-4F8A-B12C-EE9EC5FC1D1E}"/>
              </a:ext>
            </a:extLst>
          </p:cNvPr>
          <p:cNvSpPr>
            <a:spLocks noGrp="1"/>
          </p:cNvSpPr>
          <p:nvPr>
            <p:ph idx="1"/>
          </p:nvPr>
        </p:nvSpPr>
        <p:spPr>
          <a:xfrm>
            <a:off x="838200" y="2092569"/>
            <a:ext cx="10515600" cy="4084394"/>
          </a:xfrm>
        </p:spPr>
        <p:txBody>
          <a:bodyPr/>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8F338310-6924-4504-8F4B-66BD77B1538B}"/>
              </a:ext>
            </a:extLst>
          </p:cNvPr>
          <p:cNvSpPr>
            <a:spLocks noGrp="1"/>
          </p:cNvSpPr>
          <p:nvPr>
            <p:ph type="dt" sz="half" idx="10"/>
          </p:nvPr>
        </p:nvSpPr>
        <p:spPr/>
        <p:txBody>
          <a:bodyPr/>
          <a:lstStyle/>
          <a:p>
            <a:fld id="{24CF2E32-623F-49A2-9DD9-9F2E42105A67}" type="datetimeFigureOut">
              <a:rPr lang="en-GB" smtClean="0"/>
              <a:t>19/09/2023</a:t>
            </a:fld>
            <a:endParaRPr lang="en-GB"/>
          </a:p>
        </p:txBody>
      </p:sp>
      <p:sp>
        <p:nvSpPr>
          <p:cNvPr id="5" name="Footer Placeholder 4">
            <a:extLst>
              <a:ext uri="{FF2B5EF4-FFF2-40B4-BE49-F238E27FC236}">
                <a16:creationId xmlns:a16="http://schemas.microsoft.com/office/drawing/2014/main" id="{CCD65A20-EE39-475B-8CA0-9B176991E4E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B2C3EC3A-4290-4384-B4C4-7DFB2ECBB042}"/>
              </a:ext>
            </a:extLst>
          </p:cNvPr>
          <p:cNvSpPr>
            <a:spLocks noGrp="1"/>
          </p:cNvSpPr>
          <p:nvPr>
            <p:ph type="sldNum" sz="quarter" idx="12"/>
          </p:nvPr>
        </p:nvSpPr>
        <p:spPr/>
        <p:txBody>
          <a:bodyPr/>
          <a:lstStyle/>
          <a:p>
            <a:fld id="{7D12D88E-14EF-4C25-BC74-B8C4B5377B86}" type="slidenum">
              <a:rPr lang="en-GB" smtClean="0"/>
              <a:t>‹#›</a:t>
            </a:fld>
            <a:endParaRPr lang="en-GB"/>
          </a:p>
        </p:txBody>
      </p:sp>
      <p:pic>
        <p:nvPicPr>
          <p:cNvPr id="7" name="Picture 6">
            <a:extLst>
              <a:ext uri="{FF2B5EF4-FFF2-40B4-BE49-F238E27FC236}">
                <a16:creationId xmlns:a16="http://schemas.microsoft.com/office/drawing/2014/main" id="{D2279618-EDDA-4CCB-B688-BB7D027A3B3E}"/>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415822" y="342855"/>
            <a:ext cx="2136878" cy="676364"/>
          </a:xfrm>
          <a:prstGeom prst="rect">
            <a:avLst/>
          </a:prstGeom>
        </p:spPr>
      </p:pic>
      <p:pic>
        <p:nvPicPr>
          <p:cNvPr id="11" name="Picture 10">
            <a:extLst>
              <a:ext uri="{FF2B5EF4-FFF2-40B4-BE49-F238E27FC236}">
                <a16:creationId xmlns:a16="http://schemas.microsoft.com/office/drawing/2014/main" id="{0C2FB313-27DA-45DF-91E6-69390EC53C9A}"/>
              </a:ext>
            </a:extLst>
          </p:cNvPr>
          <p:cNvPicPr>
            <a:picLocks noChangeAspect="1"/>
          </p:cNvPicPr>
          <p:nvPr userDrawn="1"/>
        </p:nvPicPr>
        <p:blipFill rotWithShape="1">
          <a:blip r:embed="rId4">
            <a:extLst>
              <a:ext uri="{28A0092B-C50C-407E-A947-70E740481C1C}">
                <a14:useLocalDpi xmlns:a14="http://schemas.microsoft.com/office/drawing/2010/main" val="0"/>
              </a:ext>
            </a:extLst>
          </a:blip>
          <a:srcRect t="35782" b="31163"/>
          <a:stretch/>
        </p:blipFill>
        <p:spPr>
          <a:xfrm>
            <a:off x="9032978" y="280190"/>
            <a:ext cx="2743200" cy="906768"/>
          </a:xfrm>
          <a:prstGeom prst="rect">
            <a:avLst/>
          </a:prstGeom>
        </p:spPr>
      </p:pic>
    </p:spTree>
    <p:extLst>
      <p:ext uri="{BB962C8B-B14F-4D97-AF65-F5344CB8AC3E}">
        <p14:creationId xmlns:p14="http://schemas.microsoft.com/office/powerpoint/2010/main" val="16743462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184245-0BE5-488F-8AE3-F75EE2C116CE}"/>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0584F9AF-FDA9-4B21-B75B-A1C66ABA368B}"/>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807CDFD-0B3D-4E8D-8DDD-CABB0F9E42D7}"/>
              </a:ext>
            </a:extLst>
          </p:cNvPr>
          <p:cNvSpPr>
            <a:spLocks noGrp="1"/>
          </p:cNvSpPr>
          <p:nvPr>
            <p:ph type="dt" sz="half" idx="10"/>
          </p:nvPr>
        </p:nvSpPr>
        <p:spPr/>
        <p:txBody>
          <a:bodyPr/>
          <a:lstStyle/>
          <a:p>
            <a:fld id="{7E1217AC-1DB4-440D-B2E7-CF7A441BC066}" type="datetimeFigureOut">
              <a:rPr lang="en-GB" smtClean="0"/>
              <a:t>19/09/2023</a:t>
            </a:fld>
            <a:endParaRPr lang="en-GB"/>
          </a:p>
        </p:txBody>
      </p:sp>
      <p:sp>
        <p:nvSpPr>
          <p:cNvPr id="5" name="Footer Placeholder 4">
            <a:extLst>
              <a:ext uri="{FF2B5EF4-FFF2-40B4-BE49-F238E27FC236}">
                <a16:creationId xmlns:a16="http://schemas.microsoft.com/office/drawing/2014/main" id="{AA49C04B-3193-48D3-A812-71825099203E}"/>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263B6281-328D-48A6-AC06-3E8DD2E8D33C}"/>
              </a:ext>
            </a:extLst>
          </p:cNvPr>
          <p:cNvSpPr>
            <a:spLocks noGrp="1"/>
          </p:cNvSpPr>
          <p:nvPr>
            <p:ph type="sldNum" sz="quarter" idx="12"/>
          </p:nvPr>
        </p:nvSpPr>
        <p:spPr/>
        <p:txBody>
          <a:bodyPr/>
          <a:lstStyle/>
          <a:p>
            <a:fld id="{2B3FAA0F-0C25-4287-A27D-EE5F9D90C5AD}" type="slidenum">
              <a:rPr lang="en-GB" smtClean="0"/>
              <a:t>‹#›</a:t>
            </a:fld>
            <a:endParaRPr lang="en-GB"/>
          </a:p>
        </p:txBody>
      </p:sp>
    </p:spTree>
    <p:extLst>
      <p:ext uri="{BB962C8B-B14F-4D97-AF65-F5344CB8AC3E}">
        <p14:creationId xmlns:p14="http://schemas.microsoft.com/office/powerpoint/2010/main" val="232934543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 preserve="1">
  <p:cSld name="3_Title and Content">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0ACDE8B4-AB26-43F1-B7D6-879D8D96B9A5}"/>
              </a:ext>
            </a:extLst>
          </p:cNvPr>
          <p:cNvPicPr>
            <a:picLocks noChangeAspect="1"/>
          </p:cNvPicPr>
          <p:nvPr userDrawn="1"/>
        </p:nvPicPr>
        <p:blipFill rotWithShape="1">
          <a:blip r:embed="rId2">
            <a:extLst>
              <a:ext uri="{BEBA8EAE-BF5A-486C-A8C5-ECC9F3942E4B}">
                <a14:imgProps xmlns:a14="http://schemas.microsoft.com/office/drawing/2010/main">
                  <a14:imgLayer r:embed="rId3">
                    <a14:imgEffect>
                      <a14:artisticPhotocopy trans="15000" detail="4"/>
                    </a14:imgEffect>
                  </a14:imgLayer>
                </a14:imgProps>
              </a:ext>
              <a:ext uri="{28A0092B-C50C-407E-A947-70E740481C1C}">
                <a14:useLocalDpi xmlns:a14="http://schemas.microsoft.com/office/drawing/2010/main" val="0"/>
              </a:ext>
            </a:extLst>
          </a:blip>
          <a:srcRect r="15568" b="5178"/>
          <a:stretch/>
        </p:blipFill>
        <p:spPr>
          <a:xfrm>
            <a:off x="7467805" y="1531175"/>
            <a:ext cx="4724195" cy="5326825"/>
          </a:xfrm>
          <a:prstGeom prst="rect">
            <a:avLst/>
          </a:prstGeom>
        </p:spPr>
      </p:pic>
      <p:sp>
        <p:nvSpPr>
          <p:cNvPr id="2" name="Title 1">
            <a:extLst>
              <a:ext uri="{FF2B5EF4-FFF2-40B4-BE49-F238E27FC236}">
                <a16:creationId xmlns:a16="http://schemas.microsoft.com/office/drawing/2014/main" id="{479CC223-6C3D-454B-BC63-F745072D4C59}"/>
              </a:ext>
            </a:extLst>
          </p:cNvPr>
          <p:cNvSpPr>
            <a:spLocks noGrp="1"/>
          </p:cNvSpPr>
          <p:nvPr>
            <p:ph type="title"/>
          </p:nvPr>
        </p:nvSpPr>
        <p:spPr>
          <a:xfrm>
            <a:off x="838200" y="1116622"/>
            <a:ext cx="10515600" cy="796559"/>
          </a:xfrm>
        </p:spPr>
        <p:txBody>
          <a:bodyPr/>
          <a:lstStyle>
            <a:lvl1pPr>
              <a:defRPr b="1">
                <a:latin typeface="Arial" panose="020B0604020202020204" pitchFamily="34" charset="0"/>
                <a:cs typeface="Arial" panose="020B0604020202020204" pitchFamily="34" charset="0"/>
              </a:defRPr>
            </a:lvl1p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69E1BC15-58DA-4F8A-B12C-EE9EC5FC1D1E}"/>
              </a:ext>
            </a:extLst>
          </p:cNvPr>
          <p:cNvSpPr>
            <a:spLocks noGrp="1"/>
          </p:cNvSpPr>
          <p:nvPr>
            <p:ph idx="1"/>
          </p:nvPr>
        </p:nvSpPr>
        <p:spPr>
          <a:xfrm>
            <a:off x="838200" y="2092569"/>
            <a:ext cx="10515600" cy="4084394"/>
          </a:xfrm>
        </p:spPr>
        <p:txBody>
          <a:bodyPr/>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8F338310-6924-4504-8F4B-66BD77B1538B}"/>
              </a:ext>
            </a:extLst>
          </p:cNvPr>
          <p:cNvSpPr>
            <a:spLocks noGrp="1"/>
          </p:cNvSpPr>
          <p:nvPr>
            <p:ph type="dt" sz="half" idx="10"/>
          </p:nvPr>
        </p:nvSpPr>
        <p:spPr/>
        <p:txBody>
          <a:bodyPr/>
          <a:lstStyle/>
          <a:p>
            <a:fld id="{24CF2E32-623F-49A2-9DD9-9F2E42105A67}" type="datetimeFigureOut">
              <a:rPr lang="en-GB" smtClean="0"/>
              <a:t>19/09/2023</a:t>
            </a:fld>
            <a:endParaRPr lang="en-GB"/>
          </a:p>
        </p:txBody>
      </p:sp>
      <p:sp>
        <p:nvSpPr>
          <p:cNvPr id="5" name="Footer Placeholder 4">
            <a:extLst>
              <a:ext uri="{FF2B5EF4-FFF2-40B4-BE49-F238E27FC236}">
                <a16:creationId xmlns:a16="http://schemas.microsoft.com/office/drawing/2014/main" id="{CCD65A20-EE39-475B-8CA0-9B176991E4E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B2C3EC3A-4290-4384-B4C4-7DFB2ECBB042}"/>
              </a:ext>
            </a:extLst>
          </p:cNvPr>
          <p:cNvSpPr>
            <a:spLocks noGrp="1"/>
          </p:cNvSpPr>
          <p:nvPr>
            <p:ph type="sldNum" sz="quarter" idx="12"/>
          </p:nvPr>
        </p:nvSpPr>
        <p:spPr/>
        <p:txBody>
          <a:bodyPr/>
          <a:lstStyle/>
          <a:p>
            <a:fld id="{7D12D88E-14EF-4C25-BC74-B8C4B5377B86}" type="slidenum">
              <a:rPr lang="en-GB" smtClean="0"/>
              <a:t>‹#›</a:t>
            </a:fld>
            <a:endParaRPr lang="en-GB"/>
          </a:p>
        </p:txBody>
      </p:sp>
      <p:pic>
        <p:nvPicPr>
          <p:cNvPr id="7" name="Picture 6">
            <a:extLst>
              <a:ext uri="{FF2B5EF4-FFF2-40B4-BE49-F238E27FC236}">
                <a16:creationId xmlns:a16="http://schemas.microsoft.com/office/drawing/2014/main" id="{D2279618-EDDA-4CCB-B688-BB7D027A3B3E}"/>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415822" y="342855"/>
            <a:ext cx="2136878" cy="676364"/>
          </a:xfrm>
          <a:prstGeom prst="rect">
            <a:avLst/>
          </a:prstGeom>
        </p:spPr>
      </p:pic>
      <p:pic>
        <p:nvPicPr>
          <p:cNvPr id="11" name="Picture 10">
            <a:extLst>
              <a:ext uri="{FF2B5EF4-FFF2-40B4-BE49-F238E27FC236}">
                <a16:creationId xmlns:a16="http://schemas.microsoft.com/office/drawing/2014/main" id="{0C2FB313-27DA-45DF-91E6-69390EC53C9A}"/>
              </a:ext>
            </a:extLst>
          </p:cNvPr>
          <p:cNvPicPr>
            <a:picLocks noChangeAspect="1"/>
          </p:cNvPicPr>
          <p:nvPr userDrawn="1"/>
        </p:nvPicPr>
        <p:blipFill rotWithShape="1">
          <a:blip r:embed="rId5">
            <a:extLst>
              <a:ext uri="{28A0092B-C50C-407E-A947-70E740481C1C}">
                <a14:useLocalDpi xmlns:a14="http://schemas.microsoft.com/office/drawing/2010/main" val="0"/>
              </a:ext>
            </a:extLst>
          </a:blip>
          <a:srcRect t="35782" b="31163"/>
          <a:stretch/>
        </p:blipFill>
        <p:spPr>
          <a:xfrm>
            <a:off x="9032978" y="280190"/>
            <a:ext cx="2743200" cy="906768"/>
          </a:xfrm>
          <a:prstGeom prst="rect">
            <a:avLst/>
          </a:prstGeom>
        </p:spPr>
      </p:pic>
    </p:spTree>
    <p:extLst>
      <p:ext uri="{BB962C8B-B14F-4D97-AF65-F5344CB8AC3E}">
        <p14:creationId xmlns:p14="http://schemas.microsoft.com/office/powerpoint/2010/main" val="269482946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 preserve="1">
  <p:cSld name="4_Title and Content">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8F8D08FC-8FD2-4356-8459-C985A7DC7571}"/>
              </a:ext>
            </a:extLst>
          </p:cNvPr>
          <p:cNvPicPr>
            <a:picLocks noChangeAspect="1"/>
          </p:cNvPicPr>
          <p:nvPr userDrawn="1"/>
        </p:nvPicPr>
        <p:blipFill rotWithShape="1">
          <a:blip r:embed="rId2">
            <a:extLst>
              <a:ext uri="{BEBA8EAE-BF5A-486C-A8C5-ECC9F3942E4B}">
                <a14:imgProps xmlns:a14="http://schemas.microsoft.com/office/drawing/2010/main">
                  <a14:imgLayer r:embed="rId3">
                    <a14:imgEffect>
                      <a14:artisticPhotocopy trans="10000" detail="4"/>
                    </a14:imgEffect>
                  </a14:imgLayer>
                </a14:imgProps>
              </a:ext>
              <a:ext uri="{28A0092B-C50C-407E-A947-70E740481C1C}">
                <a14:useLocalDpi xmlns:a14="http://schemas.microsoft.com/office/drawing/2010/main" val="0"/>
              </a:ext>
            </a:extLst>
          </a:blip>
          <a:srcRect r="15478" b="4697"/>
          <a:stretch/>
        </p:blipFill>
        <p:spPr>
          <a:xfrm>
            <a:off x="7467805" y="1531175"/>
            <a:ext cx="4724195" cy="5326825"/>
          </a:xfrm>
          <a:prstGeom prst="rect">
            <a:avLst/>
          </a:prstGeom>
        </p:spPr>
      </p:pic>
      <p:sp>
        <p:nvSpPr>
          <p:cNvPr id="2" name="Title 1">
            <a:extLst>
              <a:ext uri="{FF2B5EF4-FFF2-40B4-BE49-F238E27FC236}">
                <a16:creationId xmlns:a16="http://schemas.microsoft.com/office/drawing/2014/main" id="{479CC223-6C3D-454B-BC63-F745072D4C59}"/>
              </a:ext>
            </a:extLst>
          </p:cNvPr>
          <p:cNvSpPr>
            <a:spLocks noGrp="1"/>
          </p:cNvSpPr>
          <p:nvPr>
            <p:ph type="title"/>
          </p:nvPr>
        </p:nvSpPr>
        <p:spPr>
          <a:xfrm>
            <a:off x="838200" y="1116622"/>
            <a:ext cx="10515600" cy="796559"/>
          </a:xfrm>
        </p:spPr>
        <p:txBody>
          <a:bodyPr/>
          <a:lstStyle>
            <a:lvl1pPr>
              <a:defRPr b="1">
                <a:latin typeface="Arial" panose="020B0604020202020204" pitchFamily="34" charset="0"/>
                <a:cs typeface="Arial" panose="020B0604020202020204" pitchFamily="34" charset="0"/>
              </a:defRPr>
            </a:lvl1p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69E1BC15-58DA-4F8A-B12C-EE9EC5FC1D1E}"/>
              </a:ext>
            </a:extLst>
          </p:cNvPr>
          <p:cNvSpPr>
            <a:spLocks noGrp="1"/>
          </p:cNvSpPr>
          <p:nvPr>
            <p:ph idx="1"/>
          </p:nvPr>
        </p:nvSpPr>
        <p:spPr>
          <a:xfrm>
            <a:off x="838200" y="2092569"/>
            <a:ext cx="10515600" cy="4084394"/>
          </a:xfrm>
        </p:spPr>
        <p:txBody>
          <a:bodyPr/>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8F338310-6924-4504-8F4B-66BD77B1538B}"/>
              </a:ext>
            </a:extLst>
          </p:cNvPr>
          <p:cNvSpPr>
            <a:spLocks noGrp="1"/>
          </p:cNvSpPr>
          <p:nvPr>
            <p:ph type="dt" sz="half" idx="10"/>
          </p:nvPr>
        </p:nvSpPr>
        <p:spPr/>
        <p:txBody>
          <a:bodyPr/>
          <a:lstStyle/>
          <a:p>
            <a:fld id="{24CF2E32-623F-49A2-9DD9-9F2E42105A67}" type="datetimeFigureOut">
              <a:rPr lang="en-GB" smtClean="0"/>
              <a:t>19/09/2023</a:t>
            </a:fld>
            <a:endParaRPr lang="en-GB"/>
          </a:p>
        </p:txBody>
      </p:sp>
      <p:sp>
        <p:nvSpPr>
          <p:cNvPr id="5" name="Footer Placeholder 4">
            <a:extLst>
              <a:ext uri="{FF2B5EF4-FFF2-40B4-BE49-F238E27FC236}">
                <a16:creationId xmlns:a16="http://schemas.microsoft.com/office/drawing/2014/main" id="{CCD65A20-EE39-475B-8CA0-9B176991E4E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B2C3EC3A-4290-4384-B4C4-7DFB2ECBB042}"/>
              </a:ext>
            </a:extLst>
          </p:cNvPr>
          <p:cNvSpPr>
            <a:spLocks noGrp="1"/>
          </p:cNvSpPr>
          <p:nvPr>
            <p:ph type="sldNum" sz="quarter" idx="12"/>
          </p:nvPr>
        </p:nvSpPr>
        <p:spPr/>
        <p:txBody>
          <a:bodyPr/>
          <a:lstStyle/>
          <a:p>
            <a:fld id="{7D12D88E-14EF-4C25-BC74-B8C4B5377B86}" type="slidenum">
              <a:rPr lang="en-GB" smtClean="0"/>
              <a:t>‹#›</a:t>
            </a:fld>
            <a:endParaRPr lang="en-GB"/>
          </a:p>
        </p:txBody>
      </p:sp>
      <p:pic>
        <p:nvPicPr>
          <p:cNvPr id="7" name="Picture 6">
            <a:extLst>
              <a:ext uri="{FF2B5EF4-FFF2-40B4-BE49-F238E27FC236}">
                <a16:creationId xmlns:a16="http://schemas.microsoft.com/office/drawing/2014/main" id="{D2279618-EDDA-4CCB-B688-BB7D027A3B3E}"/>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415822" y="342855"/>
            <a:ext cx="2136878" cy="676364"/>
          </a:xfrm>
          <a:prstGeom prst="rect">
            <a:avLst/>
          </a:prstGeom>
        </p:spPr>
      </p:pic>
      <p:pic>
        <p:nvPicPr>
          <p:cNvPr id="11" name="Picture 10">
            <a:extLst>
              <a:ext uri="{FF2B5EF4-FFF2-40B4-BE49-F238E27FC236}">
                <a16:creationId xmlns:a16="http://schemas.microsoft.com/office/drawing/2014/main" id="{0C2FB313-27DA-45DF-91E6-69390EC53C9A}"/>
              </a:ext>
            </a:extLst>
          </p:cNvPr>
          <p:cNvPicPr>
            <a:picLocks noChangeAspect="1"/>
          </p:cNvPicPr>
          <p:nvPr userDrawn="1"/>
        </p:nvPicPr>
        <p:blipFill rotWithShape="1">
          <a:blip r:embed="rId5">
            <a:extLst>
              <a:ext uri="{28A0092B-C50C-407E-A947-70E740481C1C}">
                <a14:useLocalDpi xmlns:a14="http://schemas.microsoft.com/office/drawing/2010/main" val="0"/>
              </a:ext>
            </a:extLst>
          </a:blip>
          <a:srcRect t="35782" b="31163"/>
          <a:stretch/>
        </p:blipFill>
        <p:spPr>
          <a:xfrm>
            <a:off x="9032978" y="280190"/>
            <a:ext cx="2743200" cy="906768"/>
          </a:xfrm>
          <a:prstGeom prst="rect">
            <a:avLst/>
          </a:prstGeom>
        </p:spPr>
      </p:pic>
    </p:spTree>
    <p:extLst>
      <p:ext uri="{BB962C8B-B14F-4D97-AF65-F5344CB8AC3E}">
        <p14:creationId xmlns:p14="http://schemas.microsoft.com/office/powerpoint/2010/main" val="43672984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 preserve="1">
  <p:cSld name="5_Title and Content">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8C2250FC-F8A3-422E-AD41-C3763FB2BF4A}"/>
              </a:ext>
            </a:extLst>
          </p:cNvPr>
          <p:cNvPicPr>
            <a:picLocks noChangeAspect="1"/>
          </p:cNvPicPr>
          <p:nvPr userDrawn="1"/>
        </p:nvPicPr>
        <p:blipFill rotWithShape="1">
          <a:blip r:embed="rId2">
            <a:extLst>
              <a:ext uri="{BEBA8EAE-BF5A-486C-A8C5-ECC9F3942E4B}">
                <a14:imgProps xmlns:a14="http://schemas.microsoft.com/office/drawing/2010/main">
                  <a14:imgLayer r:embed="rId3">
                    <a14:imgEffect>
                      <a14:artisticCrisscrossEtching trans="10000" pressure="0"/>
                    </a14:imgEffect>
                  </a14:imgLayer>
                </a14:imgProps>
              </a:ext>
              <a:ext uri="{28A0092B-C50C-407E-A947-70E740481C1C}">
                <a14:useLocalDpi xmlns:a14="http://schemas.microsoft.com/office/drawing/2010/main" val="0"/>
              </a:ext>
            </a:extLst>
          </a:blip>
          <a:srcRect r="18616" b="9996"/>
          <a:stretch/>
        </p:blipFill>
        <p:spPr>
          <a:xfrm>
            <a:off x="7144198" y="1186959"/>
            <a:ext cx="5047802" cy="5671042"/>
          </a:xfrm>
          <a:prstGeom prst="rect">
            <a:avLst/>
          </a:prstGeom>
        </p:spPr>
      </p:pic>
      <p:sp>
        <p:nvSpPr>
          <p:cNvPr id="2" name="Title 1">
            <a:extLst>
              <a:ext uri="{FF2B5EF4-FFF2-40B4-BE49-F238E27FC236}">
                <a16:creationId xmlns:a16="http://schemas.microsoft.com/office/drawing/2014/main" id="{479CC223-6C3D-454B-BC63-F745072D4C59}"/>
              </a:ext>
            </a:extLst>
          </p:cNvPr>
          <p:cNvSpPr>
            <a:spLocks noGrp="1"/>
          </p:cNvSpPr>
          <p:nvPr>
            <p:ph type="title"/>
          </p:nvPr>
        </p:nvSpPr>
        <p:spPr>
          <a:xfrm>
            <a:off x="838200" y="1116622"/>
            <a:ext cx="10515600" cy="796559"/>
          </a:xfrm>
        </p:spPr>
        <p:txBody>
          <a:bodyPr/>
          <a:lstStyle>
            <a:lvl1pPr>
              <a:defRPr b="1">
                <a:latin typeface="Arial" panose="020B0604020202020204" pitchFamily="34" charset="0"/>
                <a:cs typeface="Arial" panose="020B0604020202020204" pitchFamily="34" charset="0"/>
              </a:defRPr>
            </a:lvl1p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69E1BC15-58DA-4F8A-B12C-EE9EC5FC1D1E}"/>
              </a:ext>
            </a:extLst>
          </p:cNvPr>
          <p:cNvSpPr>
            <a:spLocks noGrp="1"/>
          </p:cNvSpPr>
          <p:nvPr>
            <p:ph idx="1"/>
          </p:nvPr>
        </p:nvSpPr>
        <p:spPr>
          <a:xfrm>
            <a:off x="838200" y="2092569"/>
            <a:ext cx="10515600" cy="4084394"/>
          </a:xfrm>
        </p:spPr>
        <p:txBody>
          <a:bodyPr/>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8F338310-6924-4504-8F4B-66BD77B1538B}"/>
              </a:ext>
            </a:extLst>
          </p:cNvPr>
          <p:cNvSpPr>
            <a:spLocks noGrp="1"/>
          </p:cNvSpPr>
          <p:nvPr>
            <p:ph type="dt" sz="half" idx="10"/>
          </p:nvPr>
        </p:nvSpPr>
        <p:spPr/>
        <p:txBody>
          <a:bodyPr/>
          <a:lstStyle/>
          <a:p>
            <a:fld id="{24CF2E32-623F-49A2-9DD9-9F2E42105A67}" type="datetimeFigureOut">
              <a:rPr lang="en-GB" smtClean="0"/>
              <a:t>19/09/2023</a:t>
            </a:fld>
            <a:endParaRPr lang="en-GB"/>
          </a:p>
        </p:txBody>
      </p:sp>
      <p:sp>
        <p:nvSpPr>
          <p:cNvPr id="5" name="Footer Placeholder 4">
            <a:extLst>
              <a:ext uri="{FF2B5EF4-FFF2-40B4-BE49-F238E27FC236}">
                <a16:creationId xmlns:a16="http://schemas.microsoft.com/office/drawing/2014/main" id="{CCD65A20-EE39-475B-8CA0-9B176991E4E1}"/>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B2C3EC3A-4290-4384-B4C4-7DFB2ECBB042}"/>
              </a:ext>
            </a:extLst>
          </p:cNvPr>
          <p:cNvSpPr>
            <a:spLocks noGrp="1"/>
          </p:cNvSpPr>
          <p:nvPr>
            <p:ph type="sldNum" sz="quarter" idx="12"/>
          </p:nvPr>
        </p:nvSpPr>
        <p:spPr/>
        <p:txBody>
          <a:bodyPr/>
          <a:lstStyle/>
          <a:p>
            <a:fld id="{7D12D88E-14EF-4C25-BC74-B8C4B5377B86}" type="slidenum">
              <a:rPr lang="en-GB" smtClean="0"/>
              <a:t>‹#›</a:t>
            </a:fld>
            <a:endParaRPr lang="en-GB"/>
          </a:p>
        </p:txBody>
      </p:sp>
      <p:pic>
        <p:nvPicPr>
          <p:cNvPr id="7" name="Picture 6">
            <a:extLst>
              <a:ext uri="{FF2B5EF4-FFF2-40B4-BE49-F238E27FC236}">
                <a16:creationId xmlns:a16="http://schemas.microsoft.com/office/drawing/2014/main" id="{D2279618-EDDA-4CCB-B688-BB7D027A3B3E}"/>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415822" y="342855"/>
            <a:ext cx="2136878" cy="676364"/>
          </a:xfrm>
          <a:prstGeom prst="rect">
            <a:avLst/>
          </a:prstGeom>
        </p:spPr>
      </p:pic>
      <p:pic>
        <p:nvPicPr>
          <p:cNvPr id="11" name="Picture 10">
            <a:extLst>
              <a:ext uri="{FF2B5EF4-FFF2-40B4-BE49-F238E27FC236}">
                <a16:creationId xmlns:a16="http://schemas.microsoft.com/office/drawing/2014/main" id="{0C2FB313-27DA-45DF-91E6-69390EC53C9A}"/>
              </a:ext>
            </a:extLst>
          </p:cNvPr>
          <p:cNvPicPr>
            <a:picLocks noChangeAspect="1"/>
          </p:cNvPicPr>
          <p:nvPr userDrawn="1"/>
        </p:nvPicPr>
        <p:blipFill rotWithShape="1">
          <a:blip r:embed="rId5">
            <a:extLst>
              <a:ext uri="{28A0092B-C50C-407E-A947-70E740481C1C}">
                <a14:useLocalDpi xmlns:a14="http://schemas.microsoft.com/office/drawing/2010/main" val="0"/>
              </a:ext>
            </a:extLst>
          </a:blip>
          <a:srcRect t="35782" b="31163"/>
          <a:stretch/>
        </p:blipFill>
        <p:spPr>
          <a:xfrm>
            <a:off x="9032978" y="280190"/>
            <a:ext cx="2743200" cy="906768"/>
          </a:xfrm>
          <a:prstGeom prst="rect">
            <a:avLst/>
          </a:prstGeom>
        </p:spPr>
      </p:pic>
    </p:spTree>
    <p:extLst>
      <p:ext uri="{BB962C8B-B14F-4D97-AF65-F5344CB8AC3E}">
        <p14:creationId xmlns:p14="http://schemas.microsoft.com/office/powerpoint/2010/main" val="231527447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 preserve="1">
  <p:cSld name="6_Title and Content">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DB0CE349-94F0-478C-A60F-71BE573A860A}"/>
              </a:ext>
            </a:extLst>
          </p:cNvPr>
          <p:cNvPicPr>
            <a:picLocks noChangeAspect="1"/>
          </p:cNvPicPr>
          <p:nvPr userDrawn="1"/>
        </p:nvPicPr>
        <p:blipFill rotWithShape="1">
          <a:blip r:embed="rId2">
            <a:extLst>
              <a:ext uri="{BEBA8EAE-BF5A-486C-A8C5-ECC9F3942E4B}">
                <a14:imgProps xmlns:a14="http://schemas.microsoft.com/office/drawing/2010/main">
                  <a14:imgLayer r:embed="rId3">
                    <a14:imgEffect>
                      <a14:artisticCrisscrossEtching trans="10000" pressure="0"/>
                    </a14:imgEffect>
                  </a14:imgLayer>
                </a14:imgProps>
              </a:ext>
              <a:ext uri="{28A0092B-C50C-407E-A947-70E740481C1C}">
                <a14:useLocalDpi xmlns:a14="http://schemas.microsoft.com/office/drawing/2010/main" val="0"/>
              </a:ext>
            </a:extLst>
          </a:blip>
          <a:srcRect r="14541" b="4841"/>
          <a:stretch/>
        </p:blipFill>
        <p:spPr>
          <a:xfrm>
            <a:off x="7441095" y="1567833"/>
            <a:ext cx="4750905" cy="5290168"/>
          </a:xfrm>
          <a:prstGeom prst="rect">
            <a:avLst/>
          </a:prstGeom>
        </p:spPr>
      </p:pic>
      <p:sp>
        <p:nvSpPr>
          <p:cNvPr id="2" name="Title 1">
            <a:extLst>
              <a:ext uri="{FF2B5EF4-FFF2-40B4-BE49-F238E27FC236}">
                <a16:creationId xmlns:a16="http://schemas.microsoft.com/office/drawing/2014/main" id="{479CC223-6C3D-454B-BC63-F745072D4C59}"/>
              </a:ext>
            </a:extLst>
          </p:cNvPr>
          <p:cNvSpPr>
            <a:spLocks noGrp="1"/>
          </p:cNvSpPr>
          <p:nvPr>
            <p:ph type="title"/>
          </p:nvPr>
        </p:nvSpPr>
        <p:spPr>
          <a:xfrm>
            <a:off x="838200" y="1116622"/>
            <a:ext cx="10515600" cy="796559"/>
          </a:xfrm>
        </p:spPr>
        <p:txBody>
          <a:bodyPr/>
          <a:lstStyle>
            <a:lvl1pPr>
              <a:defRPr b="1">
                <a:latin typeface="Arial" panose="020B0604020202020204" pitchFamily="34" charset="0"/>
                <a:cs typeface="Arial" panose="020B0604020202020204" pitchFamily="34" charset="0"/>
              </a:defRPr>
            </a:lvl1p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69E1BC15-58DA-4F8A-B12C-EE9EC5FC1D1E}"/>
              </a:ext>
            </a:extLst>
          </p:cNvPr>
          <p:cNvSpPr>
            <a:spLocks noGrp="1"/>
          </p:cNvSpPr>
          <p:nvPr>
            <p:ph idx="1"/>
          </p:nvPr>
        </p:nvSpPr>
        <p:spPr>
          <a:xfrm>
            <a:off x="838200" y="2092569"/>
            <a:ext cx="10515600" cy="4084394"/>
          </a:xfrm>
        </p:spPr>
        <p:txBody>
          <a:bodyPr/>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8F338310-6924-4504-8F4B-66BD77B1538B}"/>
              </a:ext>
            </a:extLst>
          </p:cNvPr>
          <p:cNvSpPr>
            <a:spLocks noGrp="1"/>
          </p:cNvSpPr>
          <p:nvPr>
            <p:ph type="dt" sz="half" idx="10"/>
          </p:nvPr>
        </p:nvSpPr>
        <p:spPr/>
        <p:txBody>
          <a:bodyPr/>
          <a:lstStyle/>
          <a:p>
            <a:fld id="{24CF2E32-623F-49A2-9DD9-9F2E42105A67}" type="datetimeFigureOut">
              <a:rPr lang="en-GB" smtClean="0"/>
              <a:t>19/09/2023</a:t>
            </a:fld>
            <a:endParaRPr lang="en-GB"/>
          </a:p>
        </p:txBody>
      </p:sp>
      <p:sp>
        <p:nvSpPr>
          <p:cNvPr id="5" name="Footer Placeholder 4">
            <a:extLst>
              <a:ext uri="{FF2B5EF4-FFF2-40B4-BE49-F238E27FC236}">
                <a16:creationId xmlns:a16="http://schemas.microsoft.com/office/drawing/2014/main" id="{CCD65A20-EE39-475B-8CA0-9B176991E4E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B2C3EC3A-4290-4384-B4C4-7DFB2ECBB042}"/>
              </a:ext>
            </a:extLst>
          </p:cNvPr>
          <p:cNvSpPr>
            <a:spLocks noGrp="1"/>
          </p:cNvSpPr>
          <p:nvPr>
            <p:ph type="sldNum" sz="quarter" idx="12"/>
          </p:nvPr>
        </p:nvSpPr>
        <p:spPr/>
        <p:txBody>
          <a:bodyPr/>
          <a:lstStyle/>
          <a:p>
            <a:fld id="{7D12D88E-14EF-4C25-BC74-B8C4B5377B86}" type="slidenum">
              <a:rPr lang="en-GB" smtClean="0"/>
              <a:t>‹#›</a:t>
            </a:fld>
            <a:endParaRPr lang="en-GB"/>
          </a:p>
        </p:txBody>
      </p:sp>
      <p:pic>
        <p:nvPicPr>
          <p:cNvPr id="7" name="Picture 6">
            <a:extLst>
              <a:ext uri="{FF2B5EF4-FFF2-40B4-BE49-F238E27FC236}">
                <a16:creationId xmlns:a16="http://schemas.microsoft.com/office/drawing/2014/main" id="{D2279618-EDDA-4CCB-B688-BB7D027A3B3E}"/>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415822" y="342855"/>
            <a:ext cx="2136878" cy="676364"/>
          </a:xfrm>
          <a:prstGeom prst="rect">
            <a:avLst/>
          </a:prstGeom>
        </p:spPr>
      </p:pic>
      <p:pic>
        <p:nvPicPr>
          <p:cNvPr id="11" name="Picture 10">
            <a:extLst>
              <a:ext uri="{FF2B5EF4-FFF2-40B4-BE49-F238E27FC236}">
                <a16:creationId xmlns:a16="http://schemas.microsoft.com/office/drawing/2014/main" id="{0C2FB313-27DA-45DF-91E6-69390EC53C9A}"/>
              </a:ext>
            </a:extLst>
          </p:cNvPr>
          <p:cNvPicPr>
            <a:picLocks noChangeAspect="1"/>
          </p:cNvPicPr>
          <p:nvPr userDrawn="1"/>
        </p:nvPicPr>
        <p:blipFill rotWithShape="1">
          <a:blip r:embed="rId5">
            <a:extLst>
              <a:ext uri="{28A0092B-C50C-407E-A947-70E740481C1C}">
                <a14:useLocalDpi xmlns:a14="http://schemas.microsoft.com/office/drawing/2010/main" val="0"/>
              </a:ext>
            </a:extLst>
          </a:blip>
          <a:srcRect t="35782" b="31163"/>
          <a:stretch/>
        </p:blipFill>
        <p:spPr>
          <a:xfrm>
            <a:off x="9032978" y="280190"/>
            <a:ext cx="2743200" cy="906768"/>
          </a:xfrm>
          <a:prstGeom prst="rect">
            <a:avLst/>
          </a:prstGeom>
        </p:spPr>
      </p:pic>
    </p:spTree>
    <p:extLst>
      <p:ext uri="{BB962C8B-B14F-4D97-AF65-F5344CB8AC3E}">
        <p14:creationId xmlns:p14="http://schemas.microsoft.com/office/powerpoint/2010/main" val="395435850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809DFDC5-2B06-49EC-B46A-0F5DF5899645}"/>
              </a:ext>
            </a:extLst>
          </p:cNvPr>
          <p:cNvPicPr>
            <a:picLocks noChangeAspect="1"/>
          </p:cNvPicPr>
          <p:nvPr userDrawn="1"/>
        </p:nvPicPr>
        <p:blipFill rotWithShape="1">
          <a:blip r:embed="rId2">
            <a:extLst>
              <a:ext uri="{BEBA8EAE-BF5A-486C-A8C5-ECC9F3942E4B}">
                <a14:imgProps xmlns:a14="http://schemas.microsoft.com/office/drawing/2010/main">
                  <a14:imgLayer r:embed="rId3">
                    <a14:imgEffect>
                      <a14:artisticPhotocopy trans="26000"/>
                    </a14:imgEffect>
                  </a14:imgLayer>
                </a14:imgProps>
              </a:ext>
              <a:ext uri="{28A0092B-C50C-407E-A947-70E740481C1C}">
                <a14:useLocalDpi xmlns:a14="http://schemas.microsoft.com/office/drawing/2010/main" val="0"/>
              </a:ext>
            </a:extLst>
          </a:blip>
          <a:srcRect r="81980" b="20345"/>
          <a:stretch/>
        </p:blipFill>
        <p:spPr>
          <a:xfrm>
            <a:off x="8077200" y="1100643"/>
            <a:ext cx="4114800" cy="5757358"/>
          </a:xfrm>
          <a:prstGeom prst="rect">
            <a:avLst/>
          </a:prstGeom>
        </p:spPr>
      </p:pic>
      <p:sp>
        <p:nvSpPr>
          <p:cNvPr id="2" name="Title 1">
            <a:extLst>
              <a:ext uri="{FF2B5EF4-FFF2-40B4-BE49-F238E27FC236}">
                <a16:creationId xmlns:a16="http://schemas.microsoft.com/office/drawing/2014/main" id="{80F4CB39-8A52-4CCC-BD29-5C4572CEC56B}"/>
              </a:ext>
            </a:extLst>
          </p:cNvPr>
          <p:cNvSpPr>
            <a:spLocks noGrp="1"/>
          </p:cNvSpPr>
          <p:nvPr>
            <p:ph type="title"/>
          </p:nvPr>
        </p:nvSpPr>
        <p:spPr>
          <a:xfrm>
            <a:off x="831850" y="1709738"/>
            <a:ext cx="10515600" cy="2852737"/>
          </a:xfrm>
        </p:spPr>
        <p:txBody>
          <a:bodyPr anchor="b"/>
          <a:lstStyle>
            <a:lvl1pPr>
              <a:defRPr sz="6000" b="1">
                <a:latin typeface="Arial" panose="020B0604020202020204" pitchFamily="34" charset="0"/>
                <a:cs typeface="Arial" panose="020B0604020202020204" pitchFamily="34" charset="0"/>
              </a:defRPr>
            </a:lvl1p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98902FCA-03CF-49B0-A1C1-826C5592B65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508DAA77-D300-4DE3-ADD5-5478F94B130A}"/>
              </a:ext>
            </a:extLst>
          </p:cNvPr>
          <p:cNvSpPr>
            <a:spLocks noGrp="1"/>
          </p:cNvSpPr>
          <p:nvPr>
            <p:ph type="dt" sz="half" idx="10"/>
          </p:nvPr>
        </p:nvSpPr>
        <p:spPr/>
        <p:txBody>
          <a:bodyPr/>
          <a:lstStyle/>
          <a:p>
            <a:fld id="{24CF2E32-623F-49A2-9DD9-9F2E42105A67}" type="datetimeFigureOut">
              <a:rPr lang="en-GB" smtClean="0"/>
              <a:t>19/09/2023</a:t>
            </a:fld>
            <a:endParaRPr lang="en-GB"/>
          </a:p>
        </p:txBody>
      </p:sp>
      <p:sp>
        <p:nvSpPr>
          <p:cNvPr id="5" name="Footer Placeholder 4">
            <a:extLst>
              <a:ext uri="{FF2B5EF4-FFF2-40B4-BE49-F238E27FC236}">
                <a16:creationId xmlns:a16="http://schemas.microsoft.com/office/drawing/2014/main" id="{51B39900-A88F-41B1-95FA-3B08C19442A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198D815-EC2D-4BA3-B9B5-C7FE0BDAF2D6}"/>
              </a:ext>
            </a:extLst>
          </p:cNvPr>
          <p:cNvSpPr>
            <a:spLocks noGrp="1"/>
          </p:cNvSpPr>
          <p:nvPr>
            <p:ph type="sldNum" sz="quarter" idx="12"/>
          </p:nvPr>
        </p:nvSpPr>
        <p:spPr/>
        <p:txBody>
          <a:bodyPr/>
          <a:lstStyle/>
          <a:p>
            <a:fld id="{7D12D88E-14EF-4C25-BC74-B8C4B5377B86}" type="slidenum">
              <a:rPr lang="en-GB" smtClean="0"/>
              <a:t>‹#›</a:t>
            </a:fld>
            <a:endParaRPr lang="en-GB"/>
          </a:p>
        </p:txBody>
      </p:sp>
      <p:pic>
        <p:nvPicPr>
          <p:cNvPr id="7" name="Picture 6">
            <a:extLst>
              <a:ext uri="{FF2B5EF4-FFF2-40B4-BE49-F238E27FC236}">
                <a16:creationId xmlns:a16="http://schemas.microsoft.com/office/drawing/2014/main" id="{E79262CE-5F50-4A21-8F27-BF9CC559E54A}"/>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415822" y="342855"/>
            <a:ext cx="2136878" cy="676364"/>
          </a:xfrm>
          <a:prstGeom prst="rect">
            <a:avLst/>
          </a:prstGeom>
        </p:spPr>
      </p:pic>
      <p:pic>
        <p:nvPicPr>
          <p:cNvPr id="10" name="Picture 9">
            <a:extLst>
              <a:ext uri="{FF2B5EF4-FFF2-40B4-BE49-F238E27FC236}">
                <a16:creationId xmlns:a16="http://schemas.microsoft.com/office/drawing/2014/main" id="{0E5CE50B-7409-4E12-8F60-86339677E284}"/>
              </a:ext>
            </a:extLst>
          </p:cNvPr>
          <p:cNvPicPr>
            <a:picLocks noChangeAspect="1"/>
          </p:cNvPicPr>
          <p:nvPr userDrawn="1"/>
        </p:nvPicPr>
        <p:blipFill rotWithShape="1">
          <a:blip r:embed="rId5">
            <a:extLst>
              <a:ext uri="{28A0092B-C50C-407E-A947-70E740481C1C}">
                <a14:useLocalDpi xmlns:a14="http://schemas.microsoft.com/office/drawing/2010/main" val="0"/>
              </a:ext>
            </a:extLst>
          </a:blip>
          <a:srcRect t="35782" b="31163"/>
          <a:stretch/>
        </p:blipFill>
        <p:spPr>
          <a:xfrm>
            <a:off x="9022080" y="284209"/>
            <a:ext cx="2743200" cy="906768"/>
          </a:xfrm>
          <a:prstGeom prst="rect">
            <a:avLst/>
          </a:prstGeom>
        </p:spPr>
      </p:pic>
    </p:spTree>
    <p:extLst>
      <p:ext uri="{BB962C8B-B14F-4D97-AF65-F5344CB8AC3E}">
        <p14:creationId xmlns:p14="http://schemas.microsoft.com/office/powerpoint/2010/main" val="136607935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_Section Header">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105F123E-DF7C-4404-9655-5F146625116E}"/>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74568" t="15769" r="3299" b="25836"/>
          <a:stretch/>
        </p:blipFill>
        <p:spPr>
          <a:xfrm>
            <a:off x="9032978" y="2195951"/>
            <a:ext cx="3159022" cy="4688423"/>
          </a:xfrm>
          <a:prstGeom prst="rect">
            <a:avLst/>
          </a:prstGeom>
        </p:spPr>
      </p:pic>
      <p:sp>
        <p:nvSpPr>
          <p:cNvPr id="2" name="Title 1">
            <a:extLst>
              <a:ext uri="{FF2B5EF4-FFF2-40B4-BE49-F238E27FC236}">
                <a16:creationId xmlns:a16="http://schemas.microsoft.com/office/drawing/2014/main" id="{80F4CB39-8A52-4CCC-BD29-5C4572CEC56B}"/>
              </a:ext>
            </a:extLst>
          </p:cNvPr>
          <p:cNvSpPr>
            <a:spLocks noGrp="1"/>
          </p:cNvSpPr>
          <p:nvPr>
            <p:ph type="title"/>
          </p:nvPr>
        </p:nvSpPr>
        <p:spPr>
          <a:xfrm>
            <a:off x="831850" y="1709738"/>
            <a:ext cx="10515600" cy="2852737"/>
          </a:xfrm>
        </p:spPr>
        <p:txBody>
          <a:bodyPr anchor="b"/>
          <a:lstStyle>
            <a:lvl1pPr>
              <a:defRPr sz="6000" b="1">
                <a:latin typeface="Arial" panose="020B0604020202020204" pitchFamily="34" charset="0"/>
                <a:cs typeface="Arial" panose="020B0604020202020204" pitchFamily="34" charset="0"/>
              </a:defRPr>
            </a:lvl1p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98902FCA-03CF-49B0-A1C1-826C5592B65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508DAA77-D300-4DE3-ADD5-5478F94B130A}"/>
              </a:ext>
            </a:extLst>
          </p:cNvPr>
          <p:cNvSpPr>
            <a:spLocks noGrp="1"/>
          </p:cNvSpPr>
          <p:nvPr>
            <p:ph type="dt" sz="half" idx="10"/>
          </p:nvPr>
        </p:nvSpPr>
        <p:spPr/>
        <p:txBody>
          <a:bodyPr/>
          <a:lstStyle/>
          <a:p>
            <a:fld id="{24CF2E32-623F-49A2-9DD9-9F2E42105A67}" type="datetimeFigureOut">
              <a:rPr lang="en-GB" smtClean="0"/>
              <a:t>19/09/2023</a:t>
            </a:fld>
            <a:endParaRPr lang="en-GB"/>
          </a:p>
        </p:txBody>
      </p:sp>
      <p:sp>
        <p:nvSpPr>
          <p:cNvPr id="5" name="Footer Placeholder 4">
            <a:extLst>
              <a:ext uri="{FF2B5EF4-FFF2-40B4-BE49-F238E27FC236}">
                <a16:creationId xmlns:a16="http://schemas.microsoft.com/office/drawing/2014/main" id="{51B39900-A88F-41B1-95FA-3B08C19442A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198D815-EC2D-4BA3-B9B5-C7FE0BDAF2D6}"/>
              </a:ext>
            </a:extLst>
          </p:cNvPr>
          <p:cNvSpPr>
            <a:spLocks noGrp="1"/>
          </p:cNvSpPr>
          <p:nvPr>
            <p:ph type="sldNum" sz="quarter" idx="12"/>
          </p:nvPr>
        </p:nvSpPr>
        <p:spPr/>
        <p:txBody>
          <a:bodyPr/>
          <a:lstStyle/>
          <a:p>
            <a:fld id="{7D12D88E-14EF-4C25-BC74-B8C4B5377B86}" type="slidenum">
              <a:rPr lang="en-GB" smtClean="0"/>
              <a:t>‹#›</a:t>
            </a:fld>
            <a:endParaRPr lang="en-GB"/>
          </a:p>
        </p:txBody>
      </p:sp>
      <p:pic>
        <p:nvPicPr>
          <p:cNvPr id="7" name="Picture 6">
            <a:extLst>
              <a:ext uri="{FF2B5EF4-FFF2-40B4-BE49-F238E27FC236}">
                <a16:creationId xmlns:a16="http://schemas.microsoft.com/office/drawing/2014/main" id="{E79262CE-5F50-4A21-8F27-BF9CC559E54A}"/>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415822" y="342855"/>
            <a:ext cx="2136878" cy="676364"/>
          </a:xfrm>
          <a:prstGeom prst="rect">
            <a:avLst/>
          </a:prstGeom>
        </p:spPr>
      </p:pic>
      <p:pic>
        <p:nvPicPr>
          <p:cNvPr id="15" name="Picture 14">
            <a:extLst>
              <a:ext uri="{FF2B5EF4-FFF2-40B4-BE49-F238E27FC236}">
                <a16:creationId xmlns:a16="http://schemas.microsoft.com/office/drawing/2014/main" id="{20E2F802-9C92-4841-ADEF-58BF64BB14F9}"/>
              </a:ext>
            </a:extLst>
          </p:cNvPr>
          <p:cNvPicPr>
            <a:picLocks noChangeAspect="1"/>
          </p:cNvPicPr>
          <p:nvPr userDrawn="1"/>
        </p:nvPicPr>
        <p:blipFill rotWithShape="1">
          <a:blip r:embed="rId4">
            <a:extLst>
              <a:ext uri="{28A0092B-C50C-407E-A947-70E740481C1C}">
                <a14:useLocalDpi xmlns:a14="http://schemas.microsoft.com/office/drawing/2010/main" val="0"/>
              </a:ext>
            </a:extLst>
          </a:blip>
          <a:srcRect t="35782" b="31163"/>
          <a:stretch/>
        </p:blipFill>
        <p:spPr>
          <a:xfrm>
            <a:off x="9032978" y="280190"/>
            <a:ext cx="2743200" cy="906768"/>
          </a:xfrm>
          <a:prstGeom prst="rect">
            <a:avLst/>
          </a:prstGeom>
        </p:spPr>
      </p:pic>
    </p:spTree>
    <p:extLst>
      <p:ext uri="{BB962C8B-B14F-4D97-AF65-F5344CB8AC3E}">
        <p14:creationId xmlns:p14="http://schemas.microsoft.com/office/powerpoint/2010/main" val="413234987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ACB091-CB81-4B43-88E7-9EED884ADC7F}"/>
              </a:ext>
            </a:extLst>
          </p:cNvPr>
          <p:cNvSpPr>
            <a:spLocks noGrp="1"/>
          </p:cNvSpPr>
          <p:nvPr>
            <p:ph type="title"/>
          </p:nvPr>
        </p:nvSpPr>
        <p:spPr>
          <a:xfrm>
            <a:off x="838200" y="1040859"/>
            <a:ext cx="10515600" cy="978201"/>
          </a:xfrm>
        </p:spPr>
        <p:txBody>
          <a:bodyPr/>
          <a:lstStyle>
            <a:lvl1pPr>
              <a:defRPr b="1">
                <a:latin typeface="Arial" panose="020B0604020202020204" pitchFamily="34" charset="0"/>
                <a:cs typeface="Arial" panose="020B0604020202020204" pitchFamily="34" charset="0"/>
              </a:defRPr>
            </a:lvl1p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B3A8DB96-DA8C-44E2-95A5-2B85A810C99C}"/>
              </a:ext>
            </a:extLst>
          </p:cNvPr>
          <p:cNvSpPr>
            <a:spLocks noGrp="1"/>
          </p:cNvSpPr>
          <p:nvPr>
            <p:ph sz="half" idx="1"/>
          </p:nvPr>
        </p:nvSpPr>
        <p:spPr>
          <a:xfrm>
            <a:off x="838200" y="2198451"/>
            <a:ext cx="5181600" cy="3978512"/>
          </a:xfrm>
        </p:spPr>
        <p:txBody>
          <a:bodyPr/>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a:extLst>
              <a:ext uri="{FF2B5EF4-FFF2-40B4-BE49-F238E27FC236}">
                <a16:creationId xmlns:a16="http://schemas.microsoft.com/office/drawing/2014/main" id="{BA80B51D-C842-4D84-887F-96ADAB5A22CF}"/>
              </a:ext>
            </a:extLst>
          </p:cNvPr>
          <p:cNvSpPr>
            <a:spLocks noGrp="1"/>
          </p:cNvSpPr>
          <p:nvPr>
            <p:ph sz="half" idx="2"/>
          </p:nvPr>
        </p:nvSpPr>
        <p:spPr>
          <a:xfrm>
            <a:off x="6172200" y="2198449"/>
            <a:ext cx="5181600" cy="3978513"/>
          </a:xfrm>
        </p:spPr>
        <p:txBody>
          <a:bodyPr/>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Date Placeholder 4">
            <a:extLst>
              <a:ext uri="{FF2B5EF4-FFF2-40B4-BE49-F238E27FC236}">
                <a16:creationId xmlns:a16="http://schemas.microsoft.com/office/drawing/2014/main" id="{D0973F0E-B0FD-4207-A776-DCC96EB3A642}"/>
              </a:ext>
            </a:extLst>
          </p:cNvPr>
          <p:cNvSpPr>
            <a:spLocks noGrp="1"/>
          </p:cNvSpPr>
          <p:nvPr>
            <p:ph type="dt" sz="half" idx="10"/>
          </p:nvPr>
        </p:nvSpPr>
        <p:spPr/>
        <p:txBody>
          <a:bodyPr/>
          <a:lstStyle/>
          <a:p>
            <a:fld id="{24CF2E32-623F-49A2-9DD9-9F2E42105A67}" type="datetimeFigureOut">
              <a:rPr lang="en-GB" smtClean="0"/>
              <a:t>19/09/2023</a:t>
            </a:fld>
            <a:endParaRPr lang="en-GB"/>
          </a:p>
        </p:txBody>
      </p:sp>
      <p:sp>
        <p:nvSpPr>
          <p:cNvPr id="6" name="Footer Placeholder 5">
            <a:extLst>
              <a:ext uri="{FF2B5EF4-FFF2-40B4-BE49-F238E27FC236}">
                <a16:creationId xmlns:a16="http://schemas.microsoft.com/office/drawing/2014/main" id="{18A8F775-D80A-4AAD-A0B7-684816FD7034}"/>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D5D399D8-92CD-4D82-9FC5-CD3872A9A9EC}"/>
              </a:ext>
            </a:extLst>
          </p:cNvPr>
          <p:cNvSpPr>
            <a:spLocks noGrp="1"/>
          </p:cNvSpPr>
          <p:nvPr>
            <p:ph type="sldNum" sz="quarter" idx="12"/>
          </p:nvPr>
        </p:nvSpPr>
        <p:spPr/>
        <p:txBody>
          <a:bodyPr/>
          <a:lstStyle/>
          <a:p>
            <a:fld id="{7D12D88E-14EF-4C25-BC74-B8C4B5377B86}" type="slidenum">
              <a:rPr lang="en-GB" smtClean="0"/>
              <a:t>‹#›</a:t>
            </a:fld>
            <a:endParaRPr lang="en-GB"/>
          </a:p>
        </p:txBody>
      </p:sp>
      <p:pic>
        <p:nvPicPr>
          <p:cNvPr id="8" name="Picture 7">
            <a:extLst>
              <a:ext uri="{FF2B5EF4-FFF2-40B4-BE49-F238E27FC236}">
                <a16:creationId xmlns:a16="http://schemas.microsoft.com/office/drawing/2014/main" id="{2D2FBB5D-BC1A-4643-BC20-088EAFDF3116}"/>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15822" y="342855"/>
            <a:ext cx="2136878" cy="676364"/>
          </a:xfrm>
          <a:prstGeom prst="rect">
            <a:avLst/>
          </a:prstGeom>
        </p:spPr>
      </p:pic>
      <p:pic>
        <p:nvPicPr>
          <p:cNvPr id="10" name="Picture 9">
            <a:extLst>
              <a:ext uri="{FF2B5EF4-FFF2-40B4-BE49-F238E27FC236}">
                <a16:creationId xmlns:a16="http://schemas.microsoft.com/office/drawing/2014/main" id="{E1645492-3EDF-4034-9067-B5CD48343C7B}"/>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t="35782" b="31163"/>
          <a:stretch/>
        </p:blipFill>
        <p:spPr>
          <a:xfrm>
            <a:off x="9022080" y="284209"/>
            <a:ext cx="2743200" cy="906768"/>
          </a:xfrm>
          <a:prstGeom prst="rect">
            <a:avLst/>
          </a:prstGeom>
        </p:spPr>
      </p:pic>
    </p:spTree>
    <p:extLst>
      <p:ext uri="{BB962C8B-B14F-4D97-AF65-F5344CB8AC3E}">
        <p14:creationId xmlns:p14="http://schemas.microsoft.com/office/powerpoint/2010/main" val="206848984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0D1F4B-C6BE-45BE-A9BE-37DB96A768E1}"/>
              </a:ext>
            </a:extLst>
          </p:cNvPr>
          <p:cNvSpPr>
            <a:spLocks noGrp="1"/>
          </p:cNvSpPr>
          <p:nvPr>
            <p:ph type="title"/>
          </p:nvPr>
        </p:nvSpPr>
        <p:spPr>
          <a:xfrm>
            <a:off x="838200" y="872567"/>
            <a:ext cx="10515600" cy="1325563"/>
          </a:xfrm>
        </p:spPr>
        <p:txBody>
          <a:bodyPr/>
          <a:lstStyle>
            <a:lvl1pPr>
              <a:defRPr b="1">
                <a:latin typeface="Arial" panose="020B0604020202020204" pitchFamily="34" charset="0"/>
                <a:cs typeface="Arial" panose="020B0604020202020204" pitchFamily="34" charset="0"/>
              </a:defRPr>
            </a:lvl1p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D8FACA33-1BF3-4667-A031-049FE5F66B91}"/>
              </a:ext>
            </a:extLst>
          </p:cNvPr>
          <p:cNvSpPr>
            <a:spLocks noGrp="1"/>
          </p:cNvSpPr>
          <p:nvPr>
            <p:ph type="body" idx="1"/>
          </p:nvPr>
        </p:nvSpPr>
        <p:spPr>
          <a:xfrm>
            <a:off x="836612" y="2155826"/>
            <a:ext cx="5157787" cy="823912"/>
          </a:xfrm>
        </p:spPr>
        <p:txBody>
          <a:bodyPr anchor="b"/>
          <a:lstStyle>
            <a:lvl1pPr marL="0" indent="0">
              <a:buNone/>
              <a:defRPr sz="2400" b="1">
                <a:latin typeface="Arial" panose="020B0604020202020204" pitchFamily="34" charset="0"/>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Edit Master text styles</a:t>
            </a:r>
          </a:p>
        </p:txBody>
      </p:sp>
      <p:sp>
        <p:nvSpPr>
          <p:cNvPr id="4" name="Content Placeholder 3">
            <a:extLst>
              <a:ext uri="{FF2B5EF4-FFF2-40B4-BE49-F238E27FC236}">
                <a16:creationId xmlns:a16="http://schemas.microsoft.com/office/drawing/2014/main" id="{BC4209BF-570B-49FF-A4C1-80AC77F43F06}"/>
              </a:ext>
            </a:extLst>
          </p:cNvPr>
          <p:cNvSpPr>
            <a:spLocks noGrp="1"/>
          </p:cNvSpPr>
          <p:nvPr>
            <p:ph sz="half" idx="2"/>
          </p:nvPr>
        </p:nvSpPr>
        <p:spPr>
          <a:xfrm>
            <a:off x="839788" y="3006726"/>
            <a:ext cx="5157787" cy="3111972"/>
          </a:xfrm>
        </p:spPr>
        <p:txBody>
          <a:bodyPr/>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Text Placeholder 4">
            <a:extLst>
              <a:ext uri="{FF2B5EF4-FFF2-40B4-BE49-F238E27FC236}">
                <a16:creationId xmlns:a16="http://schemas.microsoft.com/office/drawing/2014/main" id="{3B976DE5-4EF2-48C9-A792-F517CC0B20D6}"/>
              </a:ext>
            </a:extLst>
          </p:cNvPr>
          <p:cNvSpPr>
            <a:spLocks noGrp="1"/>
          </p:cNvSpPr>
          <p:nvPr>
            <p:ph type="body" sz="quarter" idx="3"/>
          </p:nvPr>
        </p:nvSpPr>
        <p:spPr>
          <a:xfrm>
            <a:off x="6172200" y="2155826"/>
            <a:ext cx="5183188" cy="823912"/>
          </a:xfrm>
        </p:spPr>
        <p:txBody>
          <a:bodyPr anchor="b"/>
          <a:lstStyle>
            <a:lvl1pPr marL="0" indent="0">
              <a:buNone/>
              <a:defRPr sz="2400" b="1">
                <a:latin typeface="Arial" panose="020B0604020202020204" pitchFamily="34" charset="0"/>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Edit Master text styles</a:t>
            </a:r>
          </a:p>
        </p:txBody>
      </p:sp>
      <p:sp>
        <p:nvSpPr>
          <p:cNvPr id="6" name="Content Placeholder 5">
            <a:extLst>
              <a:ext uri="{FF2B5EF4-FFF2-40B4-BE49-F238E27FC236}">
                <a16:creationId xmlns:a16="http://schemas.microsoft.com/office/drawing/2014/main" id="{30970FBD-4AAC-4A4C-892E-5ED2531ED845}"/>
              </a:ext>
            </a:extLst>
          </p:cNvPr>
          <p:cNvSpPr>
            <a:spLocks noGrp="1"/>
          </p:cNvSpPr>
          <p:nvPr>
            <p:ph sz="quarter" idx="4"/>
          </p:nvPr>
        </p:nvSpPr>
        <p:spPr>
          <a:xfrm>
            <a:off x="6172200" y="2979737"/>
            <a:ext cx="5183188" cy="3138961"/>
          </a:xfrm>
        </p:spPr>
        <p:txBody>
          <a:bodyPr/>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Date Placeholder 6">
            <a:extLst>
              <a:ext uri="{FF2B5EF4-FFF2-40B4-BE49-F238E27FC236}">
                <a16:creationId xmlns:a16="http://schemas.microsoft.com/office/drawing/2014/main" id="{393D2787-FC02-420F-878C-0512591DC8A0}"/>
              </a:ext>
            </a:extLst>
          </p:cNvPr>
          <p:cNvSpPr>
            <a:spLocks noGrp="1"/>
          </p:cNvSpPr>
          <p:nvPr>
            <p:ph type="dt" sz="half" idx="10"/>
          </p:nvPr>
        </p:nvSpPr>
        <p:spPr/>
        <p:txBody>
          <a:bodyPr/>
          <a:lstStyle/>
          <a:p>
            <a:fld id="{24CF2E32-623F-49A2-9DD9-9F2E42105A67}" type="datetimeFigureOut">
              <a:rPr lang="en-GB" smtClean="0"/>
              <a:t>19/09/2023</a:t>
            </a:fld>
            <a:endParaRPr lang="en-GB"/>
          </a:p>
        </p:txBody>
      </p:sp>
      <p:sp>
        <p:nvSpPr>
          <p:cNvPr id="8" name="Footer Placeholder 7">
            <a:extLst>
              <a:ext uri="{FF2B5EF4-FFF2-40B4-BE49-F238E27FC236}">
                <a16:creationId xmlns:a16="http://schemas.microsoft.com/office/drawing/2014/main" id="{555359E5-5205-47CF-BB30-36858D2AFBE4}"/>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1DA3A244-266D-4EBD-8F51-53062507C369}"/>
              </a:ext>
            </a:extLst>
          </p:cNvPr>
          <p:cNvSpPr>
            <a:spLocks noGrp="1"/>
          </p:cNvSpPr>
          <p:nvPr>
            <p:ph type="sldNum" sz="quarter" idx="12"/>
          </p:nvPr>
        </p:nvSpPr>
        <p:spPr/>
        <p:txBody>
          <a:bodyPr/>
          <a:lstStyle/>
          <a:p>
            <a:fld id="{7D12D88E-14EF-4C25-BC74-B8C4B5377B86}" type="slidenum">
              <a:rPr lang="en-GB" smtClean="0"/>
              <a:t>‹#›</a:t>
            </a:fld>
            <a:endParaRPr lang="en-GB"/>
          </a:p>
        </p:txBody>
      </p:sp>
      <p:pic>
        <p:nvPicPr>
          <p:cNvPr id="10" name="Picture 9">
            <a:extLst>
              <a:ext uri="{FF2B5EF4-FFF2-40B4-BE49-F238E27FC236}">
                <a16:creationId xmlns:a16="http://schemas.microsoft.com/office/drawing/2014/main" id="{5B50207E-949A-438B-B9A0-B075CE6F476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15822" y="342855"/>
            <a:ext cx="2136878" cy="676364"/>
          </a:xfrm>
          <a:prstGeom prst="rect">
            <a:avLst/>
          </a:prstGeom>
        </p:spPr>
      </p:pic>
      <p:pic>
        <p:nvPicPr>
          <p:cNvPr id="12" name="Picture 11">
            <a:extLst>
              <a:ext uri="{FF2B5EF4-FFF2-40B4-BE49-F238E27FC236}">
                <a16:creationId xmlns:a16="http://schemas.microsoft.com/office/drawing/2014/main" id="{EFB1D486-ED3A-40FF-82AD-45BF9043AB0D}"/>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t="35782" b="31163"/>
          <a:stretch/>
        </p:blipFill>
        <p:spPr>
          <a:xfrm>
            <a:off x="9022080" y="284209"/>
            <a:ext cx="2743200" cy="906768"/>
          </a:xfrm>
          <a:prstGeom prst="rect">
            <a:avLst/>
          </a:prstGeom>
        </p:spPr>
      </p:pic>
    </p:spTree>
    <p:extLst>
      <p:ext uri="{BB962C8B-B14F-4D97-AF65-F5344CB8AC3E}">
        <p14:creationId xmlns:p14="http://schemas.microsoft.com/office/powerpoint/2010/main" val="232123349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C54D8A-BB1D-4D73-8FDB-D0E3EC776074}"/>
              </a:ext>
            </a:extLst>
          </p:cNvPr>
          <p:cNvSpPr>
            <a:spLocks noGrp="1"/>
          </p:cNvSpPr>
          <p:nvPr>
            <p:ph type="title"/>
          </p:nvPr>
        </p:nvSpPr>
        <p:spPr>
          <a:xfrm>
            <a:off x="838199" y="2252292"/>
            <a:ext cx="4210455" cy="1325563"/>
          </a:xfrm>
        </p:spPr>
        <p:txBody>
          <a:bodyPr/>
          <a:lstStyle>
            <a:lvl1pPr>
              <a:defRPr b="1">
                <a:latin typeface="Arial" panose="020B0604020202020204" pitchFamily="34" charset="0"/>
                <a:cs typeface="Arial" panose="020B0604020202020204" pitchFamily="34" charset="0"/>
              </a:defRPr>
            </a:lvl1pPr>
          </a:lstStyle>
          <a:p>
            <a:r>
              <a:rPr lang="en-US" dirty="0"/>
              <a:t>Click to edit Master title style</a:t>
            </a:r>
            <a:endParaRPr lang="en-GB" dirty="0"/>
          </a:p>
        </p:txBody>
      </p:sp>
      <p:sp>
        <p:nvSpPr>
          <p:cNvPr id="3" name="Date Placeholder 2">
            <a:extLst>
              <a:ext uri="{FF2B5EF4-FFF2-40B4-BE49-F238E27FC236}">
                <a16:creationId xmlns:a16="http://schemas.microsoft.com/office/drawing/2014/main" id="{F21E15CE-B67A-43B5-BCFB-DFDC2933B6EA}"/>
              </a:ext>
            </a:extLst>
          </p:cNvPr>
          <p:cNvSpPr>
            <a:spLocks noGrp="1"/>
          </p:cNvSpPr>
          <p:nvPr>
            <p:ph type="dt" sz="half" idx="10"/>
          </p:nvPr>
        </p:nvSpPr>
        <p:spPr/>
        <p:txBody>
          <a:bodyPr/>
          <a:lstStyle/>
          <a:p>
            <a:fld id="{24CF2E32-623F-49A2-9DD9-9F2E42105A67}" type="datetimeFigureOut">
              <a:rPr lang="en-GB" smtClean="0"/>
              <a:t>19/09/2023</a:t>
            </a:fld>
            <a:endParaRPr lang="en-GB"/>
          </a:p>
        </p:txBody>
      </p:sp>
      <p:sp>
        <p:nvSpPr>
          <p:cNvPr id="4" name="Footer Placeholder 3">
            <a:extLst>
              <a:ext uri="{FF2B5EF4-FFF2-40B4-BE49-F238E27FC236}">
                <a16:creationId xmlns:a16="http://schemas.microsoft.com/office/drawing/2014/main" id="{57ADBECF-4889-4C65-BDDA-6A573E0A8C14}"/>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56487FA9-D4C7-43F9-9428-DDA518CB1DCB}"/>
              </a:ext>
            </a:extLst>
          </p:cNvPr>
          <p:cNvSpPr>
            <a:spLocks noGrp="1"/>
          </p:cNvSpPr>
          <p:nvPr>
            <p:ph type="sldNum" sz="quarter" idx="12"/>
          </p:nvPr>
        </p:nvSpPr>
        <p:spPr/>
        <p:txBody>
          <a:bodyPr/>
          <a:lstStyle/>
          <a:p>
            <a:fld id="{7D12D88E-14EF-4C25-BC74-B8C4B5377B86}" type="slidenum">
              <a:rPr lang="en-GB" smtClean="0"/>
              <a:t>‹#›</a:t>
            </a:fld>
            <a:endParaRPr lang="en-GB"/>
          </a:p>
        </p:txBody>
      </p:sp>
      <p:pic>
        <p:nvPicPr>
          <p:cNvPr id="6" name="Picture 5">
            <a:extLst>
              <a:ext uri="{FF2B5EF4-FFF2-40B4-BE49-F238E27FC236}">
                <a16:creationId xmlns:a16="http://schemas.microsoft.com/office/drawing/2014/main" id="{4FDE2C01-4C2A-4AED-8AEE-9EBF1F15064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15822" y="342855"/>
            <a:ext cx="2136878" cy="676364"/>
          </a:xfrm>
          <a:prstGeom prst="rect">
            <a:avLst/>
          </a:prstGeom>
        </p:spPr>
      </p:pic>
      <p:sp>
        <p:nvSpPr>
          <p:cNvPr id="8" name="Picture Placeholder 2">
            <a:extLst>
              <a:ext uri="{FF2B5EF4-FFF2-40B4-BE49-F238E27FC236}">
                <a16:creationId xmlns:a16="http://schemas.microsoft.com/office/drawing/2014/main" id="{9BB8CA86-DC11-466D-A807-08843912CA49}"/>
              </a:ext>
            </a:extLst>
          </p:cNvPr>
          <p:cNvSpPr>
            <a:spLocks noGrp="1"/>
          </p:cNvSpPr>
          <p:nvPr>
            <p:ph type="pic" idx="1"/>
          </p:nvPr>
        </p:nvSpPr>
        <p:spPr>
          <a:xfrm>
            <a:off x="5593080" y="1287697"/>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pic>
        <p:nvPicPr>
          <p:cNvPr id="9" name="Picture 8">
            <a:extLst>
              <a:ext uri="{FF2B5EF4-FFF2-40B4-BE49-F238E27FC236}">
                <a16:creationId xmlns:a16="http://schemas.microsoft.com/office/drawing/2014/main" id="{485E9B9B-6990-4F66-BB61-76497DFF09FE}"/>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t="35782" b="31163"/>
          <a:stretch/>
        </p:blipFill>
        <p:spPr>
          <a:xfrm>
            <a:off x="9022080" y="284209"/>
            <a:ext cx="2743200" cy="906768"/>
          </a:xfrm>
          <a:prstGeom prst="rect">
            <a:avLst/>
          </a:prstGeom>
        </p:spPr>
      </p:pic>
    </p:spTree>
    <p:extLst>
      <p:ext uri="{BB962C8B-B14F-4D97-AF65-F5344CB8AC3E}">
        <p14:creationId xmlns:p14="http://schemas.microsoft.com/office/powerpoint/2010/main" val="1898403871"/>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2_Title Only">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72BA5270-8436-4222-BF96-8A5B2EDC00E6}"/>
              </a:ext>
            </a:extLst>
          </p:cNvPr>
          <p:cNvSpPr/>
          <p:nvPr userDrawn="1"/>
        </p:nvSpPr>
        <p:spPr>
          <a:xfrm>
            <a:off x="8153400" y="0"/>
            <a:ext cx="4038600" cy="6858000"/>
          </a:xfrm>
          <a:prstGeom prst="rect">
            <a:avLst/>
          </a:prstGeom>
          <a:solidFill>
            <a:srgbClr val="30C9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35C54D8A-BB1D-4D73-8FDB-D0E3EC776074}"/>
              </a:ext>
            </a:extLst>
          </p:cNvPr>
          <p:cNvSpPr>
            <a:spLocks noGrp="1"/>
          </p:cNvSpPr>
          <p:nvPr>
            <p:ph type="title"/>
          </p:nvPr>
        </p:nvSpPr>
        <p:spPr>
          <a:xfrm>
            <a:off x="838199" y="2252292"/>
            <a:ext cx="4210455" cy="1325563"/>
          </a:xfrm>
        </p:spPr>
        <p:txBody>
          <a:bodyPr/>
          <a:lstStyle>
            <a:lvl1pPr>
              <a:defRPr b="1">
                <a:latin typeface="Arial" panose="020B0604020202020204" pitchFamily="34" charset="0"/>
                <a:cs typeface="Arial" panose="020B0604020202020204" pitchFamily="34" charset="0"/>
              </a:defRPr>
            </a:lvl1pPr>
          </a:lstStyle>
          <a:p>
            <a:r>
              <a:rPr lang="en-US" dirty="0"/>
              <a:t>Click to edit Master title style</a:t>
            </a:r>
            <a:endParaRPr lang="en-GB" dirty="0"/>
          </a:p>
        </p:txBody>
      </p:sp>
      <p:sp>
        <p:nvSpPr>
          <p:cNvPr id="3" name="Date Placeholder 2">
            <a:extLst>
              <a:ext uri="{FF2B5EF4-FFF2-40B4-BE49-F238E27FC236}">
                <a16:creationId xmlns:a16="http://schemas.microsoft.com/office/drawing/2014/main" id="{F21E15CE-B67A-43B5-BCFB-DFDC2933B6EA}"/>
              </a:ext>
            </a:extLst>
          </p:cNvPr>
          <p:cNvSpPr>
            <a:spLocks noGrp="1"/>
          </p:cNvSpPr>
          <p:nvPr>
            <p:ph type="dt" sz="half" idx="10"/>
          </p:nvPr>
        </p:nvSpPr>
        <p:spPr/>
        <p:txBody>
          <a:bodyPr/>
          <a:lstStyle/>
          <a:p>
            <a:fld id="{24CF2E32-623F-49A2-9DD9-9F2E42105A67}" type="datetimeFigureOut">
              <a:rPr lang="en-GB" smtClean="0"/>
              <a:t>19/09/2023</a:t>
            </a:fld>
            <a:endParaRPr lang="en-GB"/>
          </a:p>
        </p:txBody>
      </p:sp>
      <p:sp>
        <p:nvSpPr>
          <p:cNvPr id="4" name="Footer Placeholder 3">
            <a:extLst>
              <a:ext uri="{FF2B5EF4-FFF2-40B4-BE49-F238E27FC236}">
                <a16:creationId xmlns:a16="http://schemas.microsoft.com/office/drawing/2014/main" id="{57ADBECF-4889-4C65-BDDA-6A573E0A8C14}"/>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56487FA9-D4C7-43F9-9428-DDA518CB1DCB}"/>
              </a:ext>
            </a:extLst>
          </p:cNvPr>
          <p:cNvSpPr>
            <a:spLocks noGrp="1"/>
          </p:cNvSpPr>
          <p:nvPr>
            <p:ph type="sldNum" sz="quarter" idx="12"/>
          </p:nvPr>
        </p:nvSpPr>
        <p:spPr/>
        <p:txBody>
          <a:bodyPr/>
          <a:lstStyle/>
          <a:p>
            <a:fld id="{7D12D88E-14EF-4C25-BC74-B8C4B5377B86}" type="slidenum">
              <a:rPr lang="en-GB" smtClean="0"/>
              <a:t>‹#›</a:t>
            </a:fld>
            <a:endParaRPr lang="en-GB"/>
          </a:p>
        </p:txBody>
      </p:sp>
      <p:pic>
        <p:nvPicPr>
          <p:cNvPr id="6" name="Picture 5">
            <a:extLst>
              <a:ext uri="{FF2B5EF4-FFF2-40B4-BE49-F238E27FC236}">
                <a16:creationId xmlns:a16="http://schemas.microsoft.com/office/drawing/2014/main" id="{4FDE2C01-4C2A-4AED-8AEE-9EBF1F15064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15822" y="342855"/>
            <a:ext cx="2136878" cy="676364"/>
          </a:xfrm>
          <a:prstGeom prst="rect">
            <a:avLst/>
          </a:prstGeom>
        </p:spPr>
      </p:pic>
      <p:pic>
        <p:nvPicPr>
          <p:cNvPr id="7" name="Picture 6">
            <a:extLst>
              <a:ext uri="{FF2B5EF4-FFF2-40B4-BE49-F238E27FC236}">
                <a16:creationId xmlns:a16="http://schemas.microsoft.com/office/drawing/2014/main" id="{322EEFC4-DF68-43F0-9383-A6CB97114500}"/>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022080" y="326064"/>
            <a:ext cx="2743200" cy="689246"/>
          </a:xfrm>
          <a:prstGeom prst="rect">
            <a:avLst/>
          </a:prstGeom>
        </p:spPr>
      </p:pic>
      <p:sp>
        <p:nvSpPr>
          <p:cNvPr id="8" name="Picture Placeholder 2">
            <a:extLst>
              <a:ext uri="{FF2B5EF4-FFF2-40B4-BE49-F238E27FC236}">
                <a16:creationId xmlns:a16="http://schemas.microsoft.com/office/drawing/2014/main" id="{9BB8CA86-DC11-466D-A807-08843912CA49}"/>
              </a:ext>
            </a:extLst>
          </p:cNvPr>
          <p:cNvSpPr>
            <a:spLocks noGrp="1"/>
          </p:cNvSpPr>
          <p:nvPr>
            <p:ph type="pic" idx="1"/>
          </p:nvPr>
        </p:nvSpPr>
        <p:spPr>
          <a:xfrm>
            <a:off x="5593080" y="1287697"/>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Tree>
    <p:extLst>
      <p:ext uri="{BB962C8B-B14F-4D97-AF65-F5344CB8AC3E}">
        <p14:creationId xmlns:p14="http://schemas.microsoft.com/office/powerpoint/2010/main" val="26741562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6BBB3E-0DC5-484A-998B-6C61B56FE164}"/>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2325C199-17EF-46CB-895B-C812FAA9FE2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7162F7B0-B227-41EB-A9B4-793931086F98}"/>
              </a:ext>
            </a:extLst>
          </p:cNvPr>
          <p:cNvSpPr>
            <a:spLocks noGrp="1"/>
          </p:cNvSpPr>
          <p:nvPr>
            <p:ph type="dt" sz="half" idx="10"/>
          </p:nvPr>
        </p:nvSpPr>
        <p:spPr/>
        <p:txBody>
          <a:bodyPr/>
          <a:lstStyle/>
          <a:p>
            <a:fld id="{7E1217AC-1DB4-440D-B2E7-CF7A441BC066}" type="datetimeFigureOut">
              <a:rPr lang="en-GB" smtClean="0"/>
              <a:t>19/09/2023</a:t>
            </a:fld>
            <a:endParaRPr lang="en-GB"/>
          </a:p>
        </p:txBody>
      </p:sp>
      <p:sp>
        <p:nvSpPr>
          <p:cNvPr id="5" name="Footer Placeholder 4">
            <a:extLst>
              <a:ext uri="{FF2B5EF4-FFF2-40B4-BE49-F238E27FC236}">
                <a16:creationId xmlns:a16="http://schemas.microsoft.com/office/drawing/2014/main" id="{294481D3-895C-409B-AF6F-2D89733B7D23}"/>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5F47ABCD-F9AA-4618-B28F-1538BDFB9539}"/>
              </a:ext>
            </a:extLst>
          </p:cNvPr>
          <p:cNvSpPr>
            <a:spLocks noGrp="1"/>
          </p:cNvSpPr>
          <p:nvPr>
            <p:ph type="sldNum" sz="quarter" idx="12"/>
          </p:nvPr>
        </p:nvSpPr>
        <p:spPr/>
        <p:txBody>
          <a:bodyPr/>
          <a:lstStyle/>
          <a:p>
            <a:fld id="{2B3FAA0F-0C25-4287-A27D-EE5F9D90C5AD}" type="slidenum">
              <a:rPr lang="en-GB" smtClean="0"/>
              <a:t>‹#›</a:t>
            </a:fld>
            <a:endParaRPr lang="en-GB"/>
          </a:p>
        </p:txBody>
      </p:sp>
    </p:spTree>
    <p:extLst>
      <p:ext uri="{BB962C8B-B14F-4D97-AF65-F5344CB8AC3E}">
        <p14:creationId xmlns:p14="http://schemas.microsoft.com/office/powerpoint/2010/main" val="130806979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92406D-E612-4CB0-8557-8E78C7D0E13E}"/>
              </a:ext>
            </a:extLst>
          </p:cNvPr>
          <p:cNvSpPr>
            <a:spLocks noGrp="1"/>
          </p:cNvSpPr>
          <p:nvPr>
            <p:ph type="title"/>
          </p:nvPr>
        </p:nvSpPr>
        <p:spPr>
          <a:xfrm>
            <a:off x="839788" y="1287481"/>
            <a:ext cx="3932237" cy="1296645"/>
          </a:xfrm>
        </p:spPr>
        <p:txBody>
          <a:bodyPr anchor="b"/>
          <a:lstStyle>
            <a:lvl1pPr>
              <a:defRPr sz="3200" b="1">
                <a:latin typeface="Arial" panose="020B0604020202020204" pitchFamily="34" charset="0"/>
                <a:cs typeface="Arial" panose="020B0604020202020204" pitchFamily="34" charset="0"/>
              </a:defRPr>
            </a:lvl1p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538B8988-88F3-4848-BDBC-CA3D546FA1AD}"/>
              </a:ext>
            </a:extLst>
          </p:cNvPr>
          <p:cNvSpPr>
            <a:spLocks noGrp="1"/>
          </p:cNvSpPr>
          <p:nvPr>
            <p:ph idx="1"/>
          </p:nvPr>
        </p:nvSpPr>
        <p:spPr>
          <a:xfrm>
            <a:off x="5183188" y="1287481"/>
            <a:ext cx="6172200" cy="4573569"/>
          </a:xfrm>
        </p:spPr>
        <p:txBody>
          <a:bodyPr/>
          <a:lstStyle>
            <a:lvl1pPr>
              <a:defRPr sz="3200">
                <a:latin typeface="Arial" panose="020B0604020202020204" pitchFamily="34" charset="0"/>
                <a:cs typeface="Arial" panose="020B0604020202020204" pitchFamily="34" charset="0"/>
              </a:defRPr>
            </a:lvl1pPr>
            <a:lvl2pPr>
              <a:defRPr sz="2800">
                <a:latin typeface="Arial" panose="020B0604020202020204" pitchFamily="34" charset="0"/>
                <a:cs typeface="Arial" panose="020B0604020202020204" pitchFamily="34" charset="0"/>
              </a:defRPr>
            </a:lvl2pPr>
            <a:lvl3pPr>
              <a:defRPr sz="2400">
                <a:latin typeface="Arial" panose="020B0604020202020204" pitchFamily="34" charset="0"/>
                <a:cs typeface="Arial" panose="020B0604020202020204" pitchFamily="34" charset="0"/>
              </a:defRPr>
            </a:lvl3pPr>
            <a:lvl4pPr>
              <a:defRPr sz="2000">
                <a:latin typeface="Arial" panose="020B0604020202020204" pitchFamily="34" charset="0"/>
                <a:cs typeface="Arial" panose="020B0604020202020204" pitchFamily="34" charset="0"/>
              </a:defRPr>
            </a:lvl4pPr>
            <a:lvl5pPr>
              <a:defRPr sz="2000">
                <a:latin typeface="Arial" panose="020B0604020202020204" pitchFamily="34" charset="0"/>
                <a:cs typeface="Arial" panose="020B0604020202020204" pitchFamily="34" charset="0"/>
              </a:defRPr>
            </a:lvl5pPr>
            <a:lvl6pPr>
              <a:defRPr sz="2000"/>
            </a:lvl6pPr>
            <a:lvl7pPr>
              <a:defRPr sz="2000"/>
            </a:lvl7pPr>
            <a:lvl8pPr>
              <a:defRPr sz="2000"/>
            </a:lvl8pPr>
            <a:lvl9pPr>
              <a:defRPr sz="2000"/>
            </a:lvl9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Text Placeholder 3">
            <a:extLst>
              <a:ext uri="{FF2B5EF4-FFF2-40B4-BE49-F238E27FC236}">
                <a16:creationId xmlns:a16="http://schemas.microsoft.com/office/drawing/2014/main" id="{9B52D21E-EF3B-41FC-BBCA-7268EEAE38B5}"/>
              </a:ext>
            </a:extLst>
          </p:cNvPr>
          <p:cNvSpPr>
            <a:spLocks noGrp="1"/>
          </p:cNvSpPr>
          <p:nvPr>
            <p:ph type="body" sz="half" idx="2"/>
          </p:nvPr>
        </p:nvSpPr>
        <p:spPr>
          <a:xfrm>
            <a:off x="839788" y="2799112"/>
            <a:ext cx="3932237" cy="3069875"/>
          </a:xfrm>
        </p:spPr>
        <p:txBody>
          <a:bodyPr>
            <a:normAutofit/>
          </a:bodyPr>
          <a:lstStyle>
            <a:lvl1pPr marL="0" indent="0">
              <a:buNone/>
              <a:defRPr sz="2400">
                <a:latin typeface="Arial" panose="020B0604020202020204" pitchFamily="34" charset="0"/>
                <a:cs typeface="Arial" panose="020B0604020202020204" pitchFamily="34" charset="0"/>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Edit Master text styles</a:t>
            </a:r>
          </a:p>
        </p:txBody>
      </p:sp>
      <p:sp>
        <p:nvSpPr>
          <p:cNvPr id="5" name="Date Placeholder 4">
            <a:extLst>
              <a:ext uri="{FF2B5EF4-FFF2-40B4-BE49-F238E27FC236}">
                <a16:creationId xmlns:a16="http://schemas.microsoft.com/office/drawing/2014/main" id="{2677A174-528E-4E66-B378-82416B46F786}"/>
              </a:ext>
            </a:extLst>
          </p:cNvPr>
          <p:cNvSpPr>
            <a:spLocks noGrp="1"/>
          </p:cNvSpPr>
          <p:nvPr>
            <p:ph type="dt" sz="half" idx="10"/>
          </p:nvPr>
        </p:nvSpPr>
        <p:spPr/>
        <p:txBody>
          <a:bodyPr/>
          <a:lstStyle/>
          <a:p>
            <a:fld id="{24CF2E32-623F-49A2-9DD9-9F2E42105A67}" type="datetimeFigureOut">
              <a:rPr lang="en-GB" smtClean="0"/>
              <a:t>19/09/2023</a:t>
            </a:fld>
            <a:endParaRPr lang="en-GB"/>
          </a:p>
        </p:txBody>
      </p:sp>
      <p:sp>
        <p:nvSpPr>
          <p:cNvPr id="6" name="Footer Placeholder 5">
            <a:extLst>
              <a:ext uri="{FF2B5EF4-FFF2-40B4-BE49-F238E27FC236}">
                <a16:creationId xmlns:a16="http://schemas.microsoft.com/office/drawing/2014/main" id="{4DE5AA8C-EB7E-4B56-A13A-7A397792959B}"/>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6DFC9A2D-2B8B-4B2B-A877-6B73C760151A}"/>
              </a:ext>
            </a:extLst>
          </p:cNvPr>
          <p:cNvSpPr>
            <a:spLocks noGrp="1"/>
          </p:cNvSpPr>
          <p:nvPr>
            <p:ph type="sldNum" sz="quarter" idx="12"/>
          </p:nvPr>
        </p:nvSpPr>
        <p:spPr/>
        <p:txBody>
          <a:bodyPr/>
          <a:lstStyle/>
          <a:p>
            <a:fld id="{7D12D88E-14EF-4C25-BC74-B8C4B5377B86}" type="slidenum">
              <a:rPr lang="en-GB" smtClean="0"/>
              <a:t>‹#›</a:t>
            </a:fld>
            <a:endParaRPr lang="en-GB"/>
          </a:p>
        </p:txBody>
      </p:sp>
      <p:pic>
        <p:nvPicPr>
          <p:cNvPr id="9" name="Picture 8">
            <a:extLst>
              <a:ext uri="{FF2B5EF4-FFF2-40B4-BE49-F238E27FC236}">
                <a16:creationId xmlns:a16="http://schemas.microsoft.com/office/drawing/2014/main" id="{0483F009-7BB8-4891-A705-6DCFA522039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15822" y="342855"/>
            <a:ext cx="2136878" cy="676364"/>
          </a:xfrm>
          <a:prstGeom prst="rect">
            <a:avLst/>
          </a:prstGeom>
        </p:spPr>
      </p:pic>
      <p:pic>
        <p:nvPicPr>
          <p:cNvPr id="11" name="Picture 10">
            <a:extLst>
              <a:ext uri="{FF2B5EF4-FFF2-40B4-BE49-F238E27FC236}">
                <a16:creationId xmlns:a16="http://schemas.microsoft.com/office/drawing/2014/main" id="{C5272EFC-6D10-47BC-AACC-43FF01E7114C}"/>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t="35782" b="31163"/>
          <a:stretch/>
        </p:blipFill>
        <p:spPr>
          <a:xfrm>
            <a:off x="9022080" y="284209"/>
            <a:ext cx="2743200" cy="906768"/>
          </a:xfrm>
          <a:prstGeom prst="rect">
            <a:avLst/>
          </a:prstGeom>
        </p:spPr>
      </p:pic>
    </p:spTree>
    <p:extLst>
      <p:ext uri="{BB962C8B-B14F-4D97-AF65-F5344CB8AC3E}">
        <p14:creationId xmlns:p14="http://schemas.microsoft.com/office/powerpoint/2010/main" val="3250705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AC4C2A-5C0C-4526-AA06-6837C6C20C99}"/>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4766A763-00B0-4E22-96DE-66D0A25B04FA}"/>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9EF6633E-C286-45C8-BBBA-1545BE1686CF}"/>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343236B1-BB78-4BDB-85C4-EAEF6FFA7A2D}"/>
              </a:ext>
            </a:extLst>
          </p:cNvPr>
          <p:cNvSpPr>
            <a:spLocks noGrp="1"/>
          </p:cNvSpPr>
          <p:nvPr>
            <p:ph type="dt" sz="half" idx="10"/>
          </p:nvPr>
        </p:nvSpPr>
        <p:spPr/>
        <p:txBody>
          <a:bodyPr/>
          <a:lstStyle/>
          <a:p>
            <a:fld id="{7E1217AC-1DB4-440D-B2E7-CF7A441BC066}" type="datetimeFigureOut">
              <a:rPr lang="en-GB" smtClean="0"/>
              <a:t>19/09/2023</a:t>
            </a:fld>
            <a:endParaRPr lang="en-GB"/>
          </a:p>
        </p:txBody>
      </p:sp>
      <p:sp>
        <p:nvSpPr>
          <p:cNvPr id="6" name="Footer Placeholder 5">
            <a:extLst>
              <a:ext uri="{FF2B5EF4-FFF2-40B4-BE49-F238E27FC236}">
                <a16:creationId xmlns:a16="http://schemas.microsoft.com/office/drawing/2014/main" id="{F84D8C04-7CC2-4D26-B79A-FD33F369C732}"/>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2CB36F19-8F59-44A9-939C-8B0E11502F13}"/>
              </a:ext>
            </a:extLst>
          </p:cNvPr>
          <p:cNvSpPr>
            <a:spLocks noGrp="1"/>
          </p:cNvSpPr>
          <p:nvPr>
            <p:ph type="sldNum" sz="quarter" idx="12"/>
          </p:nvPr>
        </p:nvSpPr>
        <p:spPr/>
        <p:txBody>
          <a:bodyPr/>
          <a:lstStyle/>
          <a:p>
            <a:fld id="{2B3FAA0F-0C25-4287-A27D-EE5F9D90C5AD}" type="slidenum">
              <a:rPr lang="en-GB" smtClean="0"/>
              <a:t>‹#›</a:t>
            </a:fld>
            <a:endParaRPr lang="en-GB"/>
          </a:p>
        </p:txBody>
      </p:sp>
    </p:spTree>
    <p:extLst>
      <p:ext uri="{BB962C8B-B14F-4D97-AF65-F5344CB8AC3E}">
        <p14:creationId xmlns:p14="http://schemas.microsoft.com/office/powerpoint/2010/main" val="28517962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EBDC8A-A7B0-41CF-BD03-311C0DEB8AA2}"/>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FFAA1D2F-7BC5-4214-9DC8-088931E7025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2DE06EEE-82A9-4766-ACB7-8C3A90282781}"/>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4899B353-1440-4837-8B44-7A276C1D5C8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B7BCAD83-3437-4969-BC2C-784C8D2D6B2E}"/>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D27A1A4E-802C-4561-9712-DF8EECC7D6B1}"/>
              </a:ext>
            </a:extLst>
          </p:cNvPr>
          <p:cNvSpPr>
            <a:spLocks noGrp="1"/>
          </p:cNvSpPr>
          <p:nvPr>
            <p:ph type="dt" sz="half" idx="10"/>
          </p:nvPr>
        </p:nvSpPr>
        <p:spPr/>
        <p:txBody>
          <a:bodyPr/>
          <a:lstStyle/>
          <a:p>
            <a:fld id="{7E1217AC-1DB4-440D-B2E7-CF7A441BC066}" type="datetimeFigureOut">
              <a:rPr lang="en-GB" smtClean="0"/>
              <a:t>19/09/2023</a:t>
            </a:fld>
            <a:endParaRPr lang="en-GB"/>
          </a:p>
        </p:txBody>
      </p:sp>
      <p:sp>
        <p:nvSpPr>
          <p:cNvPr id="8" name="Footer Placeholder 7">
            <a:extLst>
              <a:ext uri="{FF2B5EF4-FFF2-40B4-BE49-F238E27FC236}">
                <a16:creationId xmlns:a16="http://schemas.microsoft.com/office/drawing/2014/main" id="{A815682F-0770-46D7-AEAE-D1629F07BE72}"/>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C5DBE1EB-D482-4F21-AEF3-8E728087B2D6}"/>
              </a:ext>
            </a:extLst>
          </p:cNvPr>
          <p:cNvSpPr>
            <a:spLocks noGrp="1"/>
          </p:cNvSpPr>
          <p:nvPr>
            <p:ph type="sldNum" sz="quarter" idx="12"/>
          </p:nvPr>
        </p:nvSpPr>
        <p:spPr/>
        <p:txBody>
          <a:bodyPr/>
          <a:lstStyle/>
          <a:p>
            <a:fld id="{2B3FAA0F-0C25-4287-A27D-EE5F9D90C5AD}" type="slidenum">
              <a:rPr lang="en-GB" smtClean="0"/>
              <a:t>‹#›</a:t>
            </a:fld>
            <a:endParaRPr lang="en-GB"/>
          </a:p>
        </p:txBody>
      </p:sp>
    </p:spTree>
    <p:extLst>
      <p:ext uri="{BB962C8B-B14F-4D97-AF65-F5344CB8AC3E}">
        <p14:creationId xmlns:p14="http://schemas.microsoft.com/office/powerpoint/2010/main" val="219899800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ECAAFF-DDA4-407F-899D-231E052AEE3A}"/>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C09539E5-C75A-4519-92E3-DA2BC1BBF184}"/>
              </a:ext>
            </a:extLst>
          </p:cNvPr>
          <p:cNvSpPr>
            <a:spLocks noGrp="1"/>
          </p:cNvSpPr>
          <p:nvPr>
            <p:ph type="dt" sz="half" idx="10"/>
          </p:nvPr>
        </p:nvSpPr>
        <p:spPr/>
        <p:txBody>
          <a:bodyPr/>
          <a:lstStyle/>
          <a:p>
            <a:fld id="{7E1217AC-1DB4-440D-B2E7-CF7A441BC066}" type="datetimeFigureOut">
              <a:rPr lang="en-GB" smtClean="0"/>
              <a:t>19/09/2023</a:t>
            </a:fld>
            <a:endParaRPr lang="en-GB"/>
          </a:p>
        </p:txBody>
      </p:sp>
      <p:sp>
        <p:nvSpPr>
          <p:cNvPr id="4" name="Footer Placeholder 3">
            <a:extLst>
              <a:ext uri="{FF2B5EF4-FFF2-40B4-BE49-F238E27FC236}">
                <a16:creationId xmlns:a16="http://schemas.microsoft.com/office/drawing/2014/main" id="{8F1BA86D-7200-4745-9DD5-F5AC67CAB97B}"/>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4364BD57-CAD9-4E8A-A053-37908E0B5EA0}"/>
              </a:ext>
            </a:extLst>
          </p:cNvPr>
          <p:cNvSpPr>
            <a:spLocks noGrp="1"/>
          </p:cNvSpPr>
          <p:nvPr>
            <p:ph type="sldNum" sz="quarter" idx="12"/>
          </p:nvPr>
        </p:nvSpPr>
        <p:spPr/>
        <p:txBody>
          <a:bodyPr/>
          <a:lstStyle/>
          <a:p>
            <a:fld id="{2B3FAA0F-0C25-4287-A27D-EE5F9D90C5AD}" type="slidenum">
              <a:rPr lang="en-GB" smtClean="0"/>
              <a:t>‹#›</a:t>
            </a:fld>
            <a:endParaRPr lang="en-GB"/>
          </a:p>
        </p:txBody>
      </p:sp>
    </p:spTree>
    <p:extLst>
      <p:ext uri="{BB962C8B-B14F-4D97-AF65-F5344CB8AC3E}">
        <p14:creationId xmlns:p14="http://schemas.microsoft.com/office/powerpoint/2010/main" val="8374282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399240B-F341-410F-A81A-4AB0D728D0E2}"/>
              </a:ext>
            </a:extLst>
          </p:cNvPr>
          <p:cNvSpPr>
            <a:spLocks noGrp="1"/>
          </p:cNvSpPr>
          <p:nvPr>
            <p:ph type="dt" sz="half" idx="10"/>
          </p:nvPr>
        </p:nvSpPr>
        <p:spPr/>
        <p:txBody>
          <a:bodyPr/>
          <a:lstStyle/>
          <a:p>
            <a:fld id="{7E1217AC-1DB4-440D-B2E7-CF7A441BC066}" type="datetimeFigureOut">
              <a:rPr lang="en-GB" smtClean="0"/>
              <a:t>19/09/2023</a:t>
            </a:fld>
            <a:endParaRPr lang="en-GB"/>
          </a:p>
        </p:txBody>
      </p:sp>
      <p:sp>
        <p:nvSpPr>
          <p:cNvPr id="3" name="Footer Placeholder 2">
            <a:extLst>
              <a:ext uri="{FF2B5EF4-FFF2-40B4-BE49-F238E27FC236}">
                <a16:creationId xmlns:a16="http://schemas.microsoft.com/office/drawing/2014/main" id="{E7860782-F73F-48D1-A9A8-C35EC94C9B97}"/>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0EE6DDF9-5F0D-4F92-8945-E09E0A898731}"/>
              </a:ext>
            </a:extLst>
          </p:cNvPr>
          <p:cNvSpPr>
            <a:spLocks noGrp="1"/>
          </p:cNvSpPr>
          <p:nvPr>
            <p:ph type="sldNum" sz="quarter" idx="12"/>
          </p:nvPr>
        </p:nvSpPr>
        <p:spPr/>
        <p:txBody>
          <a:bodyPr/>
          <a:lstStyle/>
          <a:p>
            <a:fld id="{2B3FAA0F-0C25-4287-A27D-EE5F9D90C5AD}" type="slidenum">
              <a:rPr lang="en-GB" smtClean="0"/>
              <a:t>‹#›</a:t>
            </a:fld>
            <a:endParaRPr lang="en-GB"/>
          </a:p>
        </p:txBody>
      </p:sp>
    </p:spTree>
    <p:extLst>
      <p:ext uri="{BB962C8B-B14F-4D97-AF65-F5344CB8AC3E}">
        <p14:creationId xmlns:p14="http://schemas.microsoft.com/office/powerpoint/2010/main" val="245119893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1FA552-AFB7-4572-B27B-194715B55A0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166E008C-9EEE-47C6-868D-7CC4396575E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653AAAC7-71E5-4995-B4A8-3FDA0170F2A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2C455F41-5E5F-4584-A551-64059CF175B0}"/>
              </a:ext>
            </a:extLst>
          </p:cNvPr>
          <p:cNvSpPr>
            <a:spLocks noGrp="1"/>
          </p:cNvSpPr>
          <p:nvPr>
            <p:ph type="dt" sz="half" idx="10"/>
          </p:nvPr>
        </p:nvSpPr>
        <p:spPr/>
        <p:txBody>
          <a:bodyPr/>
          <a:lstStyle/>
          <a:p>
            <a:fld id="{7E1217AC-1DB4-440D-B2E7-CF7A441BC066}" type="datetimeFigureOut">
              <a:rPr lang="en-GB" smtClean="0"/>
              <a:t>19/09/2023</a:t>
            </a:fld>
            <a:endParaRPr lang="en-GB"/>
          </a:p>
        </p:txBody>
      </p:sp>
      <p:sp>
        <p:nvSpPr>
          <p:cNvPr id="6" name="Footer Placeholder 5">
            <a:extLst>
              <a:ext uri="{FF2B5EF4-FFF2-40B4-BE49-F238E27FC236}">
                <a16:creationId xmlns:a16="http://schemas.microsoft.com/office/drawing/2014/main" id="{A9967063-F1DB-4380-B13E-B805DE966DBD}"/>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55C38675-222C-4F3F-BC0F-85FBA301E563}"/>
              </a:ext>
            </a:extLst>
          </p:cNvPr>
          <p:cNvSpPr>
            <a:spLocks noGrp="1"/>
          </p:cNvSpPr>
          <p:nvPr>
            <p:ph type="sldNum" sz="quarter" idx="12"/>
          </p:nvPr>
        </p:nvSpPr>
        <p:spPr/>
        <p:txBody>
          <a:bodyPr/>
          <a:lstStyle/>
          <a:p>
            <a:fld id="{2B3FAA0F-0C25-4287-A27D-EE5F9D90C5AD}" type="slidenum">
              <a:rPr lang="en-GB" smtClean="0"/>
              <a:t>‹#›</a:t>
            </a:fld>
            <a:endParaRPr lang="en-GB"/>
          </a:p>
        </p:txBody>
      </p:sp>
    </p:spTree>
    <p:extLst>
      <p:ext uri="{BB962C8B-B14F-4D97-AF65-F5344CB8AC3E}">
        <p14:creationId xmlns:p14="http://schemas.microsoft.com/office/powerpoint/2010/main" val="30208053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7B3A78-1C0F-44C9-AEA4-F96A13F220D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C72F7DF5-0C75-4081-9814-EFBD718C27B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5A42E1D4-33E7-407A-AF52-C82441F399C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A919F72F-4DFC-4C88-9FEA-8992F365E7D3}"/>
              </a:ext>
            </a:extLst>
          </p:cNvPr>
          <p:cNvSpPr>
            <a:spLocks noGrp="1"/>
          </p:cNvSpPr>
          <p:nvPr>
            <p:ph type="dt" sz="half" idx="10"/>
          </p:nvPr>
        </p:nvSpPr>
        <p:spPr/>
        <p:txBody>
          <a:bodyPr/>
          <a:lstStyle/>
          <a:p>
            <a:fld id="{7E1217AC-1DB4-440D-B2E7-CF7A441BC066}" type="datetimeFigureOut">
              <a:rPr lang="en-GB" smtClean="0"/>
              <a:t>19/09/2023</a:t>
            </a:fld>
            <a:endParaRPr lang="en-GB"/>
          </a:p>
        </p:txBody>
      </p:sp>
      <p:sp>
        <p:nvSpPr>
          <p:cNvPr id="6" name="Footer Placeholder 5">
            <a:extLst>
              <a:ext uri="{FF2B5EF4-FFF2-40B4-BE49-F238E27FC236}">
                <a16:creationId xmlns:a16="http://schemas.microsoft.com/office/drawing/2014/main" id="{526B1CAF-FBA2-4975-A860-67BDD1F3CDE9}"/>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7236EC1B-7357-4AE3-9696-B06DBB77C946}"/>
              </a:ext>
            </a:extLst>
          </p:cNvPr>
          <p:cNvSpPr>
            <a:spLocks noGrp="1"/>
          </p:cNvSpPr>
          <p:nvPr>
            <p:ph type="sldNum" sz="quarter" idx="12"/>
          </p:nvPr>
        </p:nvSpPr>
        <p:spPr/>
        <p:txBody>
          <a:bodyPr/>
          <a:lstStyle/>
          <a:p>
            <a:fld id="{2B3FAA0F-0C25-4287-A27D-EE5F9D90C5AD}" type="slidenum">
              <a:rPr lang="en-GB" smtClean="0"/>
              <a:t>‹#›</a:t>
            </a:fld>
            <a:endParaRPr lang="en-GB"/>
          </a:p>
        </p:txBody>
      </p:sp>
    </p:spTree>
    <p:extLst>
      <p:ext uri="{BB962C8B-B14F-4D97-AF65-F5344CB8AC3E}">
        <p14:creationId xmlns:p14="http://schemas.microsoft.com/office/powerpoint/2010/main" val="290379306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slideLayout" Target="../slideLayouts/slideLayout25.xml"/><Relationship Id="rId18" Type="http://schemas.openxmlformats.org/officeDocument/2006/relationships/slideLayout" Target="../slideLayouts/slideLayout3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17" Type="http://schemas.openxmlformats.org/officeDocument/2006/relationships/slideLayout" Target="../slideLayouts/slideLayout29.xml"/><Relationship Id="rId2" Type="http://schemas.openxmlformats.org/officeDocument/2006/relationships/slideLayout" Target="../slideLayouts/slideLayout14.xml"/><Relationship Id="rId16" Type="http://schemas.openxmlformats.org/officeDocument/2006/relationships/slideLayout" Target="../slideLayouts/slideLayout28.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5" Type="http://schemas.openxmlformats.org/officeDocument/2006/relationships/slideLayout" Target="../slideLayouts/slideLayout27.xml"/><Relationship Id="rId10" Type="http://schemas.openxmlformats.org/officeDocument/2006/relationships/slideLayout" Target="../slideLayouts/slideLayout22.xml"/><Relationship Id="rId19" Type="http://schemas.openxmlformats.org/officeDocument/2006/relationships/theme" Target="../theme/theme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slideLayout" Target="../slideLayouts/slideLayout2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A3CFF86A-25DF-4F74-B588-6195C2E8017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42C335E5-89D5-4DCA-91DC-D4E7228360A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7162C5E1-874B-44A1-9255-C99EED52A5D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E1217AC-1DB4-440D-B2E7-CF7A441BC066}" type="datetimeFigureOut">
              <a:rPr lang="en-GB" smtClean="0"/>
              <a:t>19/09/2023</a:t>
            </a:fld>
            <a:endParaRPr lang="en-GB"/>
          </a:p>
        </p:txBody>
      </p:sp>
      <p:sp>
        <p:nvSpPr>
          <p:cNvPr id="5" name="Footer Placeholder 4">
            <a:extLst>
              <a:ext uri="{FF2B5EF4-FFF2-40B4-BE49-F238E27FC236}">
                <a16:creationId xmlns:a16="http://schemas.microsoft.com/office/drawing/2014/main" id="{5F9A68D1-4D73-4CF5-90BE-841ACB178EB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A6280323-F74D-4760-BB23-41A561A4D55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B3FAA0F-0C25-4287-A27D-EE5F9D90C5AD}" type="slidenum">
              <a:rPr lang="en-GB" smtClean="0"/>
              <a:t>‹#›</a:t>
            </a:fld>
            <a:endParaRPr lang="en-GB"/>
          </a:p>
        </p:txBody>
      </p:sp>
    </p:spTree>
    <p:extLst>
      <p:ext uri="{BB962C8B-B14F-4D97-AF65-F5344CB8AC3E}">
        <p14:creationId xmlns:p14="http://schemas.microsoft.com/office/powerpoint/2010/main" val="186476852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74"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6099E7E7-04CA-432C-B249-5F7407B5A8F9}"/>
              </a:ext>
            </a:extLst>
          </p:cNvPr>
          <p:cNvSpPr>
            <a:spLocks noGrp="1"/>
          </p:cNvSpPr>
          <p:nvPr>
            <p:ph type="title"/>
          </p:nvPr>
        </p:nvSpPr>
        <p:spPr>
          <a:xfrm>
            <a:off x="838200" y="1182249"/>
            <a:ext cx="10515600" cy="1325563"/>
          </a:xfrm>
          <a:prstGeom prst="rect">
            <a:avLst/>
          </a:prstGeom>
        </p:spPr>
        <p:txBody>
          <a:bodyPr vert="horz" lIns="91440" tIns="45720" rIns="91440" bIns="45720" rtlCol="0" anchor="ctr">
            <a:normAutofit/>
          </a:body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F5C75046-7632-4948-B0E2-00A4C42394DD}"/>
              </a:ext>
            </a:extLst>
          </p:cNvPr>
          <p:cNvSpPr>
            <a:spLocks noGrp="1"/>
          </p:cNvSpPr>
          <p:nvPr>
            <p:ph type="body" idx="1"/>
          </p:nvPr>
        </p:nvSpPr>
        <p:spPr>
          <a:xfrm>
            <a:off x="838200" y="2762655"/>
            <a:ext cx="10515600" cy="341430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02533A15-6C1C-462B-AC2A-3068A19CAC7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4CF2E32-623F-49A2-9DD9-9F2E42105A67}" type="datetimeFigureOut">
              <a:rPr lang="en-GB" smtClean="0"/>
              <a:t>19/09/2023</a:t>
            </a:fld>
            <a:endParaRPr lang="en-GB"/>
          </a:p>
        </p:txBody>
      </p:sp>
      <p:sp>
        <p:nvSpPr>
          <p:cNvPr id="5" name="Footer Placeholder 4">
            <a:extLst>
              <a:ext uri="{FF2B5EF4-FFF2-40B4-BE49-F238E27FC236}">
                <a16:creationId xmlns:a16="http://schemas.microsoft.com/office/drawing/2014/main" id="{924B6150-4A4B-4DEA-9449-6DE4679969E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A173F15A-683A-429F-94FB-85213474D79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D12D88E-14EF-4C25-BC74-B8C4B5377B86}" type="slidenum">
              <a:rPr lang="en-GB" smtClean="0"/>
              <a:t>‹#›</a:t>
            </a:fld>
            <a:endParaRPr lang="en-GB"/>
          </a:p>
        </p:txBody>
      </p:sp>
    </p:spTree>
    <p:extLst>
      <p:ext uri="{BB962C8B-B14F-4D97-AF65-F5344CB8AC3E}">
        <p14:creationId xmlns:p14="http://schemas.microsoft.com/office/powerpoint/2010/main" val="232654446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75" r:id="rId3"/>
    <p:sldLayoutId id="2147483663" r:id="rId4"/>
    <p:sldLayoutId id="2147483664" r:id="rId5"/>
    <p:sldLayoutId id="2147483665" r:id="rId6"/>
    <p:sldLayoutId id="2147483666" r:id="rId7"/>
    <p:sldLayoutId id="2147483676" r:id="rId8"/>
    <p:sldLayoutId id="2147483677" r:id="rId9"/>
    <p:sldLayoutId id="2147483678" r:id="rId10"/>
    <p:sldLayoutId id="2147483679" r:id="rId11"/>
    <p:sldLayoutId id="2147483667" r:id="rId12"/>
    <p:sldLayoutId id="2147483668" r:id="rId13"/>
    <p:sldLayoutId id="2147483669" r:id="rId14"/>
    <p:sldLayoutId id="2147483670" r:id="rId15"/>
    <p:sldLayoutId id="2147483671" r:id="rId16"/>
    <p:sldLayoutId id="2147483672" r:id="rId17"/>
    <p:sldLayoutId id="2147483673" r:id="rId18"/>
  </p:sldLayoutIdLst>
  <p:txStyles>
    <p:titleStyle>
      <a:lvl1pPr algn="l" defTabSz="914400" rtl="0" eaLnBrk="1" latinLnBrk="0" hangingPunct="1">
        <a:lnSpc>
          <a:spcPct val="90000"/>
        </a:lnSpc>
        <a:spcBef>
          <a:spcPct val="0"/>
        </a:spcBef>
        <a:buNone/>
        <a:defRPr sz="4400" b="1" kern="1200">
          <a:solidFill>
            <a:schemeClr val="tx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hyperlink" Target="shapingourfuturewellbeing.com" TargetMode="External"/><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8.xml"/></Relationships>
</file>

<file path=ppt/slides/_rels/slide3.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4.xml"/><Relationship Id="rId5" Type="http://schemas.openxmlformats.org/officeDocument/2006/relationships/image" Target="../media/image19.png"/><Relationship Id="rId4" Type="http://schemas.openxmlformats.org/officeDocument/2006/relationships/image" Target="../media/image18.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1AAB753D-D214-8DC4-BFEE-E4B659F1150C}"/>
              </a:ext>
            </a:extLst>
          </p:cNvPr>
          <p:cNvSpPr>
            <a:spLocks noGrp="1"/>
          </p:cNvSpPr>
          <p:nvPr>
            <p:ph type="ctrTitle"/>
          </p:nvPr>
        </p:nvSpPr>
        <p:spPr/>
        <p:txBody>
          <a:bodyPr/>
          <a:lstStyle/>
          <a:p>
            <a:r>
              <a:rPr lang="en-GB"/>
              <a:t>Strategy Refresh</a:t>
            </a:r>
            <a:endParaRPr lang="en-GB" dirty="0"/>
          </a:p>
        </p:txBody>
      </p:sp>
      <p:sp>
        <p:nvSpPr>
          <p:cNvPr id="3" name="Subtitle 2">
            <a:extLst>
              <a:ext uri="{FF2B5EF4-FFF2-40B4-BE49-F238E27FC236}">
                <a16:creationId xmlns:a16="http://schemas.microsoft.com/office/drawing/2014/main" id="{DDF96709-5E4F-40C5-B8D1-22BC79AFCAF9}"/>
              </a:ext>
            </a:extLst>
          </p:cNvPr>
          <p:cNvSpPr>
            <a:spLocks noGrp="1"/>
          </p:cNvSpPr>
          <p:nvPr>
            <p:ph type="subTitle" idx="1"/>
          </p:nvPr>
        </p:nvSpPr>
        <p:spPr/>
        <p:txBody>
          <a:bodyPr/>
          <a:lstStyle/>
          <a:p>
            <a:r>
              <a:rPr lang="en-GB" dirty="0"/>
              <a:t>September 2023</a:t>
            </a:r>
          </a:p>
        </p:txBody>
      </p:sp>
    </p:spTree>
    <p:extLst>
      <p:ext uri="{BB962C8B-B14F-4D97-AF65-F5344CB8AC3E}">
        <p14:creationId xmlns:p14="http://schemas.microsoft.com/office/powerpoint/2010/main" val="300135266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DBC8DE6-8713-4C35-B9DF-313323ADE06A}"/>
              </a:ext>
            </a:extLst>
          </p:cNvPr>
          <p:cNvSpPr txBox="1">
            <a:spLocks/>
          </p:cNvSpPr>
          <p:nvPr/>
        </p:nvSpPr>
        <p:spPr>
          <a:xfrm>
            <a:off x="838200" y="2092569"/>
            <a:ext cx="10515600" cy="4698756"/>
          </a:xfrm>
          <a:prstGeom prst="rect">
            <a:avLst/>
          </a:prstGeom>
          <a:noFill/>
          <a:ln>
            <a:noFill/>
          </a:ln>
        </p:spPr>
        <p:txBody>
          <a:bodyPr vert="horz" lIns="91440" tIns="45720" rIns="91440" bIns="45720" rtlCol="0" anchor="t">
            <a:noAutofit/>
          </a:bodyPr>
          <a:lstStyle>
            <a:lvl1pPr marL="0" indent="0" algn="l" defTabSz="914400" rtl="0" eaLnBrk="1" latinLnBrk="0" hangingPunct="1">
              <a:lnSpc>
                <a:spcPct val="90000"/>
              </a:lnSpc>
              <a:spcBef>
                <a:spcPts val="1000"/>
              </a:spcBef>
              <a:buFont typeface="Arial" panose="020B0604020202020204" pitchFamily="34" charset="0"/>
              <a:buNone/>
              <a:defRPr sz="2400" kern="1200">
                <a:solidFill>
                  <a:schemeClr val="tx1">
                    <a:tint val="75000"/>
                  </a:schemeClr>
                </a:solidFill>
                <a:latin typeface="Arial" panose="020B0604020202020204" pitchFamily="34" charset="0"/>
                <a:ea typeface="+mn-ea"/>
                <a:cs typeface="Arial" panose="020B060402020202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Arial" panose="020B0604020202020204" pitchFamily="34" charset="0"/>
                <a:ea typeface="+mn-ea"/>
                <a:cs typeface="Arial" panose="020B0604020202020204"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Arial" panose="020B0604020202020204" pitchFamily="34" charset="0"/>
                <a:ea typeface="+mn-ea"/>
                <a:cs typeface="Arial" panose="020B0604020202020204" pitchFamily="34" charset="0"/>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Arial" panose="020B0604020202020204" pitchFamily="34" charset="0"/>
                <a:ea typeface="+mn-ea"/>
                <a:cs typeface="Arial" panose="020B0604020202020204"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Arial" panose="020B0604020202020204" pitchFamily="34" charset="0"/>
                <a:ea typeface="+mn-ea"/>
                <a:cs typeface="Arial" panose="020B0604020202020204" pitchFamily="34" charset="0"/>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marL="342900" indent="-342900">
              <a:buClr>
                <a:srgbClr val="DF4172"/>
              </a:buClr>
              <a:buFont typeface="Arial" panose="020B0604020202020204" pitchFamily="34" charset="0"/>
              <a:buChar char="•"/>
            </a:pPr>
            <a:r>
              <a:rPr lang="en-GB" dirty="0">
                <a:solidFill>
                  <a:schemeClr val="tx1"/>
                </a:solidFill>
                <a:latin typeface="Arial"/>
                <a:cs typeface="Arial"/>
              </a:rPr>
              <a:t>To achieve </a:t>
            </a:r>
            <a:r>
              <a:rPr lang="en-GB" b="1" dirty="0">
                <a:solidFill>
                  <a:schemeClr val="tx1"/>
                </a:solidFill>
                <a:latin typeface="Arial"/>
                <a:cs typeface="Arial"/>
              </a:rPr>
              <a:t>digital maturity</a:t>
            </a:r>
            <a:r>
              <a:rPr lang="en-GB" dirty="0">
                <a:solidFill>
                  <a:schemeClr val="tx1"/>
                </a:solidFill>
                <a:latin typeface="Arial"/>
                <a:cs typeface="Arial"/>
              </a:rPr>
              <a:t> enabling the Health Board to connect and communicate, supporting shared decision making in the planning and delivery of health care services. </a:t>
            </a:r>
            <a:endParaRPr lang="en-GB" dirty="0">
              <a:solidFill>
                <a:schemeClr val="tx1"/>
              </a:solidFill>
            </a:endParaRPr>
          </a:p>
          <a:p>
            <a:pPr marL="342900" indent="-342900">
              <a:buClr>
                <a:srgbClr val="DF4172"/>
              </a:buClr>
              <a:buFont typeface="Arial" panose="020B0604020202020204" pitchFamily="34" charset="0"/>
              <a:buChar char="•"/>
            </a:pPr>
            <a:r>
              <a:rPr lang="en-GB" dirty="0">
                <a:solidFill>
                  <a:schemeClr val="tx1"/>
                </a:solidFill>
                <a:latin typeface="Arial"/>
                <a:cs typeface="Arial"/>
              </a:rPr>
              <a:t>Refresh and deliver the Health Board’s programme for creating </a:t>
            </a:r>
            <a:r>
              <a:rPr lang="en-GB" b="1" dirty="0">
                <a:solidFill>
                  <a:schemeClr val="tx1"/>
                </a:solidFill>
                <a:latin typeface="Arial"/>
                <a:cs typeface="Arial"/>
              </a:rPr>
              <a:t>integrated health and care facilities</a:t>
            </a:r>
            <a:r>
              <a:rPr lang="en-GB" dirty="0">
                <a:solidFill>
                  <a:schemeClr val="tx1"/>
                </a:solidFill>
                <a:latin typeface="Arial"/>
                <a:cs typeface="Arial"/>
              </a:rPr>
              <a:t> in our local communities where people can access the information and support they need under one roof. </a:t>
            </a:r>
            <a:endParaRPr lang="en-GB" dirty="0">
              <a:solidFill>
                <a:schemeClr val="tx1"/>
              </a:solidFill>
            </a:endParaRPr>
          </a:p>
          <a:p>
            <a:pPr marL="342900" indent="-342900">
              <a:buClr>
                <a:srgbClr val="DF4172"/>
              </a:buClr>
              <a:buFont typeface="Arial" panose="020B0604020202020204" pitchFamily="34" charset="0"/>
              <a:buChar char="•"/>
            </a:pPr>
            <a:r>
              <a:rPr lang="en-GB" dirty="0">
                <a:solidFill>
                  <a:schemeClr val="tx1"/>
                </a:solidFill>
                <a:latin typeface="Arial"/>
                <a:cs typeface="Arial"/>
              </a:rPr>
              <a:t>With Cardiff University and NHS partners, develop the Health Board’s plans for </a:t>
            </a:r>
            <a:r>
              <a:rPr lang="en-GB" b="1" dirty="0">
                <a:solidFill>
                  <a:schemeClr val="tx1"/>
                </a:solidFill>
                <a:latin typeface="Arial"/>
                <a:cs typeface="Arial"/>
              </a:rPr>
              <a:t>ensuring hospitals providing acute care are fit for the future</a:t>
            </a:r>
            <a:r>
              <a:rPr lang="en-GB" dirty="0">
                <a:solidFill>
                  <a:schemeClr val="tx1"/>
                </a:solidFill>
                <a:latin typeface="Arial"/>
                <a:cs typeface="Arial"/>
              </a:rPr>
              <a:t>. </a:t>
            </a:r>
            <a:endParaRPr lang="en-GB" dirty="0">
              <a:solidFill>
                <a:schemeClr val="tx1"/>
              </a:solidFill>
            </a:endParaRPr>
          </a:p>
          <a:p>
            <a:pPr marL="342900" indent="-342900">
              <a:buClr>
                <a:srgbClr val="DF4172"/>
              </a:buClr>
              <a:buFont typeface="Arial" panose="020B0604020202020204" pitchFamily="34" charset="0"/>
              <a:buChar char="•"/>
            </a:pPr>
            <a:r>
              <a:rPr lang="en-GB" dirty="0">
                <a:solidFill>
                  <a:schemeClr val="tx1"/>
                </a:solidFill>
                <a:latin typeface="Arial"/>
                <a:cs typeface="Arial"/>
              </a:rPr>
              <a:t>Develop more </a:t>
            </a:r>
            <a:r>
              <a:rPr lang="en-GB" b="1" dirty="0">
                <a:solidFill>
                  <a:schemeClr val="tx1"/>
                </a:solidFill>
                <a:latin typeface="Arial"/>
                <a:cs typeface="Arial"/>
              </a:rPr>
              <a:t>shared infrastructure</a:t>
            </a:r>
            <a:r>
              <a:rPr lang="en-GB" dirty="0">
                <a:solidFill>
                  <a:schemeClr val="tx1"/>
                </a:solidFill>
                <a:latin typeface="Arial"/>
                <a:cs typeface="Arial"/>
              </a:rPr>
              <a:t> with public and private sector partners to get best value for the Health Board’s investment.</a:t>
            </a:r>
            <a:endParaRPr lang="en-GB" dirty="0">
              <a:solidFill>
                <a:schemeClr val="tx1"/>
              </a:solidFill>
            </a:endParaRPr>
          </a:p>
        </p:txBody>
      </p:sp>
      <p:sp>
        <p:nvSpPr>
          <p:cNvPr id="2" name="Title 1">
            <a:extLst>
              <a:ext uri="{FF2B5EF4-FFF2-40B4-BE49-F238E27FC236}">
                <a16:creationId xmlns:a16="http://schemas.microsoft.com/office/drawing/2014/main" id="{8EC40CF6-6F37-4A87-BB22-067E5EAC4566}"/>
              </a:ext>
            </a:extLst>
          </p:cNvPr>
          <p:cNvSpPr>
            <a:spLocks noGrp="1"/>
          </p:cNvSpPr>
          <p:nvPr>
            <p:ph type="title"/>
          </p:nvPr>
        </p:nvSpPr>
        <p:spPr>
          <a:noFill/>
        </p:spPr>
        <p:txBody>
          <a:bodyPr>
            <a:normAutofit/>
          </a:bodyPr>
          <a:lstStyle/>
          <a:p>
            <a:r>
              <a:rPr lang="en-GB" sz="3600" dirty="0">
                <a:latin typeface="Arial"/>
                <a:cs typeface="Arial"/>
              </a:rPr>
              <a:t>Priorities</a:t>
            </a:r>
            <a:endParaRPr lang="en-GB" sz="3600" dirty="0"/>
          </a:p>
        </p:txBody>
      </p:sp>
    </p:spTree>
    <p:extLst>
      <p:ext uri="{BB962C8B-B14F-4D97-AF65-F5344CB8AC3E}">
        <p14:creationId xmlns:p14="http://schemas.microsoft.com/office/powerpoint/2010/main" val="336139878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4F1410-27E4-4888-B0B7-F85A2AD7C906}"/>
              </a:ext>
            </a:extLst>
          </p:cNvPr>
          <p:cNvSpPr>
            <a:spLocks noGrp="1"/>
          </p:cNvSpPr>
          <p:nvPr>
            <p:ph type="title"/>
          </p:nvPr>
        </p:nvSpPr>
        <p:spPr>
          <a:noFill/>
          <a:effectLst/>
        </p:spPr>
        <p:txBody>
          <a:bodyPr>
            <a:noAutofit/>
          </a:bodyPr>
          <a:lstStyle/>
          <a:p>
            <a:r>
              <a:rPr lang="en-GB" sz="3600" dirty="0">
                <a:latin typeface="Arial"/>
                <a:cs typeface="Arial"/>
              </a:rPr>
              <a:t>Acting for the Future</a:t>
            </a:r>
            <a:endParaRPr lang="en-US" sz="3600" dirty="0"/>
          </a:p>
        </p:txBody>
      </p:sp>
      <p:sp>
        <p:nvSpPr>
          <p:cNvPr id="3" name="Text Placeholder 2">
            <a:extLst>
              <a:ext uri="{FF2B5EF4-FFF2-40B4-BE49-F238E27FC236}">
                <a16:creationId xmlns:a16="http://schemas.microsoft.com/office/drawing/2014/main" id="{2F22315E-7A14-4CE5-AECB-7524101A18EB}"/>
              </a:ext>
            </a:extLst>
          </p:cNvPr>
          <p:cNvSpPr>
            <a:spLocks noGrp="1"/>
          </p:cNvSpPr>
          <p:nvPr>
            <p:ph idx="1"/>
          </p:nvPr>
        </p:nvSpPr>
        <p:spPr>
          <a:xfrm>
            <a:off x="838199" y="2092568"/>
            <a:ext cx="7729331" cy="4155831"/>
          </a:xfrm>
          <a:noFill/>
          <a:ln>
            <a:noFill/>
          </a:ln>
        </p:spPr>
        <p:style>
          <a:lnRef idx="0">
            <a:scrgbClr r="0" g="0" b="0"/>
          </a:lnRef>
          <a:fillRef idx="0">
            <a:scrgbClr r="0" g="0" b="0"/>
          </a:fillRef>
          <a:effectRef idx="0">
            <a:scrgbClr r="0" g="0" b="0"/>
          </a:effectRef>
          <a:fontRef idx="minor">
            <a:schemeClr val="lt1"/>
          </a:fontRef>
        </p:style>
        <p:txBody>
          <a:bodyPr vert="horz" lIns="91440" tIns="45720" rIns="91440" bIns="45720" rtlCol="0" anchor="t">
            <a:normAutofit lnSpcReduction="10000"/>
          </a:bodyPr>
          <a:lstStyle/>
          <a:p>
            <a:pPr marL="0" indent="0">
              <a:buNone/>
            </a:pPr>
            <a:r>
              <a:rPr lang="en-GB" dirty="0">
                <a:solidFill>
                  <a:schemeClr val="tx1"/>
                </a:solidFill>
                <a:latin typeface="Arial"/>
                <a:cs typeface="Arial"/>
              </a:rPr>
              <a:t>We will work to ensure that what we do today does not compromise the wellbeing of our future generations. We will protect the environment and develop and use new technologies, treatments and techniques to provide the best possible health outcomes and sustainable health care into the future. </a:t>
            </a:r>
            <a:endParaRPr lang="en-US" dirty="0">
              <a:solidFill>
                <a:schemeClr val="tx1"/>
              </a:solidFill>
              <a:latin typeface="Arial"/>
              <a:cs typeface="Arial"/>
            </a:endParaRPr>
          </a:p>
          <a:p>
            <a:pPr marL="0" indent="0">
              <a:buNone/>
            </a:pPr>
            <a:r>
              <a:rPr lang="en-GB" dirty="0">
                <a:solidFill>
                  <a:schemeClr val="tx1"/>
                </a:solidFill>
                <a:latin typeface="Arial"/>
                <a:cs typeface="Arial"/>
              </a:rPr>
              <a:t>By 2030 we will have reduced the Health Board’s carbon footprint by 34% and will have increased our research and clinical innovation activities.</a:t>
            </a:r>
            <a:endParaRPr lang="en-US" dirty="0">
              <a:solidFill>
                <a:schemeClr val="tx1"/>
              </a:solidFill>
              <a:latin typeface="Arial"/>
              <a:cs typeface="Arial"/>
            </a:endParaRPr>
          </a:p>
        </p:txBody>
      </p:sp>
    </p:spTree>
    <p:extLst>
      <p:ext uri="{BB962C8B-B14F-4D97-AF65-F5344CB8AC3E}">
        <p14:creationId xmlns:p14="http://schemas.microsoft.com/office/powerpoint/2010/main" val="214280058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C40CF6-6F37-4A87-BB22-067E5EAC4566}"/>
              </a:ext>
            </a:extLst>
          </p:cNvPr>
          <p:cNvSpPr>
            <a:spLocks noGrp="1"/>
          </p:cNvSpPr>
          <p:nvPr>
            <p:ph type="title"/>
          </p:nvPr>
        </p:nvSpPr>
        <p:spPr>
          <a:noFill/>
        </p:spPr>
        <p:txBody>
          <a:bodyPr>
            <a:normAutofit/>
          </a:bodyPr>
          <a:lstStyle/>
          <a:p>
            <a:r>
              <a:rPr lang="en-GB" sz="3600" dirty="0">
                <a:latin typeface="Arial"/>
                <a:cs typeface="Arial"/>
              </a:rPr>
              <a:t>Priorities</a:t>
            </a:r>
            <a:endParaRPr lang="en-GB" sz="3600" dirty="0"/>
          </a:p>
        </p:txBody>
      </p:sp>
      <p:sp>
        <p:nvSpPr>
          <p:cNvPr id="3" name="Content Placeholder 2">
            <a:extLst>
              <a:ext uri="{FF2B5EF4-FFF2-40B4-BE49-F238E27FC236}">
                <a16:creationId xmlns:a16="http://schemas.microsoft.com/office/drawing/2014/main" id="{5DBC8DE6-8713-4C35-B9DF-313323ADE06A}"/>
              </a:ext>
            </a:extLst>
          </p:cNvPr>
          <p:cNvSpPr txBox="1">
            <a:spLocks/>
          </p:cNvSpPr>
          <p:nvPr/>
        </p:nvSpPr>
        <p:spPr>
          <a:xfrm>
            <a:off x="838200" y="2121143"/>
            <a:ext cx="10515600" cy="4384431"/>
          </a:xfrm>
          <a:prstGeom prst="rect">
            <a:avLst/>
          </a:prstGeom>
          <a:noFill/>
        </p:spPr>
        <p:txBody>
          <a:bodyPr vert="horz" lIns="91440" tIns="45720" rIns="91440" bIns="45720" rtlCol="0" anchor="t">
            <a:noAutofit/>
          </a:bodyPr>
          <a:lstStyle>
            <a:lvl1pPr marL="0" indent="0" algn="l" defTabSz="914400" rtl="0" eaLnBrk="1" latinLnBrk="0" hangingPunct="1">
              <a:lnSpc>
                <a:spcPct val="90000"/>
              </a:lnSpc>
              <a:spcBef>
                <a:spcPts val="1000"/>
              </a:spcBef>
              <a:buFont typeface="Arial" panose="020B0604020202020204" pitchFamily="34" charset="0"/>
              <a:buNone/>
              <a:defRPr sz="2400" kern="1200">
                <a:solidFill>
                  <a:schemeClr val="tx1">
                    <a:tint val="75000"/>
                  </a:schemeClr>
                </a:solidFill>
                <a:latin typeface="Arial" panose="020B0604020202020204" pitchFamily="34" charset="0"/>
                <a:ea typeface="+mn-ea"/>
                <a:cs typeface="Arial" panose="020B060402020202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Arial" panose="020B0604020202020204" pitchFamily="34" charset="0"/>
                <a:ea typeface="+mn-ea"/>
                <a:cs typeface="Arial" panose="020B0604020202020204"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Arial" panose="020B0604020202020204" pitchFamily="34" charset="0"/>
                <a:ea typeface="+mn-ea"/>
                <a:cs typeface="Arial" panose="020B0604020202020204" pitchFamily="34" charset="0"/>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Arial" panose="020B0604020202020204" pitchFamily="34" charset="0"/>
                <a:ea typeface="+mn-ea"/>
                <a:cs typeface="Arial" panose="020B0604020202020204"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Arial" panose="020B0604020202020204" pitchFamily="34" charset="0"/>
                <a:ea typeface="+mn-ea"/>
                <a:cs typeface="Arial" panose="020B0604020202020204" pitchFamily="34" charset="0"/>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marL="342900" indent="-342900">
              <a:buClr>
                <a:schemeClr val="accent6">
                  <a:lumMod val="75000"/>
                </a:schemeClr>
              </a:buClr>
              <a:buFont typeface="Arial" panose="020B0604020202020204" pitchFamily="34" charset="0"/>
              <a:buChar char="•"/>
            </a:pPr>
            <a:r>
              <a:rPr lang="en-GB" sz="2300" dirty="0">
                <a:solidFill>
                  <a:schemeClr val="tx1"/>
                </a:solidFill>
                <a:latin typeface="Arial"/>
                <a:cs typeface="Arial"/>
              </a:rPr>
              <a:t>Develop and expand the Health Board’s </a:t>
            </a:r>
            <a:r>
              <a:rPr lang="en-GB" sz="2300" b="1" dirty="0">
                <a:solidFill>
                  <a:schemeClr val="tx1"/>
                </a:solidFill>
                <a:latin typeface="Arial"/>
                <a:cs typeface="Arial"/>
              </a:rPr>
              <a:t>research, teaching and innovation</a:t>
            </a:r>
            <a:r>
              <a:rPr lang="en-GB" sz="2300" dirty="0">
                <a:solidFill>
                  <a:schemeClr val="tx1"/>
                </a:solidFill>
                <a:latin typeface="Arial"/>
                <a:cs typeface="Arial"/>
              </a:rPr>
              <a:t> portfolios in collaboration with Cardiff University and other partners. </a:t>
            </a:r>
            <a:endParaRPr lang="en-GB" sz="2300" dirty="0">
              <a:solidFill>
                <a:schemeClr val="tx1"/>
              </a:solidFill>
            </a:endParaRPr>
          </a:p>
          <a:p>
            <a:pPr marL="342900" indent="-342900">
              <a:buClr>
                <a:schemeClr val="accent6">
                  <a:lumMod val="75000"/>
                </a:schemeClr>
              </a:buClr>
              <a:buFont typeface="Arial" panose="020B0604020202020204" pitchFamily="34" charset="0"/>
              <a:buChar char="•"/>
            </a:pPr>
            <a:r>
              <a:rPr lang="en-GB" sz="2300" dirty="0">
                <a:solidFill>
                  <a:schemeClr val="tx1"/>
                </a:solidFill>
                <a:latin typeface="Arial"/>
                <a:cs typeface="Arial"/>
              </a:rPr>
              <a:t>Contribute to the development of and adopt </a:t>
            </a:r>
            <a:r>
              <a:rPr lang="en-GB" sz="2300" b="1" dirty="0">
                <a:solidFill>
                  <a:schemeClr val="tx1"/>
                </a:solidFill>
                <a:latin typeface="Arial"/>
                <a:cs typeface="Arial"/>
              </a:rPr>
              <a:t>cutting-edge and novel treatment</a:t>
            </a:r>
            <a:r>
              <a:rPr lang="en-GB" sz="2300" dirty="0">
                <a:solidFill>
                  <a:schemeClr val="tx1"/>
                </a:solidFill>
                <a:latin typeface="Arial"/>
                <a:cs typeface="Arial"/>
              </a:rPr>
              <a:t>, techniques and technologies where they deliver improved patient outcomes and improved value.</a:t>
            </a:r>
          </a:p>
          <a:p>
            <a:pPr marL="342900" indent="-342900">
              <a:buClr>
                <a:schemeClr val="accent6">
                  <a:lumMod val="75000"/>
                </a:schemeClr>
              </a:buClr>
              <a:buFont typeface="Arial" panose="020B0604020202020204" pitchFamily="34" charset="0"/>
              <a:buChar char="•"/>
            </a:pPr>
            <a:r>
              <a:rPr lang="en-GB" sz="2300" dirty="0">
                <a:solidFill>
                  <a:schemeClr val="tx1"/>
                </a:solidFill>
                <a:latin typeface="Arial"/>
                <a:cs typeface="Arial"/>
              </a:rPr>
              <a:t>Maximise the Health Board's </a:t>
            </a:r>
            <a:r>
              <a:rPr lang="en-GB" sz="2300" b="1" dirty="0">
                <a:solidFill>
                  <a:schemeClr val="tx1"/>
                </a:solidFill>
                <a:latin typeface="Arial"/>
                <a:cs typeface="Arial"/>
              </a:rPr>
              <a:t>contribution to the foundational economy.</a:t>
            </a:r>
            <a:endParaRPr lang="en-GB" sz="2300" b="1" dirty="0">
              <a:solidFill>
                <a:schemeClr val="tx1"/>
              </a:solidFill>
            </a:endParaRPr>
          </a:p>
          <a:p>
            <a:pPr marL="342900" indent="-342900">
              <a:buClr>
                <a:schemeClr val="accent6">
                  <a:lumMod val="75000"/>
                </a:schemeClr>
              </a:buClr>
              <a:buFont typeface="Arial" panose="020B0604020202020204" pitchFamily="34" charset="0"/>
              <a:buChar char="•"/>
            </a:pPr>
            <a:r>
              <a:rPr lang="en-GB" sz="2300" dirty="0">
                <a:solidFill>
                  <a:schemeClr val="tx1"/>
                </a:solidFill>
                <a:latin typeface="Arial"/>
                <a:cs typeface="Arial"/>
              </a:rPr>
              <a:t>Deliver the Health Board's </a:t>
            </a:r>
            <a:r>
              <a:rPr lang="en-GB" sz="2300" b="1" dirty="0">
                <a:solidFill>
                  <a:schemeClr val="tx1"/>
                </a:solidFill>
                <a:latin typeface="Arial"/>
                <a:cs typeface="Arial"/>
              </a:rPr>
              <a:t>carbon emissions targets</a:t>
            </a:r>
            <a:r>
              <a:rPr lang="en-GB" sz="2300" dirty="0">
                <a:solidFill>
                  <a:schemeClr val="tx1"/>
                </a:solidFill>
                <a:latin typeface="Arial"/>
                <a:cs typeface="Arial"/>
              </a:rPr>
              <a:t> and fully support active and sustainable travel for staff and visitors to patients. Promote, reward and embed successful waste reduction as part of our quality programme of continuous improvement.</a:t>
            </a:r>
            <a:endParaRPr lang="en-GB" sz="2300" dirty="0">
              <a:solidFill>
                <a:schemeClr val="tx1"/>
              </a:solidFill>
            </a:endParaRPr>
          </a:p>
        </p:txBody>
      </p:sp>
    </p:spTree>
    <p:extLst>
      <p:ext uri="{BB962C8B-B14F-4D97-AF65-F5344CB8AC3E}">
        <p14:creationId xmlns:p14="http://schemas.microsoft.com/office/powerpoint/2010/main" val="268286709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a:extLst>
              <a:ext uri="{FF2B5EF4-FFF2-40B4-BE49-F238E27FC236}">
                <a16:creationId xmlns:a16="http://schemas.microsoft.com/office/drawing/2014/main" id="{BDE18CCF-5E90-4175-B292-8F17C4341C38}"/>
              </a:ext>
            </a:extLst>
          </p:cNvPr>
          <p:cNvSpPr>
            <a:spLocks noGrp="1"/>
          </p:cNvSpPr>
          <p:nvPr>
            <p:ph type="subTitle" idx="1"/>
          </p:nvPr>
        </p:nvSpPr>
        <p:spPr>
          <a:xfrm>
            <a:off x="541721" y="5736336"/>
            <a:ext cx="7213806" cy="487680"/>
          </a:xfrm>
        </p:spPr>
        <p:txBody>
          <a:bodyPr/>
          <a:lstStyle/>
          <a:p>
            <a:r>
              <a:rPr lang="en-GB" dirty="0">
                <a:solidFill>
                  <a:srgbClr val="0056DD"/>
                </a:solidFill>
                <a:hlinkClick r:id="rId2"/>
              </a:rPr>
              <a:t>shapingourfuturewellbeing.com</a:t>
            </a:r>
            <a:endParaRPr lang="en-GB" dirty="0">
              <a:solidFill>
                <a:srgbClr val="0056DD"/>
              </a:solidFill>
            </a:endParaRPr>
          </a:p>
        </p:txBody>
      </p:sp>
      <p:pic>
        <p:nvPicPr>
          <p:cNvPr id="7" name="Picture 6">
            <a:extLst>
              <a:ext uri="{FF2B5EF4-FFF2-40B4-BE49-F238E27FC236}">
                <a16:creationId xmlns:a16="http://schemas.microsoft.com/office/drawing/2014/main" id="{A05674D5-4169-45E0-A1D6-44CD86BDEC0F}"/>
              </a:ext>
            </a:extLst>
          </p:cNvPr>
          <p:cNvPicPr>
            <a:picLocks noChangeAspect="1"/>
          </p:cNvPicPr>
          <p:nvPr/>
        </p:nvPicPr>
        <p:blipFill>
          <a:blip r:embed="rId3"/>
          <a:stretch>
            <a:fillRect/>
          </a:stretch>
        </p:blipFill>
        <p:spPr>
          <a:xfrm>
            <a:off x="541721" y="1432560"/>
            <a:ext cx="7249823" cy="412699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248304938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2C6E91-1D16-4F66-B504-160FC7F995DA}"/>
              </a:ext>
            </a:extLst>
          </p:cNvPr>
          <p:cNvSpPr>
            <a:spLocks noGrp="1"/>
          </p:cNvSpPr>
          <p:nvPr>
            <p:ph type="title"/>
          </p:nvPr>
        </p:nvSpPr>
        <p:spPr>
          <a:xfrm>
            <a:off x="734505" y="1224203"/>
            <a:ext cx="6475288" cy="1325563"/>
          </a:xfrm>
        </p:spPr>
        <p:txBody>
          <a:bodyPr/>
          <a:lstStyle/>
          <a:p>
            <a:r>
              <a:rPr lang="en-GB" dirty="0">
                <a:latin typeface="Arial"/>
                <a:cs typeface="Arial"/>
              </a:rPr>
              <a:t>Our Refreshed Strategy</a:t>
            </a:r>
            <a:endParaRPr lang="en-GB" dirty="0"/>
          </a:p>
        </p:txBody>
      </p:sp>
      <p:pic>
        <p:nvPicPr>
          <p:cNvPr id="5" name="Picture 4" descr="A collage of images of people&#10;&#10;Description automatically generated">
            <a:extLst>
              <a:ext uri="{FF2B5EF4-FFF2-40B4-BE49-F238E27FC236}">
                <a16:creationId xmlns:a16="http://schemas.microsoft.com/office/drawing/2014/main" id="{D288083E-941F-BBD6-7929-938A14F49F1E}"/>
              </a:ext>
            </a:extLst>
          </p:cNvPr>
          <p:cNvPicPr>
            <a:picLocks noChangeAspect="1"/>
          </p:cNvPicPr>
          <p:nvPr/>
        </p:nvPicPr>
        <p:blipFill>
          <a:blip r:embed="rId2"/>
          <a:stretch>
            <a:fillRect/>
          </a:stretch>
        </p:blipFill>
        <p:spPr>
          <a:xfrm>
            <a:off x="7793566" y="1389486"/>
            <a:ext cx="3558116" cy="5031528"/>
          </a:xfrm>
          <a:prstGeom prst="rect">
            <a:avLst/>
          </a:prstGeom>
          <a:ln>
            <a:noFill/>
          </a:ln>
          <a:effectLst>
            <a:outerShdw blurRad="292100" dist="139700" dir="2700000" algn="tl" rotWithShape="0">
              <a:srgbClr val="333333">
                <a:alpha val="65000"/>
              </a:srgbClr>
            </a:outerShdw>
          </a:effectLst>
        </p:spPr>
      </p:pic>
      <p:sp>
        <p:nvSpPr>
          <p:cNvPr id="6" name="TextBox 5">
            <a:extLst>
              <a:ext uri="{FF2B5EF4-FFF2-40B4-BE49-F238E27FC236}">
                <a16:creationId xmlns:a16="http://schemas.microsoft.com/office/drawing/2014/main" id="{4F52C261-F046-E245-5D1D-E90A1BA3A2AE}"/>
              </a:ext>
            </a:extLst>
          </p:cNvPr>
          <p:cNvSpPr txBox="1"/>
          <p:nvPr/>
        </p:nvSpPr>
        <p:spPr>
          <a:xfrm>
            <a:off x="840317" y="2639483"/>
            <a:ext cx="6468532" cy="34163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400" dirty="0">
                <a:latin typeface="Arial"/>
                <a:cs typeface="Arial"/>
              </a:rPr>
              <a:t>We would like to thank everyone who have helped us develop this strategy by participating in the many engagement events we held and providing feedback via the surveys. </a:t>
            </a:r>
          </a:p>
          <a:p>
            <a:endParaRPr lang="en-US" sz="2400" dirty="0">
              <a:latin typeface="Arial"/>
              <a:cs typeface="Arial"/>
            </a:endParaRPr>
          </a:p>
          <a:p>
            <a:r>
              <a:rPr lang="en-US" sz="2400" dirty="0">
                <a:latin typeface="Arial"/>
                <a:cs typeface="Arial"/>
              </a:rPr>
              <a:t>We have listened to what you have told us is important to you and hope that you see this reflected in this refreshed strategy.</a:t>
            </a:r>
            <a:endParaRPr lang="en-US" sz="2400" dirty="0">
              <a:latin typeface="Arial"/>
              <a:cs typeface="Calibri"/>
            </a:endParaRPr>
          </a:p>
        </p:txBody>
      </p:sp>
    </p:spTree>
    <p:extLst>
      <p:ext uri="{BB962C8B-B14F-4D97-AF65-F5344CB8AC3E}">
        <p14:creationId xmlns:p14="http://schemas.microsoft.com/office/powerpoint/2010/main" val="54271855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E1C604-3A1A-4B8B-9F37-FBC18821D116}"/>
              </a:ext>
            </a:extLst>
          </p:cNvPr>
          <p:cNvSpPr>
            <a:spLocks noGrp="1"/>
          </p:cNvSpPr>
          <p:nvPr>
            <p:ph type="title"/>
          </p:nvPr>
        </p:nvSpPr>
        <p:spPr>
          <a:xfrm>
            <a:off x="781049" y="1052142"/>
            <a:ext cx="4210455" cy="963613"/>
          </a:xfrm>
        </p:spPr>
        <p:txBody>
          <a:bodyPr/>
          <a:lstStyle/>
          <a:p>
            <a:r>
              <a:rPr lang="en-GB" dirty="0">
                <a:latin typeface="Arial"/>
                <a:cs typeface="Arial"/>
              </a:rPr>
              <a:t>Our Vision</a:t>
            </a:r>
            <a:endParaRPr lang="en-US" dirty="0"/>
          </a:p>
        </p:txBody>
      </p:sp>
      <p:pic>
        <p:nvPicPr>
          <p:cNvPr id="5" name="Picture Placeholder 4" descr="A group of people in a hospital&#10;&#10;Description automatically generated">
            <a:extLst>
              <a:ext uri="{FF2B5EF4-FFF2-40B4-BE49-F238E27FC236}">
                <a16:creationId xmlns:a16="http://schemas.microsoft.com/office/drawing/2014/main" id="{1656D2E4-5591-467B-1AA3-E314CCFD72F1}"/>
              </a:ext>
            </a:extLst>
          </p:cNvPr>
          <p:cNvPicPr>
            <a:picLocks noGrp="1" noChangeAspect="1"/>
          </p:cNvPicPr>
          <p:nvPr>
            <p:ph type="pic" idx="1"/>
          </p:nvPr>
        </p:nvPicPr>
        <p:blipFill>
          <a:blip r:embed="rId2"/>
          <a:srcRect l="7864" r="7864"/>
          <a:stretch/>
        </p:blipFill>
        <p:spPr/>
      </p:pic>
      <p:sp>
        <p:nvSpPr>
          <p:cNvPr id="4" name="TextBox 3">
            <a:extLst>
              <a:ext uri="{FF2B5EF4-FFF2-40B4-BE49-F238E27FC236}">
                <a16:creationId xmlns:a16="http://schemas.microsoft.com/office/drawing/2014/main" id="{5913786C-2D8B-078E-A26D-85CB70A8412B}"/>
              </a:ext>
            </a:extLst>
          </p:cNvPr>
          <p:cNvSpPr txBox="1"/>
          <p:nvPr/>
        </p:nvSpPr>
        <p:spPr>
          <a:xfrm>
            <a:off x="844153" y="1915715"/>
            <a:ext cx="4403708" cy="4493538"/>
          </a:xfrm>
          <a:prstGeom prst="rect">
            <a:avLst/>
          </a:prstGeom>
          <a:noFill/>
          <a:ln>
            <a:no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2200" dirty="0">
                <a:latin typeface="Arial"/>
                <a:ea typeface="+mn-lt"/>
                <a:cs typeface="+mn-lt"/>
              </a:rPr>
              <a:t>Working together, we will help improve lives so that by 2035, people are healthier and unfair differences in health outcomes are reduced. </a:t>
            </a:r>
            <a:endParaRPr lang="en-US" sz="2200" dirty="0">
              <a:latin typeface="Arial"/>
              <a:ea typeface="+mn-lt"/>
              <a:cs typeface="+mn-lt"/>
            </a:endParaRPr>
          </a:p>
          <a:p>
            <a:endParaRPr lang="en-GB" sz="2200" dirty="0">
              <a:latin typeface="Arial"/>
              <a:ea typeface="+mn-lt"/>
              <a:cs typeface="+mn-lt"/>
            </a:endParaRPr>
          </a:p>
          <a:p>
            <a:r>
              <a:rPr lang="en-GB" sz="2200" dirty="0">
                <a:latin typeface="Arial"/>
                <a:ea typeface="+mn-lt"/>
                <a:cs typeface="+mn-lt"/>
              </a:rPr>
              <a:t>The care we provide for people who need our services and those delivering services will be outstanding, with outcomes and experience for all that compare with the highest performing peer organisations</a:t>
            </a:r>
            <a:endParaRPr lang="en-US" sz="2200" dirty="0">
              <a:latin typeface="Arial"/>
              <a:cs typeface="Calibri"/>
            </a:endParaRPr>
          </a:p>
        </p:txBody>
      </p:sp>
    </p:spTree>
    <p:extLst>
      <p:ext uri="{BB962C8B-B14F-4D97-AF65-F5344CB8AC3E}">
        <p14:creationId xmlns:p14="http://schemas.microsoft.com/office/powerpoint/2010/main" val="77879108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754A36B1-46CA-4C8D-93FB-2A675A36AB6D}"/>
              </a:ext>
            </a:extLst>
          </p:cNvPr>
          <p:cNvPicPr>
            <a:picLocks noChangeAspect="1"/>
          </p:cNvPicPr>
          <p:nvPr/>
        </p:nvPicPr>
        <p:blipFill>
          <a:blip r:embed="rId2"/>
          <a:stretch>
            <a:fillRect/>
          </a:stretch>
        </p:blipFill>
        <p:spPr>
          <a:xfrm>
            <a:off x="891141" y="2702526"/>
            <a:ext cx="1185862" cy="1190624"/>
          </a:xfrm>
          <a:prstGeom prst="rect">
            <a:avLst/>
          </a:prstGeom>
        </p:spPr>
      </p:pic>
      <p:pic>
        <p:nvPicPr>
          <p:cNvPr id="10" name="Picture 9">
            <a:extLst>
              <a:ext uri="{FF2B5EF4-FFF2-40B4-BE49-F238E27FC236}">
                <a16:creationId xmlns:a16="http://schemas.microsoft.com/office/drawing/2014/main" id="{BBD193AB-9482-437B-9AE8-9D05ECD3794E}"/>
              </a:ext>
            </a:extLst>
          </p:cNvPr>
          <p:cNvPicPr>
            <a:picLocks noChangeAspect="1"/>
          </p:cNvPicPr>
          <p:nvPr/>
        </p:nvPicPr>
        <p:blipFill>
          <a:blip r:embed="rId3"/>
          <a:stretch>
            <a:fillRect/>
          </a:stretch>
        </p:blipFill>
        <p:spPr>
          <a:xfrm>
            <a:off x="2991133" y="2704907"/>
            <a:ext cx="1185862" cy="1185862"/>
          </a:xfrm>
          <a:prstGeom prst="rect">
            <a:avLst/>
          </a:prstGeom>
        </p:spPr>
      </p:pic>
      <p:pic>
        <p:nvPicPr>
          <p:cNvPr id="12" name="Picture 11">
            <a:extLst>
              <a:ext uri="{FF2B5EF4-FFF2-40B4-BE49-F238E27FC236}">
                <a16:creationId xmlns:a16="http://schemas.microsoft.com/office/drawing/2014/main" id="{4CA288C8-1A38-462E-BFD2-009C3C082DD5}"/>
              </a:ext>
            </a:extLst>
          </p:cNvPr>
          <p:cNvPicPr>
            <a:picLocks noChangeAspect="1"/>
          </p:cNvPicPr>
          <p:nvPr/>
        </p:nvPicPr>
        <p:blipFill>
          <a:blip r:embed="rId4"/>
          <a:stretch>
            <a:fillRect/>
          </a:stretch>
        </p:blipFill>
        <p:spPr>
          <a:xfrm>
            <a:off x="7355129" y="2704907"/>
            <a:ext cx="1185862" cy="1185862"/>
          </a:xfrm>
          <a:prstGeom prst="rect">
            <a:avLst/>
          </a:prstGeom>
        </p:spPr>
      </p:pic>
      <p:pic>
        <p:nvPicPr>
          <p:cNvPr id="13" name="Picture 12">
            <a:extLst>
              <a:ext uri="{FF2B5EF4-FFF2-40B4-BE49-F238E27FC236}">
                <a16:creationId xmlns:a16="http://schemas.microsoft.com/office/drawing/2014/main" id="{D57DA62E-EACE-486D-BE8F-49191D431078}"/>
              </a:ext>
            </a:extLst>
          </p:cNvPr>
          <p:cNvPicPr>
            <a:picLocks noChangeAspect="1"/>
          </p:cNvPicPr>
          <p:nvPr/>
        </p:nvPicPr>
        <p:blipFill>
          <a:blip r:embed="rId5"/>
          <a:stretch>
            <a:fillRect/>
          </a:stretch>
        </p:blipFill>
        <p:spPr>
          <a:xfrm>
            <a:off x="5091125" y="2615298"/>
            <a:ext cx="1349874" cy="1365081"/>
          </a:xfrm>
          <a:prstGeom prst="rect">
            <a:avLst/>
          </a:prstGeom>
        </p:spPr>
      </p:pic>
      <p:sp>
        <p:nvSpPr>
          <p:cNvPr id="5" name="Text Placeholder 4">
            <a:extLst>
              <a:ext uri="{FF2B5EF4-FFF2-40B4-BE49-F238E27FC236}">
                <a16:creationId xmlns:a16="http://schemas.microsoft.com/office/drawing/2014/main" id="{60B731F9-03C7-4F8C-8351-D5FE9455058E}"/>
              </a:ext>
            </a:extLst>
          </p:cNvPr>
          <p:cNvSpPr>
            <a:spLocks noGrp="1"/>
          </p:cNvSpPr>
          <p:nvPr>
            <p:ph type="body" idx="1"/>
          </p:nvPr>
        </p:nvSpPr>
        <p:spPr>
          <a:xfrm>
            <a:off x="838200" y="4331046"/>
            <a:ext cx="10515600" cy="1500187"/>
          </a:xfrm>
        </p:spPr>
        <p:txBody>
          <a:bodyPr/>
          <a:lstStyle/>
          <a:p>
            <a:r>
              <a:rPr lang="en-GB" sz="3200" dirty="0">
                <a:solidFill>
                  <a:schemeClr val="tx1"/>
                </a:solidFill>
              </a:rPr>
              <a:t>Our Strategic Objectives:</a:t>
            </a:r>
          </a:p>
          <a:p>
            <a:r>
              <a:rPr lang="en-GB" dirty="0"/>
              <a:t>Key goals for delivering our 10 year strategy</a:t>
            </a:r>
          </a:p>
          <a:p>
            <a:endParaRPr lang="en-GB" dirty="0"/>
          </a:p>
        </p:txBody>
      </p:sp>
    </p:spTree>
    <p:extLst>
      <p:ext uri="{BB962C8B-B14F-4D97-AF65-F5344CB8AC3E}">
        <p14:creationId xmlns:p14="http://schemas.microsoft.com/office/powerpoint/2010/main" val="301109807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4F1410-27E4-4888-B0B7-F85A2AD7C906}"/>
              </a:ext>
            </a:extLst>
          </p:cNvPr>
          <p:cNvSpPr>
            <a:spLocks noGrp="1"/>
          </p:cNvSpPr>
          <p:nvPr>
            <p:ph type="title"/>
          </p:nvPr>
        </p:nvSpPr>
        <p:spPr>
          <a:noFill/>
          <a:ln>
            <a:noFill/>
          </a:ln>
          <a:effectLst/>
        </p:spPr>
        <p:txBody>
          <a:bodyPr>
            <a:normAutofit/>
          </a:bodyPr>
          <a:lstStyle/>
          <a:p>
            <a:r>
              <a:rPr lang="en-GB" sz="3600" dirty="0">
                <a:latin typeface="Arial"/>
                <a:cs typeface="Arial"/>
              </a:rPr>
              <a:t>Putting People First</a:t>
            </a:r>
            <a:endParaRPr lang="en-US" sz="3600" dirty="0"/>
          </a:p>
        </p:txBody>
      </p:sp>
      <p:sp>
        <p:nvSpPr>
          <p:cNvPr id="3" name="Text Placeholder 2">
            <a:extLst>
              <a:ext uri="{FF2B5EF4-FFF2-40B4-BE49-F238E27FC236}">
                <a16:creationId xmlns:a16="http://schemas.microsoft.com/office/drawing/2014/main" id="{2F22315E-7A14-4CE5-AECB-7524101A18EB}"/>
              </a:ext>
            </a:extLst>
          </p:cNvPr>
          <p:cNvSpPr>
            <a:spLocks noGrp="1"/>
          </p:cNvSpPr>
          <p:nvPr>
            <p:ph idx="1"/>
          </p:nvPr>
        </p:nvSpPr>
        <p:spPr>
          <a:xfrm>
            <a:off x="838200" y="2092569"/>
            <a:ext cx="6271591" cy="4084394"/>
          </a:xfrm>
          <a:noFill/>
          <a:ln>
            <a:noFill/>
          </a:ln>
        </p:spPr>
        <p:style>
          <a:lnRef idx="0">
            <a:scrgbClr r="0" g="0" b="0"/>
          </a:lnRef>
          <a:fillRef idx="0">
            <a:scrgbClr r="0" g="0" b="0"/>
          </a:fillRef>
          <a:effectRef idx="0">
            <a:scrgbClr r="0" g="0" b="0"/>
          </a:effectRef>
          <a:fontRef idx="minor">
            <a:schemeClr val="lt1"/>
          </a:fontRef>
        </p:style>
        <p:txBody>
          <a:bodyPr vert="horz" lIns="91440" tIns="45720" rIns="91440" bIns="45720" rtlCol="0" anchor="t">
            <a:normAutofit/>
          </a:bodyPr>
          <a:lstStyle/>
          <a:p>
            <a:pPr marL="0" indent="0">
              <a:buNone/>
            </a:pPr>
            <a:r>
              <a:rPr lang="en-GB" dirty="0">
                <a:solidFill>
                  <a:schemeClr val="tx1"/>
                </a:solidFill>
                <a:latin typeface="Arial"/>
                <a:cs typeface="Arial"/>
              </a:rPr>
              <a:t>We will be a great place to train, work and live, where we listen to and empower people to live healthy lives. </a:t>
            </a:r>
            <a:endParaRPr lang="en-US" dirty="0">
              <a:solidFill>
                <a:schemeClr val="tx1"/>
              </a:solidFill>
              <a:latin typeface="Arial"/>
              <a:cs typeface="Arial"/>
            </a:endParaRPr>
          </a:p>
          <a:p>
            <a:pPr marL="0" indent="0">
              <a:buNone/>
            </a:pPr>
            <a:r>
              <a:rPr lang="en-GB" dirty="0">
                <a:solidFill>
                  <a:schemeClr val="tx1"/>
                </a:solidFill>
                <a:latin typeface="Arial"/>
                <a:cs typeface="Arial"/>
              </a:rPr>
              <a:t>By 2035, colleagues would recommend us a great place to work, our workforce will reflect the diversity of our communities and more people will be living healthier lives.</a:t>
            </a:r>
            <a:endParaRPr lang="en-US" dirty="0">
              <a:solidFill>
                <a:schemeClr val="tx1"/>
              </a:solidFill>
              <a:latin typeface="Arial"/>
              <a:cs typeface="Arial"/>
            </a:endParaRPr>
          </a:p>
        </p:txBody>
      </p:sp>
    </p:spTree>
    <p:extLst>
      <p:ext uri="{BB962C8B-B14F-4D97-AF65-F5344CB8AC3E}">
        <p14:creationId xmlns:p14="http://schemas.microsoft.com/office/powerpoint/2010/main" val="283711276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2916E090-5168-4E70-B196-55F23694EB13}"/>
              </a:ext>
            </a:extLst>
          </p:cNvPr>
          <p:cNvSpPr>
            <a:spLocks noGrp="1"/>
          </p:cNvSpPr>
          <p:nvPr>
            <p:ph type="title"/>
          </p:nvPr>
        </p:nvSpPr>
        <p:spPr>
          <a:noFill/>
          <a:ln>
            <a:noFill/>
          </a:ln>
        </p:spPr>
        <p:txBody>
          <a:bodyPr>
            <a:normAutofit/>
          </a:bodyPr>
          <a:lstStyle/>
          <a:p>
            <a:r>
              <a:rPr lang="en-GB" sz="3600" dirty="0">
                <a:latin typeface="Arial"/>
                <a:cs typeface="Arial"/>
              </a:rPr>
              <a:t>Priorities</a:t>
            </a:r>
            <a:endParaRPr lang="en-US" sz="3600" dirty="0"/>
          </a:p>
        </p:txBody>
      </p:sp>
      <p:sp>
        <p:nvSpPr>
          <p:cNvPr id="8" name="Content Placeholder 5">
            <a:extLst>
              <a:ext uri="{FF2B5EF4-FFF2-40B4-BE49-F238E27FC236}">
                <a16:creationId xmlns:a16="http://schemas.microsoft.com/office/drawing/2014/main" id="{009743D3-6EBF-44F9-BDED-93A51F6025D4}"/>
              </a:ext>
            </a:extLst>
          </p:cNvPr>
          <p:cNvSpPr txBox="1">
            <a:spLocks/>
          </p:cNvSpPr>
          <p:nvPr/>
        </p:nvSpPr>
        <p:spPr>
          <a:xfrm>
            <a:off x="791817" y="2092569"/>
            <a:ext cx="10561983" cy="4084394"/>
          </a:xfrm>
          <a:prstGeom prst="rect">
            <a:avLst/>
          </a:prstGeom>
          <a:noFill/>
        </p:spPr>
        <p:txBody>
          <a:bodyPr vert="horz" lIns="91440" tIns="45720" rIns="91440" bIns="45720" rtlCol="0" anchor="t">
            <a:normAutofit/>
          </a:bodyPr>
          <a:lstStyle>
            <a:lvl1pPr marL="0" indent="0" algn="l" defTabSz="914400" rtl="0" eaLnBrk="1" latinLnBrk="0" hangingPunct="1">
              <a:lnSpc>
                <a:spcPct val="90000"/>
              </a:lnSpc>
              <a:spcBef>
                <a:spcPts val="1000"/>
              </a:spcBef>
              <a:buFont typeface="Arial" panose="020B0604020202020204" pitchFamily="34" charset="0"/>
              <a:buNone/>
              <a:defRPr sz="2400" kern="1200">
                <a:solidFill>
                  <a:schemeClr val="tx1">
                    <a:tint val="75000"/>
                  </a:schemeClr>
                </a:solidFill>
                <a:latin typeface="Arial" panose="020B0604020202020204" pitchFamily="34" charset="0"/>
                <a:ea typeface="+mn-ea"/>
                <a:cs typeface="Arial" panose="020B060402020202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Arial" panose="020B0604020202020204" pitchFamily="34" charset="0"/>
                <a:ea typeface="+mn-ea"/>
                <a:cs typeface="Arial" panose="020B0604020202020204"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Arial" panose="020B0604020202020204" pitchFamily="34" charset="0"/>
                <a:ea typeface="+mn-ea"/>
                <a:cs typeface="Arial" panose="020B0604020202020204" pitchFamily="34" charset="0"/>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Arial" panose="020B0604020202020204" pitchFamily="34" charset="0"/>
                <a:ea typeface="+mn-ea"/>
                <a:cs typeface="Arial" panose="020B0604020202020204"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Arial" panose="020B0604020202020204" pitchFamily="34" charset="0"/>
                <a:ea typeface="+mn-ea"/>
                <a:cs typeface="Arial" panose="020B0604020202020204" pitchFamily="34" charset="0"/>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marL="342900" indent="-342900">
              <a:buClr>
                <a:schemeClr val="accent4"/>
              </a:buClr>
              <a:buFont typeface="Arial" panose="020B0604020202020204" pitchFamily="34" charset="0"/>
              <a:buChar char="•"/>
            </a:pPr>
            <a:r>
              <a:rPr lang="en-GB" dirty="0">
                <a:solidFill>
                  <a:schemeClr val="tx1"/>
                </a:solidFill>
                <a:latin typeface="Arial"/>
                <a:cs typeface="Arial"/>
              </a:rPr>
              <a:t>People will feel </a:t>
            </a:r>
            <a:r>
              <a:rPr lang="en-GB" b="1" dirty="0">
                <a:solidFill>
                  <a:schemeClr val="tx1"/>
                </a:solidFill>
                <a:latin typeface="Arial"/>
                <a:cs typeface="Arial"/>
              </a:rPr>
              <a:t>valued, developed, supported and engaged. </a:t>
            </a:r>
          </a:p>
          <a:p>
            <a:pPr marL="342900" indent="-342900">
              <a:buClr>
                <a:schemeClr val="accent4"/>
              </a:buClr>
              <a:buFont typeface="Arial" panose="020B0604020202020204" pitchFamily="34" charset="0"/>
              <a:buChar char="•"/>
            </a:pPr>
            <a:endParaRPr lang="en-GB" b="1" dirty="0">
              <a:solidFill>
                <a:schemeClr val="tx1"/>
              </a:solidFill>
            </a:endParaRPr>
          </a:p>
          <a:p>
            <a:pPr marL="342900" indent="-342900">
              <a:buClr>
                <a:schemeClr val="accent4"/>
              </a:buClr>
              <a:buFont typeface="Arial" panose="020B0604020202020204" pitchFamily="34" charset="0"/>
              <a:buChar char="•"/>
            </a:pPr>
            <a:r>
              <a:rPr lang="en-GB" dirty="0">
                <a:solidFill>
                  <a:schemeClr val="tx1"/>
                </a:solidFill>
                <a:latin typeface="Arial"/>
                <a:cs typeface="Arial"/>
              </a:rPr>
              <a:t>We will have an</a:t>
            </a:r>
            <a:r>
              <a:rPr lang="en-GB" b="1" dirty="0">
                <a:solidFill>
                  <a:schemeClr val="tx1"/>
                </a:solidFill>
                <a:latin typeface="Arial"/>
                <a:cs typeface="Arial"/>
              </a:rPr>
              <a:t> inclusive culture</a:t>
            </a:r>
            <a:r>
              <a:rPr lang="en-GB" dirty="0">
                <a:solidFill>
                  <a:schemeClr val="tx1"/>
                </a:solidFill>
                <a:latin typeface="Arial"/>
                <a:cs typeface="Arial"/>
              </a:rPr>
              <a:t> where the diversity of the Health Board’s people will be representative of the Health Board’s local populations. </a:t>
            </a:r>
          </a:p>
          <a:p>
            <a:pPr marL="342900" indent="-342900">
              <a:buClr>
                <a:schemeClr val="accent4"/>
              </a:buClr>
              <a:buFont typeface="Arial" panose="020B0604020202020204" pitchFamily="34" charset="0"/>
              <a:buChar char="•"/>
            </a:pPr>
            <a:endParaRPr lang="en-GB" dirty="0">
              <a:solidFill>
                <a:schemeClr val="tx1"/>
              </a:solidFill>
            </a:endParaRPr>
          </a:p>
          <a:p>
            <a:pPr marL="342900" indent="-342900">
              <a:buClr>
                <a:schemeClr val="accent4"/>
              </a:buClr>
              <a:buFont typeface="Arial" panose="020B0604020202020204" pitchFamily="34" charset="0"/>
              <a:buChar char="•"/>
            </a:pPr>
            <a:r>
              <a:rPr lang="en-GB" dirty="0">
                <a:solidFill>
                  <a:schemeClr val="tx1"/>
                </a:solidFill>
                <a:latin typeface="Arial"/>
                <a:cs typeface="Arial"/>
              </a:rPr>
              <a:t>Through our integrated population health improvement programme, we will enable and </a:t>
            </a:r>
            <a:r>
              <a:rPr lang="en-GB" b="1" dirty="0">
                <a:solidFill>
                  <a:schemeClr val="tx1"/>
                </a:solidFill>
                <a:latin typeface="Arial"/>
                <a:cs typeface="Arial"/>
              </a:rPr>
              <a:t>empower people </a:t>
            </a:r>
            <a:r>
              <a:rPr lang="en-GB" dirty="0">
                <a:solidFill>
                  <a:schemeClr val="tx1"/>
                </a:solidFill>
                <a:latin typeface="Arial"/>
                <a:cs typeface="Arial"/>
              </a:rPr>
              <a:t>to live healthy lives and reduce their risk of ill health. </a:t>
            </a:r>
            <a:endParaRPr lang="en-GB" dirty="0">
              <a:solidFill>
                <a:schemeClr val="tx1"/>
              </a:solidFill>
            </a:endParaRPr>
          </a:p>
        </p:txBody>
      </p:sp>
    </p:spTree>
    <p:extLst>
      <p:ext uri="{BB962C8B-B14F-4D97-AF65-F5344CB8AC3E}">
        <p14:creationId xmlns:p14="http://schemas.microsoft.com/office/powerpoint/2010/main" val="72674479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4F1410-27E4-4888-B0B7-F85A2AD7C906}"/>
              </a:ext>
            </a:extLst>
          </p:cNvPr>
          <p:cNvSpPr>
            <a:spLocks noGrp="1"/>
          </p:cNvSpPr>
          <p:nvPr>
            <p:ph type="title"/>
          </p:nvPr>
        </p:nvSpPr>
        <p:spPr>
          <a:noFill/>
          <a:effectLst/>
        </p:spPr>
        <p:txBody>
          <a:bodyPr>
            <a:noAutofit/>
          </a:bodyPr>
          <a:lstStyle/>
          <a:p>
            <a:r>
              <a:rPr lang="en-GB" sz="3600" dirty="0">
                <a:latin typeface="Arial"/>
                <a:cs typeface="Arial"/>
              </a:rPr>
              <a:t>Providing Outstanding Quality</a:t>
            </a:r>
            <a:endParaRPr lang="en-US" sz="3600" dirty="0"/>
          </a:p>
        </p:txBody>
      </p:sp>
      <p:sp>
        <p:nvSpPr>
          <p:cNvPr id="5" name="Text Placeholder 2">
            <a:extLst>
              <a:ext uri="{FF2B5EF4-FFF2-40B4-BE49-F238E27FC236}">
                <a16:creationId xmlns:a16="http://schemas.microsoft.com/office/drawing/2014/main" id="{9952D51A-C881-4977-A7EF-781B0FD5CC3D}"/>
              </a:ext>
            </a:extLst>
          </p:cNvPr>
          <p:cNvSpPr>
            <a:spLocks noGrp="1"/>
          </p:cNvSpPr>
          <p:nvPr>
            <p:ph idx="1"/>
          </p:nvPr>
        </p:nvSpPr>
        <p:spPr>
          <a:xfrm>
            <a:off x="838200" y="2092569"/>
            <a:ext cx="6192078" cy="4084394"/>
          </a:xfrm>
          <a:noFill/>
        </p:spPr>
        <p:txBody>
          <a:bodyPr vert="horz" lIns="91440" tIns="45720" rIns="91440" bIns="45720" rtlCol="0" anchor="t">
            <a:normAutofit/>
          </a:bodyPr>
          <a:lstStyle/>
          <a:p>
            <a:pPr marL="0" indent="0">
              <a:buNone/>
            </a:pPr>
            <a:r>
              <a:rPr lang="en-GB" dirty="0">
                <a:latin typeface="Arial"/>
                <a:cs typeface="Arial"/>
              </a:rPr>
              <a:t>We will provide outstanding services which are equitable, timely and safe, where people are treated with kindness and are supported to achieve the outcomes that matter to them. </a:t>
            </a:r>
            <a:endParaRPr lang="en-US" dirty="0"/>
          </a:p>
          <a:p>
            <a:pPr marL="0" indent="0">
              <a:buNone/>
            </a:pPr>
            <a:r>
              <a:rPr lang="en-GB" dirty="0">
                <a:latin typeface="Arial"/>
                <a:cs typeface="Arial"/>
              </a:rPr>
              <a:t>We will have reduced inequities in prevention, improved access to clinical services and clinical outcomes. </a:t>
            </a:r>
            <a:endParaRPr lang="en-US" dirty="0"/>
          </a:p>
        </p:txBody>
      </p:sp>
    </p:spTree>
    <p:extLst>
      <p:ext uri="{BB962C8B-B14F-4D97-AF65-F5344CB8AC3E}">
        <p14:creationId xmlns:p14="http://schemas.microsoft.com/office/powerpoint/2010/main" val="137293597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Content Placeholder 2">
            <a:extLst>
              <a:ext uri="{FF2B5EF4-FFF2-40B4-BE49-F238E27FC236}">
                <a16:creationId xmlns:a16="http://schemas.microsoft.com/office/drawing/2014/main" id="{92B4579E-DD33-44E8-A06C-3B3B6DD73F5E}"/>
              </a:ext>
            </a:extLst>
          </p:cNvPr>
          <p:cNvSpPr txBox="1">
            <a:spLocks/>
          </p:cNvSpPr>
          <p:nvPr/>
        </p:nvSpPr>
        <p:spPr>
          <a:xfrm>
            <a:off x="838200" y="2092569"/>
            <a:ext cx="10515600" cy="4527306"/>
          </a:xfrm>
          <a:prstGeom prst="rect">
            <a:avLst/>
          </a:prstGeom>
          <a:noFill/>
          <a:ln>
            <a:noFill/>
          </a:ln>
        </p:spPr>
        <p:txBody>
          <a:bodyPr vert="horz" lIns="91440" tIns="45720" rIns="91440" bIns="45720" rtlCol="0" anchor="t">
            <a:noAutofit/>
          </a:bodyPr>
          <a:lstStyle>
            <a:lvl1pPr marL="0" indent="0" algn="l" defTabSz="914400" rtl="0" eaLnBrk="1" latinLnBrk="0" hangingPunct="1">
              <a:lnSpc>
                <a:spcPct val="90000"/>
              </a:lnSpc>
              <a:spcBef>
                <a:spcPts val="1000"/>
              </a:spcBef>
              <a:buFont typeface="Arial" panose="020B0604020202020204" pitchFamily="34" charset="0"/>
              <a:buNone/>
              <a:defRPr sz="2400" kern="1200">
                <a:solidFill>
                  <a:schemeClr val="tx1">
                    <a:tint val="75000"/>
                  </a:schemeClr>
                </a:solidFill>
                <a:latin typeface="Arial" panose="020B0604020202020204" pitchFamily="34" charset="0"/>
                <a:ea typeface="+mn-ea"/>
                <a:cs typeface="Arial" panose="020B060402020202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Arial" panose="020B0604020202020204" pitchFamily="34" charset="0"/>
                <a:ea typeface="+mn-ea"/>
                <a:cs typeface="Arial" panose="020B0604020202020204"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Arial" panose="020B0604020202020204" pitchFamily="34" charset="0"/>
                <a:ea typeface="+mn-ea"/>
                <a:cs typeface="Arial" panose="020B0604020202020204" pitchFamily="34" charset="0"/>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Arial" panose="020B0604020202020204" pitchFamily="34" charset="0"/>
                <a:ea typeface="+mn-ea"/>
                <a:cs typeface="Arial" panose="020B0604020202020204"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Arial" panose="020B0604020202020204" pitchFamily="34" charset="0"/>
                <a:ea typeface="+mn-ea"/>
                <a:cs typeface="Arial" panose="020B0604020202020204" pitchFamily="34" charset="0"/>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marL="342900" indent="-342900">
              <a:buClr>
                <a:srgbClr val="ED37FB"/>
              </a:buClr>
              <a:buFont typeface="Arial" panose="020B0604020202020204" pitchFamily="34" charset="0"/>
              <a:buChar char="•"/>
            </a:pPr>
            <a:r>
              <a:rPr lang="en-GB" dirty="0">
                <a:solidFill>
                  <a:schemeClr val="tx1"/>
                </a:solidFill>
                <a:latin typeface="Arial"/>
                <a:cs typeface="Arial"/>
              </a:rPr>
              <a:t>Focus on </a:t>
            </a:r>
            <a:r>
              <a:rPr lang="en-GB" b="1" dirty="0">
                <a:solidFill>
                  <a:schemeClr val="tx1"/>
                </a:solidFill>
                <a:latin typeface="Arial"/>
                <a:cs typeface="Arial"/>
              </a:rPr>
              <a:t>minimising inequity</a:t>
            </a:r>
            <a:r>
              <a:rPr lang="en-GB" dirty="0">
                <a:solidFill>
                  <a:schemeClr val="tx1"/>
                </a:solidFill>
                <a:latin typeface="Arial"/>
                <a:cs typeface="Arial"/>
              </a:rPr>
              <a:t> in healthy behaviours, preventative services, access to clinical services, and health outcomes, to reduce current unfair, unjust differences experienced by people in the community.</a:t>
            </a:r>
          </a:p>
          <a:p>
            <a:pPr marL="342900" indent="-342900">
              <a:buClr>
                <a:srgbClr val="ED37FB"/>
              </a:buClr>
              <a:buFont typeface="Arial" panose="020B0604020202020204" pitchFamily="34" charset="0"/>
              <a:buChar char="•"/>
            </a:pPr>
            <a:r>
              <a:rPr lang="en-GB" dirty="0">
                <a:solidFill>
                  <a:schemeClr val="tx1"/>
                </a:solidFill>
                <a:latin typeface="Arial"/>
                <a:cs typeface="Arial"/>
              </a:rPr>
              <a:t>Deliver </a:t>
            </a:r>
            <a:r>
              <a:rPr lang="en-GB" b="1" dirty="0">
                <a:solidFill>
                  <a:schemeClr val="tx1"/>
                </a:solidFill>
                <a:latin typeface="Arial"/>
                <a:cs typeface="Arial"/>
              </a:rPr>
              <a:t>outstanding quality of care every time</a:t>
            </a:r>
            <a:r>
              <a:rPr lang="en-GB" dirty="0">
                <a:solidFill>
                  <a:schemeClr val="tx1"/>
                </a:solidFill>
                <a:latin typeface="Arial"/>
                <a:cs typeface="Arial"/>
              </a:rPr>
              <a:t> - from the most 	complex care for the most critically ill to routine care that prevents and protects against ill health and disease – addressing physical and mental health needs. Achieve the best outcomes for patients in line with what matters most to them, their families and carers. </a:t>
            </a:r>
          </a:p>
          <a:p>
            <a:pPr marL="342900" indent="-342900">
              <a:buClr>
                <a:srgbClr val="ED37FB"/>
              </a:buClr>
              <a:buFont typeface="Arial" panose="020B0604020202020204" pitchFamily="34" charset="0"/>
              <a:buChar char="•"/>
            </a:pPr>
            <a:r>
              <a:rPr lang="en-GB" dirty="0">
                <a:solidFill>
                  <a:schemeClr val="tx1"/>
                </a:solidFill>
                <a:latin typeface="Arial"/>
                <a:cs typeface="Arial"/>
              </a:rPr>
              <a:t>Develop the Health Board's approach to </a:t>
            </a:r>
            <a:r>
              <a:rPr lang="en-GB" b="1" dirty="0">
                <a:solidFill>
                  <a:schemeClr val="tx1"/>
                </a:solidFill>
                <a:latin typeface="Arial"/>
                <a:cs typeface="Arial"/>
              </a:rPr>
              <a:t>continuous quality to improvement</a:t>
            </a:r>
            <a:r>
              <a:rPr lang="en-GB" dirty="0">
                <a:solidFill>
                  <a:schemeClr val="tx1"/>
                </a:solidFill>
                <a:latin typeface="Arial"/>
                <a:cs typeface="Arial"/>
              </a:rPr>
              <a:t> and make the best use of the Health Board’s resources.</a:t>
            </a:r>
            <a:endParaRPr lang="en-GB" dirty="0">
              <a:solidFill>
                <a:schemeClr val="tx1"/>
              </a:solidFill>
            </a:endParaRPr>
          </a:p>
        </p:txBody>
      </p:sp>
      <p:sp>
        <p:nvSpPr>
          <p:cNvPr id="3" name="Title 1">
            <a:extLst>
              <a:ext uri="{FF2B5EF4-FFF2-40B4-BE49-F238E27FC236}">
                <a16:creationId xmlns:a16="http://schemas.microsoft.com/office/drawing/2014/main" id="{09DB1AA0-1274-423D-AFF2-F305703C9F0D}"/>
              </a:ext>
            </a:extLst>
          </p:cNvPr>
          <p:cNvSpPr>
            <a:spLocks noGrp="1"/>
          </p:cNvSpPr>
          <p:nvPr>
            <p:ph type="title"/>
          </p:nvPr>
        </p:nvSpPr>
        <p:spPr>
          <a:noFill/>
          <a:ln>
            <a:noFill/>
          </a:ln>
        </p:spPr>
        <p:txBody>
          <a:bodyPr>
            <a:normAutofit/>
          </a:bodyPr>
          <a:lstStyle/>
          <a:p>
            <a:r>
              <a:rPr lang="en-GB" sz="3600" dirty="0">
                <a:latin typeface="Arial"/>
                <a:cs typeface="Arial"/>
              </a:rPr>
              <a:t>Priorities</a:t>
            </a:r>
            <a:endParaRPr lang="en-GB" sz="3600" dirty="0"/>
          </a:p>
        </p:txBody>
      </p:sp>
    </p:spTree>
    <p:extLst>
      <p:ext uri="{BB962C8B-B14F-4D97-AF65-F5344CB8AC3E}">
        <p14:creationId xmlns:p14="http://schemas.microsoft.com/office/powerpoint/2010/main" val="73648215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4F1410-27E4-4888-B0B7-F85A2AD7C906}"/>
              </a:ext>
            </a:extLst>
          </p:cNvPr>
          <p:cNvSpPr>
            <a:spLocks noGrp="1"/>
          </p:cNvSpPr>
          <p:nvPr>
            <p:ph type="title"/>
          </p:nvPr>
        </p:nvSpPr>
        <p:spPr>
          <a:noFill/>
          <a:effectLst/>
        </p:spPr>
        <p:txBody>
          <a:bodyPr>
            <a:noAutofit/>
          </a:bodyPr>
          <a:lstStyle/>
          <a:p>
            <a:r>
              <a:rPr lang="en-GB" sz="3600" dirty="0">
                <a:latin typeface="Arial"/>
                <a:cs typeface="Arial"/>
              </a:rPr>
              <a:t>Delivering in the Right Places</a:t>
            </a:r>
            <a:endParaRPr lang="en-US" sz="3600" dirty="0"/>
          </a:p>
        </p:txBody>
      </p:sp>
      <p:sp>
        <p:nvSpPr>
          <p:cNvPr id="3" name="Text Placeholder 2">
            <a:extLst>
              <a:ext uri="{FF2B5EF4-FFF2-40B4-BE49-F238E27FC236}">
                <a16:creationId xmlns:a16="http://schemas.microsoft.com/office/drawing/2014/main" id="{2F22315E-7A14-4CE5-AECB-7524101A18EB}"/>
              </a:ext>
            </a:extLst>
          </p:cNvPr>
          <p:cNvSpPr>
            <a:spLocks noGrp="1"/>
          </p:cNvSpPr>
          <p:nvPr>
            <p:ph idx="1"/>
          </p:nvPr>
        </p:nvSpPr>
        <p:spPr>
          <a:xfrm>
            <a:off x="838200" y="2092569"/>
            <a:ext cx="6503504" cy="4084394"/>
          </a:xfrm>
          <a:noFill/>
          <a:ln>
            <a:noFill/>
          </a:ln>
        </p:spPr>
        <p:style>
          <a:lnRef idx="0">
            <a:scrgbClr r="0" g="0" b="0"/>
          </a:lnRef>
          <a:fillRef idx="0">
            <a:scrgbClr r="0" g="0" b="0"/>
          </a:fillRef>
          <a:effectRef idx="0">
            <a:scrgbClr r="0" g="0" b="0"/>
          </a:effectRef>
          <a:fontRef idx="minor">
            <a:schemeClr val="lt1"/>
          </a:fontRef>
        </p:style>
        <p:txBody>
          <a:bodyPr vert="horz" lIns="91440" tIns="45720" rIns="91440" bIns="45720" rtlCol="0" anchor="t">
            <a:normAutofit/>
          </a:bodyPr>
          <a:lstStyle/>
          <a:p>
            <a:pPr marL="0" indent="0">
              <a:buNone/>
            </a:pPr>
            <a:r>
              <a:rPr lang="en-GB" dirty="0">
                <a:solidFill>
                  <a:schemeClr val="tx1"/>
                </a:solidFill>
                <a:latin typeface="Arial"/>
                <a:cs typeface="Arial"/>
              </a:rPr>
              <a:t>By 2035 we will be using real time integrated data to inform joint decision making and multi-disciplinary team working, giving people access to and ownership of their data to enable them to manage their health and wellbeing. </a:t>
            </a:r>
            <a:endParaRPr lang="en-US" dirty="0">
              <a:solidFill>
                <a:schemeClr val="tx1"/>
              </a:solidFill>
              <a:latin typeface="Arial"/>
              <a:cs typeface="Arial"/>
            </a:endParaRPr>
          </a:p>
          <a:p>
            <a:pPr marL="0" indent="0">
              <a:buNone/>
            </a:pPr>
            <a:r>
              <a:rPr lang="en-GB" dirty="0">
                <a:solidFill>
                  <a:schemeClr val="tx1"/>
                </a:solidFill>
                <a:latin typeface="Arial"/>
                <a:cs typeface="Arial"/>
              </a:rPr>
              <a:t>We will be well on our journey to provide care in the right place, in facilities that are fit for purpose, flexible and promote recovery.</a:t>
            </a:r>
            <a:endParaRPr lang="en-US" dirty="0">
              <a:solidFill>
                <a:schemeClr val="tx1"/>
              </a:solidFill>
              <a:latin typeface="Arial"/>
              <a:cs typeface="Arial"/>
            </a:endParaRPr>
          </a:p>
          <a:p>
            <a:endParaRPr lang="en-US" dirty="0">
              <a:solidFill>
                <a:schemeClr val="tx1"/>
              </a:solidFill>
              <a:latin typeface="Arial"/>
              <a:cs typeface="Arial"/>
            </a:endParaRPr>
          </a:p>
        </p:txBody>
      </p:sp>
    </p:spTree>
    <p:extLst>
      <p:ext uri="{BB962C8B-B14F-4D97-AF65-F5344CB8AC3E}">
        <p14:creationId xmlns:p14="http://schemas.microsoft.com/office/powerpoint/2010/main" val="336918856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2F8CEE1B88645E4CABDC9257A99178CB" ma:contentTypeVersion="14" ma:contentTypeDescription="Create a new document." ma:contentTypeScope="" ma:versionID="d7b33e830c3ec7e34a51415c67805f03">
  <xsd:schema xmlns:xsd="http://www.w3.org/2001/XMLSchema" xmlns:xs="http://www.w3.org/2001/XMLSchema" xmlns:p="http://schemas.microsoft.com/office/2006/metadata/properties" xmlns:ns3="b92b639e-e516-4141-8104-e5c2fd8a6a07" xmlns:ns4="5d574a0a-7581-4bbf-90d2-16651045c84e" targetNamespace="http://schemas.microsoft.com/office/2006/metadata/properties" ma:root="true" ma:fieldsID="6f79b0c0616c0912ab9287a39a226fc4" ns3:_="" ns4:_="">
    <xsd:import namespace="b92b639e-e516-4141-8104-e5c2fd8a6a07"/>
    <xsd:import namespace="5d574a0a-7581-4bbf-90d2-16651045c84e"/>
    <xsd:element name="properties">
      <xsd:complexType>
        <xsd:sequence>
          <xsd:element name="documentManagement">
            <xsd:complexType>
              <xsd:all>
                <xsd:element ref="ns3:MediaServiceMetadata" minOccurs="0"/>
                <xsd:element ref="ns3:MediaServiceFastMetadata" minOccurs="0"/>
                <xsd:element ref="ns3:_activity" minOccurs="0"/>
                <xsd:element ref="ns4:SharedWithUsers" minOccurs="0"/>
                <xsd:element ref="ns4:SharedWithDetails" minOccurs="0"/>
                <xsd:element ref="ns4:SharingHintHash" minOccurs="0"/>
                <xsd:element ref="ns3:MediaServiceAutoTags" minOccurs="0"/>
                <xsd:element ref="ns3:MediaServiceOCR" minOccurs="0"/>
                <xsd:element ref="ns3:MediaServiceGenerationTime" minOccurs="0"/>
                <xsd:element ref="ns3:MediaServiceEventHashCode" minOccurs="0"/>
                <xsd:element ref="ns3:MediaServiceDateTaken" minOccurs="0"/>
                <xsd:element ref="ns3:MediaLengthInSeconds" minOccurs="0"/>
                <xsd:element ref="ns3:MediaServiceObjectDetectorVersions" minOccurs="0"/>
                <xsd:element ref="ns3: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92b639e-e516-4141-8104-e5c2fd8a6a0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_activity" ma:index="10" nillable="true" ma:displayName="_activity" ma:hidden="true" ma:internalName="_activity">
      <xsd:simpleType>
        <xsd:restriction base="dms:Note"/>
      </xsd:simpleType>
    </xsd:element>
    <xsd:element name="MediaServiceAutoTags" ma:index="14" nillable="true" ma:displayName="Tags" ma:internalName="MediaServiceAutoTags"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DateTaken" ma:index="18" nillable="true" ma:displayName="MediaServiceDateTaken" ma:hidden="true" ma:indexed="true" ma:internalName="MediaServiceDateTaken" ma:readOnly="true">
      <xsd:simpleType>
        <xsd:restriction base="dms:Text"/>
      </xsd:simpleType>
    </xsd:element>
    <xsd:element name="MediaLengthInSeconds" ma:index="19" nillable="true" ma:displayName="MediaLengthInSeconds" ma:hidden="true" ma:internalName="MediaLengthInSeconds" ma:readOnly="true">
      <xsd:simpleType>
        <xsd:restriction base="dms:Unknown"/>
      </xsd:simpleType>
    </xsd:element>
    <xsd:element name="MediaServiceObjectDetectorVersions" ma:index="20" nillable="true" ma:displayName="MediaServiceObjectDetectorVersions" ma:hidden="true" ma:indexed="true" ma:internalName="MediaServiceObjectDetectorVersions" ma:readOnly="true">
      <xsd:simpleType>
        <xsd:restriction base="dms:Text"/>
      </xsd:simpleType>
    </xsd:element>
    <xsd:element name="MediaServiceLocation" ma:index="21" nillable="true" ma:displayName="Location" ma:indexed="true"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5d574a0a-7581-4bbf-90d2-16651045c84e" elementFormDefault="qualified">
    <xsd:import namespace="http://schemas.microsoft.com/office/2006/documentManagement/types"/>
    <xsd:import namespace="http://schemas.microsoft.com/office/infopath/2007/PartnerControls"/>
    <xsd:element name="SharedWithUsers" ma:index="11"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2" nillable="true" ma:displayName="Shared With Details" ma:internalName="SharedWithDetails" ma:readOnly="true">
      <xsd:simpleType>
        <xsd:restriction base="dms:Note">
          <xsd:maxLength value="255"/>
        </xsd:restriction>
      </xsd:simpleType>
    </xsd:element>
    <xsd:element name="SharingHintHash" ma:index="13"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_activity xmlns="b92b639e-e516-4141-8104-e5c2fd8a6a07"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63BF856A-DE09-4BDB-957B-FC6237F4A4E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b92b639e-e516-4141-8104-e5c2fd8a6a07"/>
    <ds:schemaRef ds:uri="5d574a0a-7581-4bbf-90d2-16651045c84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4678C8E6-4911-4BBB-A7AE-253E609272B7}">
  <ds:schemaRefs>
    <ds:schemaRef ds:uri="http://purl.org/dc/terms/"/>
    <ds:schemaRef ds:uri="http://purl.org/dc/dcmitype/"/>
    <ds:schemaRef ds:uri="http://schemas.microsoft.com/office/2006/metadata/properties"/>
    <ds:schemaRef ds:uri="http://schemas.microsoft.com/office/2006/documentManagement/types"/>
    <ds:schemaRef ds:uri="http://purl.org/dc/elements/1.1/"/>
    <ds:schemaRef ds:uri="http://schemas.openxmlformats.org/package/2006/metadata/core-properties"/>
    <ds:schemaRef ds:uri="http://schemas.microsoft.com/office/infopath/2007/PartnerControls"/>
    <ds:schemaRef ds:uri="5d574a0a-7581-4bbf-90d2-16651045c84e"/>
    <ds:schemaRef ds:uri="b92b639e-e516-4141-8104-e5c2fd8a6a07"/>
    <ds:schemaRef ds:uri="http://www.w3.org/XML/1998/namespace"/>
  </ds:schemaRefs>
</ds:datastoreItem>
</file>

<file path=customXml/itemProps3.xml><?xml version="1.0" encoding="utf-8"?>
<ds:datastoreItem xmlns:ds="http://schemas.openxmlformats.org/officeDocument/2006/customXml" ds:itemID="{A391310F-6759-4D4C-AFA3-67E48531DD02}">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209</TotalTime>
  <Words>807</Words>
  <Application>Microsoft Office PowerPoint</Application>
  <PresentationFormat>Widescreen</PresentationFormat>
  <Paragraphs>45</Paragraphs>
  <Slides>13</Slides>
  <Notes>0</Notes>
  <HiddenSlides>0</HiddenSlides>
  <MMClips>0</MMClips>
  <ScaleCrop>false</ScaleCrop>
  <HeadingPairs>
    <vt:vector size="6" baseType="variant">
      <vt:variant>
        <vt:lpstr>Fonts Used</vt:lpstr>
      </vt:variant>
      <vt:variant>
        <vt:i4>3</vt:i4>
      </vt:variant>
      <vt:variant>
        <vt:lpstr>Theme</vt:lpstr>
      </vt:variant>
      <vt:variant>
        <vt:i4>2</vt:i4>
      </vt:variant>
      <vt:variant>
        <vt:lpstr>Slide Titles</vt:lpstr>
      </vt:variant>
      <vt:variant>
        <vt:i4>13</vt:i4>
      </vt:variant>
    </vt:vector>
  </HeadingPairs>
  <TitlesOfParts>
    <vt:vector size="18" baseType="lpstr">
      <vt:lpstr>Arial</vt:lpstr>
      <vt:lpstr>Calibri</vt:lpstr>
      <vt:lpstr>Calibri Light</vt:lpstr>
      <vt:lpstr>Office Theme</vt:lpstr>
      <vt:lpstr>1_Office Theme</vt:lpstr>
      <vt:lpstr>Strategy Refresh</vt:lpstr>
      <vt:lpstr>Our Refreshed Strategy</vt:lpstr>
      <vt:lpstr>Our Vision</vt:lpstr>
      <vt:lpstr>PowerPoint Presentation</vt:lpstr>
      <vt:lpstr>Putting People First</vt:lpstr>
      <vt:lpstr>Priorities</vt:lpstr>
      <vt:lpstr>Providing Outstanding Quality</vt:lpstr>
      <vt:lpstr>Priorities</vt:lpstr>
      <vt:lpstr>Delivering in the Right Places</vt:lpstr>
      <vt:lpstr>Priorities</vt:lpstr>
      <vt:lpstr>Acting for the Future</vt:lpstr>
      <vt:lpstr>Priorities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Marie Davies (Cardiff and Vale UHB - Strategic   Service Planning)</dc:creator>
  <cp:lastModifiedBy>Nathan Saunders (Cardiff and Vale UHB - CORPORATE GOVERNANCE)</cp:lastModifiedBy>
  <cp:revision>23</cp:revision>
  <dcterms:created xsi:type="dcterms:W3CDTF">2023-09-04T07:24:10Z</dcterms:created>
  <dcterms:modified xsi:type="dcterms:W3CDTF">2023-09-19T08:31:24Z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0x0101002F8CEE1B88645E4CABDC9257A99178CB</vt:lpwstr>
  </property>
</Properties>
</file>