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3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sldIdLst>
    <p:sldId id="257" r:id="rId2"/>
    <p:sldId id="304" r:id="rId3"/>
    <p:sldId id="325" r:id="rId4"/>
    <p:sldId id="318" r:id="rId5"/>
    <p:sldId id="320" r:id="rId6"/>
    <p:sldId id="323" r:id="rId7"/>
    <p:sldId id="324" r:id="rId8"/>
    <p:sldId id="319" r:id="rId9"/>
    <p:sldId id="321" r:id="rId10"/>
  </p:sldIdLst>
  <p:sldSz cx="12192000" cy="6858000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Christopher Lewis.Finance (Cardiff and Vale UHB - Finance)" initials="CL(aVU-F" lastIdx="1" clrIdx="0">
    <p:extLst>
      <p:ext uri="{19B8F6BF-5375-455C-9EA6-DF929625EA0E}">
        <p15:presenceInfo xmlns:p15="http://schemas.microsoft.com/office/powerpoint/2012/main" userId="S-1-5-21-978635462-3828570294-627434887-12811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29" autoAdjust="0"/>
    <p:restoredTop sz="81594" autoAdjust="0"/>
  </p:normalViewPr>
  <p:slideViewPr>
    <p:cSldViewPr snapToGrid="0">
      <p:cViewPr varScale="1">
        <p:scale>
          <a:sx n="93" d="100"/>
          <a:sy n="93" d="100"/>
        </p:scale>
        <p:origin x="1266" y="9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51" d="100"/>
          <a:sy n="51" d="100"/>
        </p:scale>
        <p:origin x="2976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278BFB1-27AA-4445-99BF-217DCA75399C}" type="doc">
      <dgm:prSet loTypeId="urn:microsoft.com/office/officeart/2005/8/layout/lProcess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DB5B8A17-A77A-4E29-9F1B-8EC7335D87A0}">
      <dgm:prSet phldrT="[Text]"/>
      <dgm:spPr/>
      <dgm:t>
        <a:bodyPr/>
        <a:lstStyle/>
        <a:p>
          <a:r>
            <a:rPr lang="en-GB" dirty="0"/>
            <a:t>23/24</a:t>
          </a:r>
        </a:p>
      </dgm:t>
    </dgm:pt>
    <dgm:pt modelId="{E04B70E0-867D-4495-A2DD-C7B1EC210ADB}" type="parTrans" cxnId="{C864F22A-5468-4C67-8954-DA369EF37030}">
      <dgm:prSet/>
      <dgm:spPr/>
      <dgm:t>
        <a:bodyPr/>
        <a:lstStyle/>
        <a:p>
          <a:endParaRPr lang="en-GB"/>
        </a:p>
      </dgm:t>
    </dgm:pt>
    <dgm:pt modelId="{5B65F608-E945-4613-9982-9D929CBE3AF7}" type="sibTrans" cxnId="{C864F22A-5468-4C67-8954-DA369EF37030}">
      <dgm:prSet/>
      <dgm:spPr/>
      <dgm:t>
        <a:bodyPr/>
        <a:lstStyle/>
        <a:p>
          <a:endParaRPr lang="en-GB"/>
        </a:p>
      </dgm:t>
    </dgm:pt>
    <dgm:pt modelId="{A353A116-913C-4F59-860B-0C73E22CA428}">
      <dgm:prSet phldrT="[Text]"/>
      <dgm:spPr/>
      <dgm:t>
        <a:bodyPr/>
        <a:lstStyle/>
        <a:p>
          <a:r>
            <a:rPr lang="en-GB" dirty="0"/>
            <a:t>Workforce reshaping programme started</a:t>
          </a:r>
        </a:p>
      </dgm:t>
    </dgm:pt>
    <dgm:pt modelId="{3E0A4664-9719-4579-8E66-4138A919E0DD}" type="parTrans" cxnId="{3C006FFA-1129-46C2-B6ED-93B3B885D6D8}">
      <dgm:prSet/>
      <dgm:spPr/>
      <dgm:t>
        <a:bodyPr/>
        <a:lstStyle/>
        <a:p>
          <a:endParaRPr lang="en-GB"/>
        </a:p>
      </dgm:t>
    </dgm:pt>
    <dgm:pt modelId="{A282F091-48B8-405A-83C2-71E12EB6E740}" type="sibTrans" cxnId="{3C006FFA-1129-46C2-B6ED-93B3B885D6D8}">
      <dgm:prSet/>
      <dgm:spPr/>
      <dgm:t>
        <a:bodyPr/>
        <a:lstStyle/>
        <a:p>
          <a:endParaRPr lang="en-GB"/>
        </a:p>
      </dgm:t>
    </dgm:pt>
    <dgm:pt modelId="{3F59BAA3-9741-4D4E-B643-E9CAD3E48941}">
      <dgm:prSet phldrT="[Text]"/>
      <dgm:spPr/>
      <dgm:t>
        <a:bodyPr/>
        <a:lstStyle/>
        <a:p>
          <a:r>
            <a:rPr lang="en-GB" dirty="0"/>
            <a:t>Working with specialties on rightsizing current workforce</a:t>
          </a:r>
        </a:p>
      </dgm:t>
    </dgm:pt>
    <dgm:pt modelId="{AD8B628B-59E3-4831-A478-3AD858FEAAD2}" type="parTrans" cxnId="{44E23B63-D788-4A8E-AC20-B083CA68606C}">
      <dgm:prSet/>
      <dgm:spPr/>
      <dgm:t>
        <a:bodyPr/>
        <a:lstStyle/>
        <a:p>
          <a:endParaRPr lang="en-GB"/>
        </a:p>
      </dgm:t>
    </dgm:pt>
    <dgm:pt modelId="{FCFCA40C-48C8-4123-B43E-7D4402032688}" type="sibTrans" cxnId="{44E23B63-D788-4A8E-AC20-B083CA68606C}">
      <dgm:prSet/>
      <dgm:spPr/>
      <dgm:t>
        <a:bodyPr/>
        <a:lstStyle/>
        <a:p>
          <a:endParaRPr lang="en-GB"/>
        </a:p>
      </dgm:t>
    </dgm:pt>
    <dgm:pt modelId="{0672A31B-6CB9-435F-9263-26391F3FABCB}">
      <dgm:prSet phldrT="[Text]"/>
      <dgm:spPr/>
      <dgm:t>
        <a:bodyPr/>
        <a:lstStyle/>
        <a:p>
          <a:r>
            <a:rPr lang="en-GB" dirty="0"/>
            <a:t>24/25</a:t>
          </a:r>
        </a:p>
      </dgm:t>
    </dgm:pt>
    <dgm:pt modelId="{E2214D69-DF21-43DC-AA85-66EBFF1C42E3}" type="parTrans" cxnId="{3EBF52D4-2BC5-4E64-B2F2-6F4A5E2B1FB5}">
      <dgm:prSet/>
      <dgm:spPr/>
      <dgm:t>
        <a:bodyPr/>
        <a:lstStyle/>
        <a:p>
          <a:endParaRPr lang="en-GB"/>
        </a:p>
      </dgm:t>
    </dgm:pt>
    <dgm:pt modelId="{F9CEDDEE-D647-4D6D-834B-9A5920330CF5}" type="sibTrans" cxnId="{3EBF52D4-2BC5-4E64-B2F2-6F4A5E2B1FB5}">
      <dgm:prSet/>
      <dgm:spPr/>
      <dgm:t>
        <a:bodyPr/>
        <a:lstStyle/>
        <a:p>
          <a:endParaRPr lang="en-GB"/>
        </a:p>
      </dgm:t>
    </dgm:pt>
    <dgm:pt modelId="{865A8CDA-0A6B-45D5-868A-2E9769BE603F}">
      <dgm:prSet phldrT="[Text]"/>
      <dgm:spPr/>
      <dgm:t>
        <a:bodyPr/>
        <a:lstStyle/>
        <a:p>
          <a:r>
            <a:rPr lang="en-GB" dirty="0"/>
            <a:t>Implement changes to workforce shape in all clinical services focussing on high quality and sustainability</a:t>
          </a:r>
        </a:p>
      </dgm:t>
    </dgm:pt>
    <dgm:pt modelId="{20343794-2C8B-4480-97D4-34ECB753810D}" type="parTrans" cxnId="{EBD5695F-2AED-4789-A3D1-E4E8788F50C0}">
      <dgm:prSet/>
      <dgm:spPr/>
      <dgm:t>
        <a:bodyPr/>
        <a:lstStyle/>
        <a:p>
          <a:endParaRPr lang="en-GB"/>
        </a:p>
      </dgm:t>
    </dgm:pt>
    <dgm:pt modelId="{8C1921C8-B37B-4234-9E85-31ADEE609744}" type="sibTrans" cxnId="{EBD5695F-2AED-4789-A3D1-E4E8788F50C0}">
      <dgm:prSet/>
      <dgm:spPr/>
      <dgm:t>
        <a:bodyPr/>
        <a:lstStyle/>
        <a:p>
          <a:endParaRPr lang="en-GB"/>
        </a:p>
      </dgm:t>
    </dgm:pt>
    <dgm:pt modelId="{F56656B9-261B-4470-9EAD-8AFA33CF97CB}">
      <dgm:prSet phldrT="[Text]"/>
      <dgm:spPr/>
      <dgm:t>
        <a:bodyPr/>
        <a:lstStyle/>
        <a:p>
          <a:r>
            <a:rPr lang="en-GB" dirty="0"/>
            <a:t>Identify workforce/resources that need to move to primary and community services</a:t>
          </a:r>
        </a:p>
      </dgm:t>
    </dgm:pt>
    <dgm:pt modelId="{14640E1E-F3A6-4906-94F7-F0AFB6F59F68}" type="parTrans" cxnId="{A47B0F5B-DA67-4A69-9070-43AD8E8E01C0}">
      <dgm:prSet/>
      <dgm:spPr/>
      <dgm:t>
        <a:bodyPr/>
        <a:lstStyle/>
        <a:p>
          <a:endParaRPr lang="en-GB"/>
        </a:p>
      </dgm:t>
    </dgm:pt>
    <dgm:pt modelId="{25E651AA-106B-4B1A-98EE-FD39D7BE7735}" type="sibTrans" cxnId="{A47B0F5B-DA67-4A69-9070-43AD8E8E01C0}">
      <dgm:prSet/>
      <dgm:spPr/>
      <dgm:t>
        <a:bodyPr/>
        <a:lstStyle/>
        <a:p>
          <a:endParaRPr lang="en-GB"/>
        </a:p>
      </dgm:t>
    </dgm:pt>
    <dgm:pt modelId="{8EE8D12F-2BAC-4AB7-A7C2-9FA5FA39FA20}">
      <dgm:prSet phldrT="[Text]"/>
      <dgm:spPr/>
      <dgm:t>
        <a:bodyPr/>
        <a:lstStyle/>
        <a:p>
          <a:r>
            <a:rPr lang="en-GB" dirty="0"/>
            <a:t>Outcomes</a:t>
          </a:r>
        </a:p>
      </dgm:t>
    </dgm:pt>
    <dgm:pt modelId="{77B1D658-7212-41EF-9CAA-E376803091D2}" type="parTrans" cxnId="{FAFDEB89-DC37-48EA-B329-7AF1D1C0F5CD}">
      <dgm:prSet/>
      <dgm:spPr/>
      <dgm:t>
        <a:bodyPr/>
        <a:lstStyle/>
        <a:p>
          <a:endParaRPr lang="en-GB"/>
        </a:p>
      </dgm:t>
    </dgm:pt>
    <dgm:pt modelId="{B6433F4A-D363-483B-9298-790096FBFAAC}" type="sibTrans" cxnId="{FAFDEB89-DC37-48EA-B329-7AF1D1C0F5CD}">
      <dgm:prSet/>
      <dgm:spPr/>
      <dgm:t>
        <a:bodyPr/>
        <a:lstStyle/>
        <a:p>
          <a:endParaRPr lang="en-GB"/>
        </a:p>
      </dgm:t>
    </dgm:pt>
    <dgm:pt modelId="{FD9FADD9-490B-45D1-AF6A-8571864B5F4D}">
      <dgm:prSet phldrT="[Text]"/>
      <dgm:spPr/>
      <dgm:t>
        <a:bodyPr/>
        <a:lstStyle/>
        <a:p>
          <a:r>
            <a:rPr lang="en-GB" dirty="0"/>
            <a:t>Sustainable workforce models aligned to strategy, utilising reshaping to both save and re-invest in clinical models</a:t>
          </a:r>
        </a:p>
      </dgm:t>
    </dgm:pt>
    <dgm:pt modelId="{F31927B7-FFB0-4B58-9C5E-D1585F031689}" type="parTrans" cxnId="{6613ED00-72F8-46B9-A425-9722826D8A49}">
      <dgm:prSet/>
      <dgm:spPr/>
      <dgm:t>
        <a:bodyPr/>
        <a:lstStyle/>
        <a:p>
          <a:endParaRPr lang="en-GB"/>
        </a:p>
      </dgm:t>
    </dgm:pt>
    <dgm:pt modelId="{FE5EB2E1-5A30-4216-B403-2577CF1A71DA}" type="sibTrans" cxnId="{6613ED00-72F8-46B9-A425-9722826D8A49}">
      <dgm:prSet/>
      <dgm:spPr/>
      <dgm:t>
        <a:bodyPr/>
        <a:lstStyle/>
        <a:p>
          <a:endParaRPr lang="en-GB"/>
        </a:p>
      </dgm:t>
    </dgm:pt>
    <dgm:pt modelId="{2960A4AA-23F8-4C48-AAEA-8FB0DA4C22CC}">
      <dgm:prSet phldrT="[Text]"/>
      <dgm:spPr/>
      <dgm:t>
        <a:bodyPr/>
        <a:lstStyle/>
        <a:p>
          <a:r>
            <a:rPr lang="en-GB" dirty="0"/>
            <a:t>Reducing cost of temporary pay</a:t>
          </a:r>
        </a:p>
      </dgm:t>
    </dgm:pt>
    <dgm:pt modelId="{7D783E59-E997-4FE1-AF02-261DCA59267F}" type="parTrans" cxnId="{B4521936-226B-4012-AC36-BCFCF10556A0}">
      <dgm:prSet/>
      <dgm:spPr/>
      <dgm:t>
        <a:bodyPr/>
        <a:lstStyle/>
        <a:p>
          <a:endParaRPr lang="en-GB"/>
        </a:p>
      </dgm:t>
    </dgm:pt>
    <dgm:pt modelId="{D6B3D04E-B8BE-43E1-B8CA-58FAAF531DE1}" type="sibTrans" cxnId="{B4521936-226B-4012-AC36-BCFCF10556A0}">
      <dgm:prSet/>
      <dgm:spPr/>
      <dgm:t>
        <a:bodyPr/>
        <a:lstStyle/>
        <a:p>
          <a:endParaRPr lang="en-GB"/>
        </a:p>
      </dgm:t>
    </dgm:pt>
    <dgm:pt modelId="{8ECA5572-A13F-470E-B4C5-15CA63A620D2}">
      <dgm:prSet/>
      <dgm:spPr/>
      <dgm:t>
        <a:bodyPr/>
        <a:lstStyle/>
        <a:p>
          <a:r>
            <a:rPr lang="en-GB" dirty="0"/>
            <a:t>Reducing reliance on high cost temporary pay  as well as consistent and equitable approach to pay</a:t>
          </a:r>
        </a:p>
      </dgm:t>
    </dgm:pt>
    <dgm:pt modelId="{1120D49D-9124-4116-8DE7-6E144F417C8F}" type="parTrans" cxnId="{B9BCAF70-35BD-416F-9759-CB8DE979E5FF}">
      <dgm:prSet/>
      <dgm:spPr/>
      <dgm:t>
        <a:bodyPr/>
        <a:lstStyle/>
        <a:p>
          <a:endParaRPr lang="en-GB"/>
        </a:p>
      </dgm:t>
    </dgm:pt>
    <dgm:pt modelId="{5AFABBF9-88C6-4D19-9095-E6BA154C7120}" type="sibTrans" cxnId="{B9BCAF70-35BD-416F-9759-CB8DE979E5FF}">
      <dgm:prSet/>
      <dgm:spPr/>
      <dgm:t>
        <a:bodyPr/>
        <a:lstStyle/>
        <a:p>
          <a:endParaRPr lang="en-GB"/>
        </a:p>
      </dgm:t>
    </dgm:pt>
    <dgm:pt modelId="{0FECA300-5861-41F5-AEE8-54FA3E7987DE}" type="pres">
      <dgm:prSet presAssocID="{8278BFB1-27AA-4445-99BF-217DCA75399C}" presName="theList" presStyleCnt="0">
        <dgm:presLayoutVars>
          <dgm:dir/>
          <dgm:animLvl val="lvl"/>
          <dgm:resizeHandles val="exact"/>
        </dgm:presLayoutVars>
      </dgm:prSet>
      <dgm:spPr/>
    </dgm:pt>
    <dgm:pt modelId="{AA2BFBC6-AA87-4F2C-96BA-011F6929EAAA}" type="pres">
      <dgm:prSet presAssocID="{DB5B8A17-A77A-4E29-9F1B-8EC7335D87A0}" presName="compNode" presStyleCnt="0"/>
      <dgm:spPr/>
    </dgm:pt>
    <dgm:pt modelId="{35A86F3E-C8E6-4032-93E0-F9B6C13F131F}" type="pres">
      <dgm:prSet presAssocID="{DB5B8A17-A77A-4E29-9F1B-8EC7335D87A0}" presName="aNode" presStyleLbl="bgShp" presStyleIdx="0" presStyleCnt="3"/>
      <dgm:spPr/>
    </dgm:pt>
    <dgm:pt modelId="{E8C32CB9-BBCE-4236-8A33-DE5B96EE8345}" type="pres">
      <dgm:prSet presAssocID="{DB5B8A17-A77A-4E29-9F1B-8EC7335D87A0}" presName="textNode" presStyleLbl="bgShp" presStyleIdx="0" presStyleCnt="3"/>
      <dgm:spPr/>
    </dgm:pt>
    <dgm:pt modelId="{9AF19F1A-94B0-4F5C-A073-29FD69C3DB52}" type="pres">
      <dgm:prSet presAssocID="{DB5B8A17-A77A-4E29-9F1B-8EC7335D87A0}" presName="compChildNode" presStyleCnt="0"/>
      <dgm:spPr/>
    </dgm:pt>
    <dgm:pt modelId="{B4AF6898-46AE-4D40-8A04-FDFC0F5324B6}" type="pres">
      <dgm:prSet presAssocID="{DB5B8A17-A77A-4E29-9F1B-8EC7335D87A0}" presName="theInnerList" presStyleCnt="0"/>
      <dgm:spPr/>
    </dgm:pt>
    <dgm:pt modelId="{89354DD9-748D-452F-8696-1A8519E3E29D}" type="pres">
      <dgm:prSet presAssocID="{A353A116-913C-4F59-860B-0C73E22CA428}" presName="childNode" presStyleLbl="node1" presStyleIdx="0" presStyleCnt="7">
        <dgm:presLayoutVars>
          <dgm:bulletEnabled val="1"/>
        </dgm:presLayoutVars>
      </dgm:prSet>
      <dgm:spPr/>
    </dgm:pt>
    <dgm:pt modelId="{F48BED0E-9200-47F5-80AA-50A60E91AA26}" type="pres">
      <dgm:prSet presAssocID="{A353A116-913C-4F59-860B-0C73E22CA428}" presName="aSpace2" presStyleCnt="0"/>
      <dgm:spPr/>
    </dgm:pt>
    <dgm:pt modelId="{0CF6AD22-D7E2-45A7-BE28-1323F53A5C8D}" type="pres">
      <dgm:prSet presAssocID="{3F59BAA3-9741-4D4E-B643-E9CAD3E48941}" presName="childNode" presStyleLbl="node1" presStyleIdx="1" presStyleCnt="7">
        <dgm:presLayoutVars>
          <dgm:bulletEnabled val="1"/>
        </dgm:presLayoutVars>
      </dgm:prSet>
      <dgm:spPr/>
    </dgm:pt>
    <dgm:pt modelId="{E7D62F66-C7E6-4637-A016-F3A9FDF176FC}" type="pres">
      <dgm:prSet presAssocID="{3F59BAA3-9741-4D4E-B643-E9CAD3E48941}" presName="aSpace2" presStyleCnt="0"/>
      <dgm:spPr/>
    </dgm:pt>
    <dgm:pt modelId="{087439C4-3E08-4507-ADA9-4D0D92B26590}" type="pres">
      <dgm:prSet presAssocID="{8ECA5572-A13F-470E-B4C5-15CA63A620D2}" presName="childNode" presStyleLbl="node1" presStyleIdx="2" presStyleCnt="7">
        <dgm:presLayoutVars>
          <dgm:bulletEnabled val="1"/>
        </dgm:presLayoutVars>
      </dgm:prSet>
      <dgm:spPr/>
    </dgm:pt>
    <dgm:pt modelId="{A9061557-9575-4B70-94D3-26ADC405C8C8}" type="pres">
      <dgm:prSet presAssocID="{DB5B8A17-A77A-4E29-9F1B-8EC7335D87A0}" presName="aSpace" presStyleCnt="0"/>
      <dgm:spPr/>
    </dgm:pt>
    <dgm:pt modelId="{1EAB8BB6-CAA9-4E36-8410-5EFBC7CE07DF}" type="pres">
      <dgm:prSet presAssocID="{0672A31B-6CB9-435F-9263-26391F3FABCB}" presName="compNode" presStyleCnt="0"/>
      <dgm:spPr/>
    </dgm:pt>
    <dgm:pt modelId="{DDC93D23-CCD4-4664-BB3C-EF9F4891B093}" type="pres">
      <dgm:prSet presAssocID="{0672A31B-6CB9-435F-9263-26391F3FABCB}" presName="aNode" presStyleLbl="bgShp" presStyleIdx="1" presStyleCnt="3"/>
      <dgm:spPr/>
    </dgm:pt>
    <dgm:pt modelId="{FD65FBD8-7582-46B1-91FA-9B5D41E7FF4D}" type="pres">
      <dgm:prSet presAssocID="{0672A31B-6CB9-435F-9263-26391F3FABCB}" presName="textNode" presStyleLbl="bgShp" presStyleIdx="1" presStyleCnt="3"/>
      <dgm:spPr/>
    </dgm:pt>
    <dgm:pt modelId="{E3091EDF-9F5D-4A8E-BD0B-663006EE984F}" type="pres">
      <dgm:prSet presAssocID="{0672A31B-6CB9-435F-9263-26391F3FABCB}" presName="compChildNode" presStyleCnt="0"/>
      <dgm:spPr/>
    </dgm:pt>
    <dgm:pt modelId="{B46B5F99-8BAC-4214-A7EB-FA0CA8090339}" type="pres">
      <dgm:prSet presAssocID="{0672A31B-6CB9-435F-9263-26391F3FABCB}" presName="theInnerList" presStyleCnt="0"/>
      <dgm:spPr/>
    </dgm:pt>
    <dgm:pt modelId="{73D98DE3-850D-4AFA-B52C-3EE8361DFE24}" type="pres">
      <dgm:prSet presAssocID="{865A8CDA-0A6B-45D5-868A-2E9769BE603F}" presName="childNode" presStyleLbl="node1" presStyleIdx="3" presStyleCnt="7">
        <dgm:presLayoutVars>
          <dgm:bulletEnabled val="1"/>
        </dgm:presLayoutVars>
      </dgm:prSet>
      <dgm:spPr/>
    </dgm:pt>
    <dgm:pt modelId="{7E37C635-5F25-48BF-B44C-3EE5A8FF14C9}" type="pres">
      <dgm:prSet presAssocID="{865A8CDA-0A6B-45D5-868A-2E9769BE603F}" presName="aSpace2" presStyleCnt="0"/>
      <dgm:spPr/>
    </dgm:pt>
    <dgm:pt modelId="{7841BEB7-EC05-4410-B36E-7A6C6FC5C570}" type="pres">
      <dgm:prSet presAssocID="{F56656B9-261B-4470-9EAD-8AFA33CF97CB}" presName="childNode" presStyleLbl="node1" presStyleIdx="4" presStyleCnt="7">
        <dgm:presLayoutVars>
          <dgm:bulletEnabled val="1"/>
        </dgm:presLayoutVars>
      </dgm:prSet>
      <dgm:spPr/>
    </dgm:pt>
    <dgm:pt modelId="{4E097C7D-6D64-4FFF-BB07-DE469850A198}" type="pres">
      <dgm:prSet presAssocID="{0672A31B-6CB9-435F-9263-26391F3FABCB}" presName="aSpace" presStyleCnt="0"/>
      <dgm:spPr/>
    </dgm:pt>
    <dgm:pt modelId="{07764B0B-DFD5-4E19-9436-970601B08BD3}" type="pres">
      <dgm:prSet presAssocID="{8EE8D12F-2BAC-4AB7-A7C2-9FA5FA39FA20}" presName="compNode" presStyleCnt="0"/>
      <dgm:spPr/>
    </dgm:pt>
    <dgm:pt modelId="{96FC2DF1-414B-41DE-8DC0-B2B9BC6CAF1E}" type="pres">
      <dgm:prSet presAssocID="{8EE8D12F-2BAC-4AB7-A7C2-9FA5FA39FA20}" presName="aNode" presStyleLbl="bgShp" presStyleIdx="2" presStyleCnt="3"/>
      <dgm:spPr/>
    </dgm:pt>
    <dgm:pt modelId="{632C0451-7382-4F6B-AFC9-C61921492AAA}" type="pres">
      <dgm:prSet presAssocID="{8EE8D12F-2BAC-4AB7-A7C2-9FA5FA39FA20}" presName="textNode" presStyleLbl="bgShp" presStyleIdx="2" presStyleCnt="3"/>
      <dgm:spPr/>
    </dgm:pt>
    <dgm:pt modelId="{258CC375-9889-47AB-9702-089A38013ED1}" type="pres">
      <dgm:prSet presAssocID="{8EE8D12F-2BAC-4AB7-A7C2-9FA5FA39FA20}" presName="compChildNode" presStyleCnt="0"/>
      <dgm:spPr/>
    </dgm:pt>
    <dgm:pt modelId="{2D0DD3B6-0A48-4ED4-8D38-B898533A8688}" type="pres">
      <dgm:prSet presAssocID="{8EE8D12F-2BAC-4AB7-A7C2-9FA5FA39FA20}" presName="theInnerList" presStyleCnt="0"/>
      <dgm:spPr/>
    </dgm:pt>
    <dgm:pt modelId="{36104144-056A-4810-A596-C0F858FC4D1E}" type="pres">
      <dgm:prSet presAssocID="{FD9FADD9-490B-45D1-AF6A-8571864B5F4D}" presName="childNode" presStyleLbl="node1" presStyleIdx="5" presStyleCnt="7">
        <dgm:presLayoutVars>
          <dgm:bulletEnabled val="1"/>
        </dgm:presLayoutVars>
      </dgm:prSet>
      <dgm:spPr/>
    </dgm:pt>
    <dgm:pt modelId="{DF8E91C3-A5A1-4BCB-BD24-C11677D90D38}" type="pres">
      <dgm:prSet presAssocID="{FD9FADD9-490B-45D1-AF6A-8571864B5F4D}" presName="aSpace2" presStyleCnt="0"/>
      <dgm:spPr/>
    </dgm:pt>
    <dgm:pt modelId="{7ECCE2CF-F7A6-4982-A0D1-D5AC98FC165B}" type="pres">
      <dgm:prSet presAssocID="{2960A4AA-23F8-4C48-AAEA-8FB0DA4C22CC}" presName="childNode" presStyleLbl="node1" presStyleIdx="6" presStyleCnt="7">
        <dgm:presLayoutVars>
          <dgm:bulletEnabled val="1"/>
        </dgm:presLayoutVars>
      </dgm:prSet>
      <dgm:spPr/>
    </dgm:pt>
  </dgm:ptLst>
  <dgm:cxnLst>
    <dgm:cxn modelId="{C93AE700-DD37-490E-AEE2-D64A371C2641}" type="presOf" srcId="{0672A31B-6CB9-435F-9263-26391F3FABCB}" destId="{DDC93D23-CCD4-4664-BB3C-EF9F4891B093}" srcOrd="0" destOrd="0" presId="urn:microsoft.com/office/officeart/2005/8/layout/lProcess2"/>
    <dgm:cxn modelId="{6613ED00-72F8-46B9-A425-9722826D8A49}" srcId="{8EE8D12F-2BAC-4AB7-A7C2-9FA5FA39FA20}" destId="{FD9FADD9-490B-45D1-AF6A-8571864B5F4D}" srcOrd="0" destOrd="0" parTransId="{F31927B7-FFB0-4B58-9C5E-D1585F031689}" sibTransId="{FE5EB2E1-5A30-4216-B403-2577CF1A71DA}"/>
    <dgm:cxn modelId="{03E43903-9B90-4F8F-B58B-5A9EC59243D1}" type="presOf" srcId="{FD9FADD9-490B-45D1-AF6A-8571864B5F4D}" destId="{36104144-056A-4810-A596-C0F858FC4D1E}" srcOrd="0" destOrd="0" presId="urn:microsoft.com/office/officeart/2005/8/layout/lProcess2"/>
    <dgm:cxn modelId="{F4185C12-E1B2-4E60-8F41-F1480E6C78A1}" type="presOf" srcId="{865A8CDA-0A6B-45D5-868A-2E9769BE603F}" destId="{73D98DE3-850D-4AFA-B52C-3EE8361DFE24}" srcOrd="0" destOrd="0" presId="urn:microsoft.com/office/officeart/2005/8/layout/lProcess2"/>
    <dgm:cxn modelId="{AAB71C26-CC52-4952-9CF4-969E4B83DA06}" type="presOf" srcId="{3F59BAA3-9741-4D4E-B643-E9CAD3E48941}" destId="{0CF6AD22-D7E2-45A7-BE28-1323F53A5C8D}" srcOrd="0" destOrd="0" presId="urn:microsoft.com/office/officeart/2005/8/layout/lProcess2"/>
    <dgm:cxn modelId="{77EE3C2A-1A69-4562-A29D-ED23F506701D}" type="presOf" srcId="{DB5B8A17-A77A-4E29-9F1B-8EC7335D87A0}" destId="{E8C32CB9-BBCE-4236-8A33-DE5B96EE8345}" srcOrd="1" destOrd="0" presId="urn:microsoft.com/office/officeart/2005/8/layout/lProcess2"/>
    <dgm:cxn modelId="{C864F22A-5468-4C67-8954-DA369EF37030}" srcId="{8278BFB1-27AA-4445-99BF-217DCA75399C}" destId="{DB5B8A17-A77A-4E29-9F1B-8EC7335D87A0}" srcOrd="0" destOrd="0" parTransId="{E04B70E0-867D-4495-A2DD-C7B1EC210ADB}" sibTransId="{5B65F608-E945-4613-9982-9D929CBE3AF7}"/>
    <dgm:cxn modelId="{B4521936-226B-4012-AC36-BCFCF10556A0}" srcId="{8EE8D12F-2BAC-4AB7-A7C2-9FA5FA39FA20}" destId="{2960A4AA-23F8-4C48-AAEA-8FB0DA4C22CC}" srcOrd="1" destOrd="0" parTransId="{7D783E59-E997-4FE1-AF02-261DCA59267F}" sibTransId="{D6B3D04E-B8BE-43E1-B8CA-58FAAF531DE1}"/>
    <dgm:cxn modelId="{ED38B440-A3FC-44EF-86DA-568ED63468A9}" type="presOf" srcId="{8EE8D12F-2BAC-4AB7-A7C2-9FA5FA39FA20}" destId="{96FC2DF1-414B-41DE-8DC0-B2B9BC6CAF1E}" srcOrd="0" destOrd="0" presId="urn:microsoft.com/office/officeart/2005/8/layout/lProcess2"/>
    <dgm:cxn modelId="{9D66E140-F9E7-499C-A885-21667621F88D}" type="presOf" srcId="{2960A4AA-23F8-4C48-AAEA-8FB0DA4C22CC}" destId="{7ECCE2CF-F7A6-4982-A0D1-D5AC98FC165B}" srcOrd="0" destOrd="0" presId="urn:microsoft.com/office/officeart/2005/8/layout/lProcess2"/>
    <dgm:cxn modelId="{A47B0F5B-DA67-4A69-9070-43AD8E8E01C0}" srcId="{0672A31B-6CB9-435F-9263-26391F3FABCB}" destId="{F56656B9-261B-4470-9EAD-8AFA33CF97CB}" srcOrd="1" destOrd="0" parTransId="{14640E1E-F3A6-4906-94F7-F0AFB6F59F68}" sibTransId="{25E651AA-106B-4B1A-98EE-FD39D7BE7735}"/>
    <dgm:cxn modelId="{EBD5695F-2AED-4789-A3D1-E4E8788F50C0}" srcId="{0672A31B-6CB9-435F-9263-26391F3FABCB}" destId="{865A8CDA-0A6B-45D5-868A-2E9769BE603F}" srcOrd="0" destOrd="0" parTransId="{20343794-2C8B-4480-97D4-34ECB753810D}" sibTransId="{8C1921C8-B37B-4234-9E85-31ADEE609744}"/>
    <dgm:cxn modelId="{44E23B63-D788-4A8E-AC20-B083CA68606C}" srcId="{DB5B8A17-A77A-4E29-9F1B-8EC7335D87A0}" destId="{3F59BAA3-9741-4D4E-B643-E9CAD3E48941}" srcOrd="1" destOrd="0" parTransId="{AD8B628B-59E3-4831-A478-3AD858FEAAD2}" sibTransId="{FCFCA40C-48C8-4123-B43E-7D4402032688}"/>
    <dgm:cxn modelId="{1126294A-2A87-45D7-ACAD-E53B7B0C4546}" type="presOf" srcId="{0672A31B-6CB9-435F-9263-26391F3FABCB}" destId="{FD65FBD8-7582-46B1-91FA-9B5D41E7FF4D}" srcOrd="1" destOrd="0" presId="urn:microsoft.com/office/officeart/2005/8/layout/lProcess2"/>
    <dgm:cxn modelId="{B9BCAF70-35BD-416F-9759-CB8DE979E5FF}" srcId="{DB5B8A17-A77A-4E29-9F1B-8EC7335D87A0}" destId="{8ECA5572-A13F-470E-B4C5-15CA63A620D2}" srcOrd="2" destOrd="0" parTransId="{1120D49D-9124-4116-8DE7-6E144F417C8F}" sibTransId="{5AFABBF9-88C6-4D19-9095-E6BA154C7120}"/>
    <dgm:cxn modelId="{FAFDEB89-DC37-48EA-B329-7AF1D1C0F5CD}" srcId="{8278BFB1-27AA-4445-99BF-217DCA75399C}" destId="{8EE8D12F-2BAC-4AB7-A7C2-9FA5FA39FA20}" srcOrd="2" destOrd="0" parTransId="{77B1D658-7212-41EF-9CAA-E376803091D2}" sibTransId="{B6433F4A-D363-483B-9298-790096FBFAAC}"/>
    <dgm:cxn modelId="{79AD949A-6A5E-47CD-9CC2-4A99F8F6A052}" type="presOf" srcId="{DB5B8A17-A77A-4E29-9F1B-8EC7335D87A0}" destId="{35A86F3E-C8E6-4032-93E0-F9B6C13F131F}" srcOrd="0" destOrd="0" presId="urn:microsoft.com/office/officeart/2005/8/layout/lProcess2"/>
    <dgm:cxn modelId="{F56106A1-2B56-47B0-8D59-A4CB7C8B2383}" type="presOf" srcId="{F56656B9-261B-4470-9EAD-8AFA33CF97CB}" destId="{7841BEB7-EC05-4410-B36E-7A6C6FC5C570}" srcOrd="0" destOrd="0" presId="urn:microsoft.com/office/officeart/2005/8/layout/lProcess2"/>
    <dgm:cxn modelId="{FE91D2BA-AAEC-49D3-B146-347D078F534A}" type="presOf" srcId="{8278BFB1-27AA-4445-99BF-217DCA75399C}" destId="{0FECA300-5861-41F5-AEE8-54FA3E7987DE}" srcOrd="0" destOrd="0" presId="urn:microsoft.com/office/officeart/2005/8/layout/lProcess2"/>
    <dgm:cxn modelId="{5C9C65C2-9D76-468A-987E-05C3841606B5}" type="presOf" srcId="{8ECA5572-A13F-470E-B4C5-15CA63A620D2}" destId="{087439C4-3E08-4507-ADA9-4D0D92B26590}" srcOrd="0" destOrd="0" presId="urn:microsoft.com/office/officeart/2005/8/layout/lProcess2"/>
    <dgm:cxn modelId="{031D56CA-0510-450E-8D1B-58E53C18B3CB}" type="presOf" srcId="{8EE8D12F-2BAC-4AB7-A7C2-9FA5FA39FA20}" destId="{632C0451-7382-4F6B-AFC9-C61921492AAA}" srcOrd="1" destOrd="0" presId="urn:microsoft.com/office/officeart/2005/8/layout/lProcess2"/>
    <dgm:cxn modelId="{3EBF52D4-2BC5-4E64-B2F2-6F4A5E2B1FB5}" srcId="{8278BFB1-27AA-4445-99BF-217DCA75399C}" destId="{0672A31B-6CB9-435F-9263-26391F3FABCB}" srcOrd="1" destOrd="0" parTransId="{E2214D69-DF21-43DC-AA85-66EBFF1C42E3}" sibTransId="{F9CEDDEE-D647-4D6D-834B-9A5920330CF5}"/>
    <dgm:cxn modelId="{30E669E6-4218-4F25-AEA3-1C12EBA21379}" type="presOf" srcId="{A353A116-913C-4F59-860B-0C73E22CA428}" destId="{89354DD9-748D-452F-8696-1A8519E3E29D}" srcOrd="0" destOrd="0" presId="urn:microsoft.com/office/officeart/2005/8/layout/lProcess2"/>
    <dgm:cxn modelId="{3C006FFA-1129-46C2-B6ED-93B3B885D6D8}" srcId="{DB5B8A17-A77A-4E29-9F1B-8EC7335D87A0}" destId="{A353A116-913C-4F59-860B-0C73E22CA428}" srcOrd="0" destOrd="0" parTransId="{3E0A4664-9719-4579-8E66-4138A919E0DD}" sibTransId="{A282F091-48B8-405A-83C2-71E12EB6E740}"/>
    <dgm:cxn modelId="{E99EE245-8412-4C5B-A0FF-F2EE5D6987D6}" type="presParOf" srcId="{0FECA300-5861-41F5-AEE8-54FA3E7987DE}" destId="{AA2BFBC6-AA87-4F2C-96BA-011F6929EAAA}" srcOrd="0" destOrd="0" presId="urn:microsoft.com/office/officeart/2005/8/layout/lProcess2"/>
    <dgm:cxn modelId="{5F5B1515-E121-45D3-AFB0-3D1F6A4C0EE7}" type="presParOf" srcId="{AA2BFBC6-AA87-4F2C-96BA-011F6929EAAA}" destId="{35A86F3E-C8E6-4032-93E0-F9B6C13F131F}" srcOrd="0" destOrd="0" presId="urn:microsoft.com/office/officeart/2005/8/layout/lProcess2"/>
    <dgm:cxn modelId="{9E41252E-BC8A-43A8-8B01-BC7A9C114AB4}" type="presParOf" srcId="{AA2BFBC6-AA87-4F2C-96BA-011F6929EAAA}" destId="{E8C32CB9-BBCE-4236-8A33-DE5B96EE8345}" srcOrd="1" destOrd="0" presId="urn:microsoft.com/office/officeart/2005/8/layout/lProcess2"/>
    <dgm:cxn modelId="{532B86A8-BC19-4C90-90DE-05652CF9A63C}" type="presParOf" srcId="{AA2BFBC6-AA87-4F2C-96BA-011F6929EAAA}" destId="{9AF19F1A-94B0-4F5C-A073-29FD69C3DB52}" srcOrd="2" destOrd="0" presId="urn:microsoft.com/office/officeart/2005/8/layout/lProcess2"/>
    <dgm:cxn modelId="{30F6ABEB-421D-4C90-A9C2-E43F5017031B}" type="presParOf" srcId="{9AF19F1A-94B0-4F5C-A073-29FD69C3DB52}" destId="{B4AF6898-46AE-4D40-8A04-FDFC0F5324B6}" srcOrd="0" destOrd="0" presId="urn:microsoft.com/office/officeart/2005/8/layout/lProcess2"/>
    <dgm:cxn modelId="{95E9934C-E8D0-402C-9A4E-6FF6E9A31E18}" type="presParOf" srcId="{B4AF6898-46AE-4D40-8A04-FDFC0F5324B6}" destId="{89354DD9-748D-452F-8696-1A8519E3E29D}" srcOrd="0" destOrd="0" presId="urn:microsoft.com/office/officeart/2005/8/layout/lProcess2"/>
    <dgm:cxn modelId="{2BB8D7DE-5EF9-4C56-8EAC-5B343E823A62}" type="presParOf" srcId="{B4AF6898-46AE-4D40-8A04-FDFC0F5324B6}" destId="{F48BED0E-9200-47F5-80AA-50A60E91AA26}" srcOrd="1" destOrd="0" presId="urn:microsoft.com/office/officeart/2005/8/layout/lProcess2"/>
    <dgm:cxn modelId="{943B4645-0C3D-4600-A13D-51BB4D39BF16}" type="presParOf" srcId="{B4AF6898-46AE-4D40-8A04-FDFC0F5324B6}" destId="{0CF6AD22-D7E2-45A7-BE28-1323F53A5C8D}" srcOrd="2" destOrd="0" presId="urn:microsoft.com/office/officeart/2005/8/layout/lProcess2"/>
    <dgm:cxn modelId="{DF518E3B-151B-4B1B-A931-FE8B7FB7D8D9}" type="presParOf" srcId="{B4AF6898-46AE-4D40-8A04-FDFC0F5324B6}" destId="{E7D62F66-C7E6-4637-A016-F3A9FDF176FC}" srcOrd="3" destOrd="0" presId="urn:microsoft.com/office/officeart/2005/8/layout/lProcess2"/>
    <dgm:cxn modelId="{60C31AF9-B135-4209-A20B-E96603D7C978}" type="presParOf" srcId="{B4AF6898-46AE-4D40-8A04-FDFC0F5324B6}" destId="{087439C4-3E08-4507-ADA9-4D0D92B26590}" srcOrd="4" destOrd="0" presId="urn:microsoft.com/office/officeart/2005/8/layout/lProcess2"/>
    <dgm:cxn modelId="{D9BA5EFB-F93A-4BB7-AC5C-B5B0D0B4C632}" type="presParOf" srcId="{0FECA300-5861-41F5-AEE8-54FA3E7987DE}" destId="{A9061557-9575-4B70-94D3-26ADC405C8C8}" srcOrd="1" destOrd="0" presId="urn:microsoft.com/office/officeart/2005/8/layout/lProcess2"/>
    <dgm:cxn modelId="{40A235C7-24EA-4E1C-A696-05C48E826208}" type="presParOf" srcId="{0FECA300-5861-41F5-AEE8-54FA3E7987DE}" destId="{1EAB8BB6-CAA9-4E36-8410-5EFBC7CE07DF}" srcOrd="2" destOrd="0" presId="urn:microsoft.com/office/officeart/2005/8/layout/lProcess2"/>
    <dgm:cxn modelId="{524BCC57-777C-49D4-B5C8-7B261A52A978}" type="presParOf" srcId="{1EAB8BB6-CAA9-4E36-8410-5EFBC7CE07DF}" destId="{DDC93D23-CCD4-4664-BB3C-EF9F4891B093}" srcOrd="0" destOrd="0" presId="urn:microsoft.com/office/officeart/2005/8/layout/lProcess2"/>
    <dgm:cxn modelId="{59AD3C16-6723-4ABA-9CD5-908D79CBC9CC}" type="presParOf" srcId="{1EAB8BB6-CAA9-4E36-8410-5EFBC7CE07DF}" destId="{FD65FBD8-7582-46B1-91FA-9B5D41E7FF4D}" srcOrd="1" destOrd="0" presId="urn:microsoft.com/office/officeart/2005/8/layout/lProcess2"/>
    <dgm:cxn modelId="{F368FAA4-4895-4C33-B28B-C2B8B2A74A45}" type="presParOf" srcId="{1EAB8BB6-CAA9-4E36-8410-5EFBC7CE07DF}" destId="{E3091EDF-9F5D-4A8E-BD0B-663006EE984F}" srcOrd="2" destOrd="0" presId="urn:microsoft.com/office/officeart/2005/8/layout/lProcess2"/>
    <dgm:cxn modelId="{BDADDD58-3B50-4B2C-9B43-F95601B068D3}" type="presParOf" srcId="{E3091EDF-9F5D-4A8E-BD0B-663006EE984F}" destId="{B46B5F99-8BAC-4214-A7EB-FA0CA8090339}" srcOrd="0" destOrd="0" presId="urn:microsoft.com/office/officeart/2005/8/layout/lProcess2"/>
    <dgm:cxn modelId="{06D990B8-9A55-433B-8274-2640FAF37D48}" type="presParOf" srcId="{B46B5F99-8BAC-4214-A7EB-FA0CA8090339}" destId="{73D98DE3-850D-4AFA-B52C-3EE8361DFE24}" srcOrd="0" destOrd="0" presId="urn:microsoft.com/office/officeart/2005/8/layout/lProcess2"/>
    <dgm:cxn modelId="{4FF01B2A-3131-4F0D-8CDA-647B3069A8C8}" type="presParOf" srcId="{B46B5F99-8BAC-4214-A7EB-FA0CA8090339}" destId="{7E37C635-5F25-48BF-B44C-3EE5A8FF14C9}" srcOrd="1" destOrd="0" presId="urn:microsoft.com/office/officeart/2005/8/layout/lProcess2"/>
    <dgm:cxn modelId="{FAF074CF-C6E9-4406-ACEC-D8AEFA569433}" type="presParOf" srcId="{B46B5F99-8BAC-4214-A7EB-FA0CA8090339}" destId="{7841BEB7-EC05-4410-B36E-7A6C6FC5C570}" srcOrd="2" destOrd="0" presId="urn:microsoft.com/office/officeart/2005/8/layout/lProcess2"/>
    <dgm:cxn modelId="{DD968431-429E-47EF-95F1-C7511E2F03EA}" type="presParOf" srcId="{0FECA300-5861-41F5-AEE8-54FA3E7987DE}" destId="{4E097C7D-6D64-4FFF-BB07-DE469850A198}" srcOrd="3" destOrd="0" presId="urn:microsoft.com/office/officeart/2005/8/layout/lProcess2"/>
    <dgm:cxn modelId="{C1785DD0-B1F0-4E80-A565-5DE95C75D86C}" type="presParOf" srcId="{0FECA300-5861-41F5-AEE8-54FA3E7987DE}" destId="{07764B0B-DFD5-4E19-9436-970601B08BD3}" srcOrd="4" destOrd="0" presId="urn:microsoft.com/office/officeart/2005/8/layout/lProcess2"/>
    <dgm:cxn modelId="{ED0E6968-6FBA-4D02-9968-1BE9E9A21ADF}" type="presParOf" srcId="{07764B0B-DFD5-4E19-9436-970601B08BD3}" destId="{96FC2DF1-414B-41DE-8DC0-B2B9BC6CAF1E}" srcOrd="0" destOrd="0" presId="urn:microsoft.com/office/officeart/2005/8/layout/lProcess2"/>
    <dgm:cxn modelId="{08612A24-EE08-48A1-A1F7-BEBD6AE0C649}" type="presParOf" srcId="{07764B0B-DFD5-4E19-9436-970601B08BD3}" destId="{632C0451-7382-4F6B-AFC9-C61921492AAA}" srcOrd="1" destOrd="0" presId="urn:microsoft.com/office/officeart/2005/8/layout/lProcess2"/>
    <dgm:cxn modelId="{A903D864-694F-4C54-88E4-20A78DEE3439}" type="presParOf" srcId="{07764B0B-DFD5-4E19-9436-970601B08BD3}" destId="{258CC375-9889-47AB-9702-089A38013ED1}" srcOrd="2" destOrd="0" presId="urn:microsoft.com/office/officeart/2005/8/layout/lProcess2"/>
    <dgm:cxn modelId="{35C28BB4-209D-4025-A12F-A50461C6FB48}" type="presParOf" srcId="{258CC375-9889-47AB-9702-089A38013ED1}" destId="{2D0DD3B6-0A48-4ED4-8D38-B898533A8688}" srcOrd="0" destOrd="0" presId="urn:microsoft.com/office/officeart/2005/8/layout/lProcess2"/>
    <dgm:cxn modelId="{F4892966-DE83-4A6F-8E53-6EB423AFBD21}" type="presParOf" srcId="{2D0DD3B6-0A48-4ED4-8D38-B898533A8688}" destId="{36104144-056A-4810-A596-C0F858FC4D1E}" srcOrd="0" destOrd="0" presId="urn:microsoft.com/office/officeart/2005/8/layout/lProcess2"/>
    <dgm:cxn modelId="{9F89C54D-3727-422F-880C-83A221B077E9}" type="presParOf" srcId="{2D0DD3B6-0A48-4ED4-8D38-B898533A8688}" destId="{DF8E91C3-A5A1-4BCB-BD24-C11677D90D38}" srcOrd="1" destOrd="0" presId="urn:microsoft.com/office/officeart/2005/8/layout/lProcess2"/>
    <dgm:cxn modelId="{DDC3B9E5-983D-421A-B44C-3DB584B1933E}" type="presParOf" srcId="{2D0DD3B6-0A48-4ED4-8D38-B898533A8688}" destId="{7ECCE2CF-F7A6-4982-A0D1-D5AC98FC165B}" srcOrd="2" destOrd="0" presId="urn:microsoft.com/office/officeart/2005/8/layout/lProcess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54887D1-D3DB-4F08-B8F1-A1F1F220A51F}" type="doc">
      <dgm:prSet loTypeId="urn:microsoft.com/office/officeart/2005/8/layout/lProcess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A3E6C3D8-2ACF-40C1-9B45-B5615AA8E9F2}">
      <dgm:prSet phldrT="[Text]"/>
      <dgm:spPr/>
      <dgm:t>
        <a:bodyPr/>
        <a:lstStyle/>
        <a:p>
          <a:r>
            <a:rPr lang="en-GB" dirty="0"/>
            <a:t>Outpatient Ambitions</a:t>
          </a:r>
        </a:p>
      </dgm:t>
    </dgm:pt>
    <dgm:pt modelId="{C95860BA-2C02-4A70-8ED1-D5D9C0D0D3EC}" type="parTrans" cxnId="{673CFA81-46FD-4BB3-8AFA-729E12703F02}">
      <dgm:prSet/>
      <dgm:spPr/>
      <dgm:t>
        <a:bodyPr/>
        <a:lstStyle/>
        <a:p>
          <a:endParaRPr lang="en-GB"/>
        </a:p>
      </dgm:t>
    </dgm:pt>
    <dgm:pt modelId="{5A776216-781F-4B77-B61A-D034F95F80A8}" type="sibTrans" cxnId="{673CFA81-46FD-4BB3-8AFA-729E12703F02}">
      <dgm:prSet/>
      <dgm:spPr/>
      <dgm:t>
        <a:bodyPr/>
        <a:lstStyle/>
        <a:p>
          <a:endParaRPr lang="en-GB"/>
        </a:p>
      </dgm:t>
    </dgm:pt>
    <dgm:pt modelId="{2A43C783-096E-434E-8E56-35CE84664B68}">
      <dgm:prSet phldrT="[Text]"/>
      <dgm:spPr/>
      <dgm:t>
        <a:bodyPr/>
        <a:lstStyle/>
        <a:p>
          <a:r>
            <a:rPr lang="en-GB" dirty="0"/>
            <a:t>Reduce DNA rates to 5%</a:t>
          </a:r>
        </a:p>
      </dgm:t>
    </dgm:pt>
    <dgm:pt modelId="{7B3C9E36-F02B-4105-AF89-E40991ECB67F}" type="parTrans" cxnId="{10801BE8-93E2-40C1-A73D-3985992D5908}">
      <dgm:prSet/>
      <dgm:spPr/>
      <dgm:t>
        <a:bodyPr/>
        <a:lstStyle/>
        <a:p>
          <a:endParaRPr lang="en-GB"/>
        </a:p>
      </dgm:t>
    </dgm:pt>
    <dgm:pt modelId="{3FAA2E43-61FC-412F-97E0-56DA54CC20BC}" type="sibTrans" cxnId="{10801BE8-93E2-40C1-A73D-3985992D5908}">
      <dgm:prSet/>
      <dgm:spPr/>
      <dgm:t>
        <a:bodyPr/>
        <a:lstStyle/>
        <a:p>
          <a:endParaRPr lang="en-GB"/>
        </a:p>
      </dgm:t>
    </dgm:pt>
    <dgm:pt modelId="{45A4EF1F-61C7-40DA-9F59-F8DDBAA21149}">
      <dgm:prSet phldrT="[Text]"/>
      <dgm:spPr/>
      <dgm:t>
        <a:bodyPr/>
        <a:lstStyle/>
        <a:p>
          <a:r>
            <a:rPr lang="en-GB" dirty="0"/>
            <a:t>Use Patient initiated follow up as standard</a:t>
          </a:r>
        </a:p>
      </dgm:t>
    </dgm:pt>
    <dgm:pt modelId="{EDA7F14F-E997-42B9-8DDE-F0F162B592D2}" type="parTrans" cxnId="{6D374FF1-E00E-4E3F-BA0A-3A8F5FBD3320}">
      <dgm:prSet/>
      <dgm:spPr/>
      <dgm:t>
        <a:bodyPr/>
        <a:lstStyle/>
        <a:p>
          <a:endParaRPr lang="en-GB"/>
        </a:p>
      </dgm:t>
    </dgm:pt>
    <dgm:pt modelId="{17509264-83FB-41EC-B35E-EC37416D4E4A}" type="sibTrans" cxnId="{6D374FF1-E00E-4E3F-BA0A-3A8F5FBD3320}">
      <dgm:prSet/>
      <dgm:spPr/>
      <dgm:t>
        <a:bodyPr/>
        <a:lstStyle/>
        <a:p>
          <a:endParaRPr lang="en-GB"/>
        </a:p>
      </dgm:t>
    </dgm:pt>
    <dgm:pt modelId="{2A591ABD-91A5-47ED-9EE9-ECB0CB2137E8}">
      <dgm:prSet phldrT="[Text]"/>
      <dgm:spPr/>
      <dgm:t>
        <a:bodyPr/>
        <a:lstStyle/>
        <a:p>
          <a:r>
            <a:rPr lang="en-GB" dirty="0"/>
            <a:t>Outcomes</a:t>
          </a:r>
        </a:p>
      </dgm:t>
    </dgm:pt>
    <dgm:pt modelId="{25981B2D-DABB-481F-8EE1-2953EE862AF7}" type="parTrans" cxnId="{77D730A0-9815-4DF8-9957-7F5E1741D433}">
      <dgm:prSet/>
      <dgm:spPr/>
      <dgm:t>
        <a:bodyPr/>
        <a:lstStyle/>
        <a:p>
          <a:endParaRPr lang="en-GB"/>
        </a:p>
      </dgm:t>
    </dgm:pt>
    <dgm:pt modelId="{DE58C967-DDF5-46A1-9CC1-CBEA8DE8E575}" type="sibTrans" cxnId="{77D730A0-9815-4DF8-9957-7F5E1741D433}">
      <dgm:prSet/>
      <dgm:spPr/>
      <dgm:t>
        <a:bodyPr/>
        <a:lstStyle/>
        <a:p>
          <a:endParaRPr lang="en-GB"/>
        </a:p>
      </dgm:t>
    </dgm:pt>
    <dgm:pt modelId="{05880AA2-35E6-439E-BD5A-270FEAEEB586}">
      <dgm:prSet phldrT="[Text]"/>
      <dgm:spPr/>
      <dgm:t>
        <a:bodyPr/>
        <a:lstStyle/>
        <a:p>
          <a:r>
            <a:rPr lang="en-GB" dirty="0"/>
            <a:t>Release an additional 4500 appointments per month</a:t>
          </a:r>
        </a:p>
      </dgm:t>
    </dgm:pt>
    <dgm:pt modelId="{73068BA1-4D93-493D-8B6A-2B773157ED7B}" type="parTrans" cxnId="{3C9101BE-71A5-43CF-9ED4-D48DBE0C9E9E}">
      <dgm:prSet/>
      <dgm:spPr/>
      <dgm:t>
        <a:bodyPr/>
        <a:lstStyle/>
        <a:p>
          <a:endParaRPr lang="en-GB"/>
        </a:p>
      </dgm:t>
    </dgm:pt>
    <dgm:pt modelId="{C7D9149A-582A-4CCD-AA4D-6B1A9926FB7A}" type="sibTrans" cxnId="{3C9101BE-71A5-43CF-9ED4-D48DBE0C9E9E}">
      <dgm:prSet/>
      <dgm:spPr/>
      <dgm:t>
        <a:bodyPr/>
        <a:lstStyle/>
        <a:p>
          <a:endParaRPr lang="en-GB"/>
        </a:p>
      </dgm:t>
    </dgm:pt>
    <dgm:pt modelId="{B7B6AB12-DB24-4EF6-A7AC-8C8D989543F4}">
      <dgm:prSet phldrT="[Text]"/>
      <dgm:spPr/>
      <dgm:t>
        <a:bodyPr/>
        <a:lstStyle/>
        <a:p>
          <a:r>
            <a:rPr lang="en-GB" dirty="0"/>
            <a:t>Only review patients when required increasing new patient appointments </a:t>
          </a:r>
        </a:p>
      </dgm:t>
    </dgm:pt>
    <dgm:pt modelId="{BA6420AE-B1D9-4AA0-A893-C8ED54347EA8}" type="parTrans" cxnId="{6A3D4D3F-1E48-42EA-BFDC-E1B3588B99C0}">
      <dgm:prSet/>
      <dgm:spPr/>
      <dgm:t>
        <a:bodyPr/>
        <a:lstStyle/>
        <a:p>
          <a:endParaRPr lang="en-GB"/>
        </a:p>
      </dgm:t>
    </dgm:pt>
    <dgm:pt modelId="{9D258DED-9E1F-4A12-A1AE-339197383459}" type="sibTrans" cxnId="{6A3D4D3F-1E48-42EA-BFDC-E1B3588B99C0}">
      <dgm:prSet/>
      <dgm:spPr/>
      <dgm:t>
        <a:bodyPr/>
        <a:lstStyle/>
        <a:p>
          <a:endParaRPr lang="en-GB"/>
        </a:p>
      </dgm:t>
    </dgm:pt>
    <dgm:pt modelId="{7A49137C-26A1-4562-A746-E906F2CDFDC3}">
      <dgm:prSet/>
      <dgm:spPr/>
      <dgm:t>
        <a:bodyPr/>
        <a:lstStyle/>
        <a:p>
          <a:r>
            <a:rPr lang="en-GB" dirty="0"/>
            <a:t>Embed Healthcare Pathways in all specialties</a:t>
          </a:r>
        </a:p>
      </dgm:t>
    </dgm:pt>
    <dgm:pt modelId="{DC466D10-8D76-4C23-91F0-DA411E929408}" type="parTrans" cxnId="{76678E97-1F16-4649-85C5-6400C37DBB57}">
      <dgm:prSet/>
      <dgm:spPr/>
      <dgm:t>
        <a:bodyPr/>
        <a:lstStyle/>
        <a:p>
          <a:endParaRPr lang="en-GB"/>
        </a:p>
      </dgm:t>
    </dgm:pt>
    <dgm:pt modelId="{772AB2EF-41BC-4CAA-A0ED-91040EC3E7A5}" type="sibTrans" cxnId="{76678E97-1F16-4649-85C5-6400C37DBB57}">
      <dgm:prSet/>
      <dgm:spPr/>
      <dgm:t>
        <a:bodyPr/>
        <a:lstStyle/>
        <a:p>
          <a:endParaRPr lang="en-GB"/>
        </a:p>
      </dgm:t>
    </dgm:pt>
    <dgm:pt modelId="{B27C21CC-C6B4-42B1-8564-F4AE50E4B414}">
      <dgm:prSet/>
      <dgm:spPr/>
      <dgm:t>
        <a:bodyPr/>
        <a:lstStyle/>
        <a:p>
          <a:r>
            <a:rPr lang="en-GB" dirty="0"/>
            <a:t>Only receive referrals that need secondary care intervention</a:t>
          </a:r>
        </a:p>
      </dgm:t>
    </dgm:pt>
    <dgm:pt modelId="{A1C1BF5A-2A94-449E-ABEA-70D889822FF3}" type="parTrans" cxnId="{48643DE1-43C2-4882-8BEC-BDA3A55CB00F}">
      <dgm:prSet/>
      <dgm:spPr/>
      <dgm:t>
        <a:bodyPr/>
        <a:lstStyle/>
        <a:p>
          <a:endParaRPr lang="en-GB"/>
        </a:p>
      </dgm:t>
    </dgm:pt>
    <dgm:pt modelId="{9124D734-DC54-4763-A10D-2FB9F44DE260}" type="sibTrans" cxnId="{48643DE1-43C2-4882-8BEC-BDA3A55CB00F}">
      <dgm:prSet/>
      <dgm:spPr/>
      <dgm:t>
        <a:bodyPr/>
        <a:lstStyle/>
        <a:p>
          <a:endParaRPr lang="en-GB"/>
        </a:p>
      </dgm:t>
    </dgm:pt>
    <dgm:pt modelId="{A15DEFCB-38AA-4826-A13C-CFAF6082D384}" type="pres">
      <dgm:prSet presAssocID="{354887D1-D3DB-4F08-B8F1-A1F1F220A51F}" presName="theList" presStyleCnt="0">
        <dgm:presLayoutVars>
          <dgm:dir/>
          <dgm:animLvl val="lvl"/>
          <dgm:resizeHandles val="exact"/>
        </dgm:presLayoutVars>
      </dgm:prSet>
      <dgm:spPr/>
    </dgm:pt>
    <dgm:pt modelId="{8782D257-4A19-4406-9F1E-A3B47ED655C2}" type="pres">
      <dgm:prSet presAssocID="{A3E6C3D8-2ACF-40C1-9B45-B5615AA8E9F2}" presName="compNode" presStyleCnt="0"/>
      <dgm:spPr/>
    </dgm:pt>
    <dgm:pt modelId="{D918A2F3-D696-45CF-B170-E5BC0D4DE719}" type="pres">
      <dgm:prSet presAssocID="{A3E6C3D8-2ACF-40C1-9B45-B5615AA8E9F2}" presName="aNode" presStyleLbl="bgShp" presStyleIdx="0" presStyleCnt="2"/>
      <dgm:spPr/>
    </dgm:pt>
    <dgm:pt modelId="{8D2C8054-FD6B-4367-B344-975182CACBF0}" type="pres">
      <dgm:prSet presAssocID="{A3E6C3D8-2ACF-40C1-9B45-B5615AA8E9F2}" presName="textNode" presStyleLbl="bgShp" presStyleIdx="0" presStyleCnt="2"/>
      <dgm:spPr/>
    </dgm:pt>
    <dgm:pt modelId="{C01A7058-EC7E-4B37-8EF6-C04D07F38F62}" type="pres">
      <dgm:prSet presAssocID="{A3E6C3D8-2ACF-40C1-9B45-B5615AA8E9F2}" presName="compChildNode" presStyleCnt="0"/>
      <dgm:spPr/>
    </dgm:pt>
    <dgm:pt modelId="{C5C8AA74-94F0-44AA-A6C4-3C64BE0F0721}" type="pres">
      <dgm:prSet presAssocID="{A3E6C3D8-2ACF-40C1-9B45-B5615AA8E9F2}" presName="theInnerList" presStyleCnt="0"/>
      <dgm:spPr/>
    </dgm:pt>
    <dgm:pt modelId="{407AE2F7-8F46-4432-9FB2-A8845F7838B9}" type="pres">
      <dgm:prSet presAssocID="{2A43C783-096E-434E-8E56-35CE84664B68}" presName="childNode" presStyleLbl="node1" presStyleIdx="0" presStyleCnt="6">
        <dgm:presLayoutVars>
          <dgm:bulletEnabled val="1"/>
        </dgm:presLayoutVars>
      </dgm:prSet>
      <dgm:spPr/>
    </dgm:pt>
    <dgm:pt modelId="{87BBB422-81E7-4A8C-9653-2FAA8A0E285F}" type="pres">
      <dgm:prSet presAssocID="{2A43C783-096E-434E-8E56-35CE84664B68}" presName="aSpace2" presStyleCnt="0"/>
      <dgm:spPr/>
    </dgm:pt>
    <dgm:pt modelId="{DE272343-4C22-40FA-ABF0-4EC3A8ED8080}" type="pres">
      <dgm:prSet presAssocID="{45A4EF1F-61C7-40DA-9F59-F8DDBAA21149}" presName="childNode" presStyleLbl="node1" presStyleIdx="1" presStyleCnt="6">
        <dgm:presLayoutVars>
          <dgm:bulletEnabled val="1"/>
        </dgm:presLayoutVars>
      </dgm:prSet>
      <dgm:spPr/>
    </dgm:pt>
    <dgm:pt modelId="{61467F24-01C9-4D18-9982-612490A1D746}" type="pres">
      <dgm:prSet presAssocID="{45A4EF1F-61C7-40DA-9F59-F8DDBAA21149}" presName="aSpace2" presStyleCnt="0"/>
      <dgm:spPr/>
    </dgm:pt>
    <dgm:pt modelId="{865E5B68-ABC7-4EA9-ACE1-02966B9B0A73}" type="pres">
      <dgm:prSet presAssocID="{7A49137C-26A1-4562-A746-E906F2CDFDC3}" presName="childNode" presStyleLbl="node1" presStyleIdx="2" presStyleCnt="6">
        <dgm:presLayoutVars>
          <dgm:bulletEnabled val="1"/>
        </dgm:presLayoutVars>
      </dgm:prSet>
      <dgm:spPr/>
    </dgm:pt>
    <dgm:pt modelId="{39EEB986-381D-4380-A629-507CCCAF6997}" type="pres">
      <dgm:prSet presAssocID="{A3E6C3D8-2ACF-40C1-9B45-B5615AA8E9F2}" presName="aSpace" presStyleCnt="0"/>
      <dgm:spPr/>
    </dgm:pt>
    <dgm:pt modelId="{5C591253-07DB-41DE-8203-3027395A6DB7}" type="pres">
      <dgm:prSet presAssocID="{2A591ABD-91A5-47ED-9EE9-ECB0CB2137E8}" presName="compNode" presStyleCnt="0"/>
      <dgm:spPr/>
    </dgm:pt>
    <dgm:pt modelId="{63F040C2-FBD7-4E69-9A64-0B106BABE0C5}" type="pres">
      <dgm:prSet presAssocID="{2A591ABD-91A5-47ED-9EE9-ECB0CB2137E8}" presName="aNode" presStyleLbl="bgShp" presStyleIdx="1" presStyleCnt="2"/>
      <dgm:spPr/>
    </dgm:pt>
    <dgm:pt modelId="{40784CC6-5333-48A5-82AC-0311DC6D0625}" type="pres">
      <dgm:prSet presAssocID="{2A591ABD-91A5-47ED-9EE9-ECB0CB2137E8}" presName="textNode" presStyleLbl="bgShp" presStyleIdx="1" presStyleCnt="2"/>
      <dgm:spPr/>
    </dgm:pt>
    <dgm:pt modelId="{58CFAA32-BFFF-4648-A91A-2429A22897DD}" type="pres">
      <dgm:prSet presAssocID="{2A591ABD-91A5-47ED-9EE9-ECB0CB2137E8}" presName="compChildNode" presStyleCnt="0"/>
      <dgm:spPr/>
    </dgm:pt>
    <dgm:pt modelId="{D0FF6FD5-4A88-45D9-9885-9CD1D30E05B5}" type="pres">
      <dgm:prSet presAssocID="{2A591ABD-91A5-47ED-9EE9-ECB0CB2137E8}" presName="theInnerList" presStyleCnt="0"/>
      <dgm:spPr/>
    </dgm:pt>
    <dgm:pt modelId="{DFE08D95-F196-4420-8D0C-B490980F5780}" type="pres">
      <dgm:prSet presAssocID="{05880AA2-35E6-439E-BD5A-270FEAEEB586}" presName="childNode" presStyleLbl="node1" presStyleIdx="3" presStyleCnt="6">
        <dgm:presLayoutVars>
          <dgm:bulletEnabled val="1"/>
        </dgm:presLayoutVars>
      </dgm:prSet>
      <dgm:spPr/>
    </dgm:pt>
    <dgm:pt modelId="{3425C645-7824-4A30-AC28-B74D4B0A20F0}" type="pres">
      <dgm:prSet presAssocID="{05880AA2-35E6-439E-BD5A-270FEAEEB586}" presName="aSpace2" presStyleCnt="0"/>
      <dgm:spPr/>
    </dgm:pt>
    <dgm:pt modelId="{373F0436-8747-427E-BE82-74D9884DCDDA}" type="pres">
      <dgm:prSet presAssocID="{B7B6AB12-DB24-4EF6-A7AC-8C8D989543F4}" presName="childNode" presStyleLbl="node1" presStyleIdx="4" presStyleCnt="6">
        <dgm:presLayoutVars>
          <dgm:bulletEnabled val="1"/>
        </dgm:presLayoutVars>
      </dgm:prSet>
      <dgm:spPr/>
    </dgm:pt>
    <dgm:pt modelId="{C78325F2-327C-4839-A1E5-0C872E69B3ED}" type="pres">
      <dgm:prSet presAssocID="{B7B6AB12-DB24-4EF6-A7AC-8C8D989543F4}" presName="aSpace2" presStyleCnt="0"/>
      <dgm:spPr/>
    </dgm:pt>
    <dgm:pt modelId="{28923832-F9CA-40CF-9A99-EB37A31C9310}" type="pres">
      <dgm:prSet presAssocID="{B27C21CC-C6B4-42B1-8564-F4AE50E4B414}" presName="childNode" presStyleLbl="node1" presStyleIdx="5" presStyleCnt="6">
        <dgm:presLayoutVars>
          <dgm:bulletEnabled val="1"/>
        </dgm:presLayoutVars>
      </dgm:prSet>
      <dgm:spPr/>
    </dgm:pt>
  </dgm:ptLst>
  <dgm:cxnLst>
    <dgm:cxn modelId="{8C724004-702B-4900-B01D-0D5FF6EC4C6A}" type="presOf" srcId="{A3E6C3D8-2ACF-40C1-9B45-B5615AA8E9F2}" destId="{D918A2F3-D696-45CF-B170-E5BC0D4DE719}" srcOrd="0" destOrd="0" presId="urn:microsoft.com/office/officeart/2005/8/layout/lProcess2"/>
    <dgm:cxn modelId="{BFD08D20-9478-49CC-983D-50D1FBA8121F}" type="presOf" srcId="{2A591ABD-91A5-47ED-9EE9-ECB0CB2137E8}" destId="{63F040C2-FBD7-4E69-9A64-0B106BABE0C5}" srcOrd="0" destOrd="0" presId="urn:microsoft.com/office/officeart/2005/8/layout/lProcess2"/>
    <dgm:cxn modelId="{104C4D23-AC6F-476E-B7A8-52E52F84FDA6}" type="presOf" srcId="{B27C21CC-C6B4-42B1-8564-F4AE50E4B414}" destId="{28923832-F9CA-40CF-9A99-EB37A31C9310}" srcOrd="0" destOrd="0" presId="urn:microsoft.com/office/officeart/2005/8/layout/lProcess2"/>
    <dgm:cxn modelId="{15C04132-6AB8-4CE5-AE9A-AA7FF9CCE7C3}" type="presOf" srcId="{354887D1-D3DB-4F08-B8F1-A1F1F220A51F}" destId="{A15DEFCB-38AA-4826-A13C-CFAF6082D384}" srcOrd="0" destOrd="0" presId="urn:microsoft.com/office/officeart/2005/8/layout/lProcess2"/>
    <dgm:cxn modelId="{6A3D4D3F-1E48-42EA-BFDC-E1B3588B99C0}" srcId="{2A591ABD-91A5-47ED-9EE9-ECB0CB2137E8}" destId="{B7B6AB12-DB24-4EF6-A7AC-8C8D989543F4}" srcOrd="1" destOrd="0" parTransId="{BA6420AE-B1D9-4AA0-A893-C8ED54347EA8}" sibTransId="{9D258DED-9E1F-4A12-A1AE-339197383459}"/>
    <dgm:cxn modelId="{2A51435E-9921-4D4B-A504-471B62417EEC}" type="presOf" srcId="{A3E6C3D8-2ACF-40C1-9B45-B5615AA8E9F2}" destId="{8D2C8054-FD6B-4367-B344-975182CACBF0}" srcOrd="1" destOrd="0" presId="urn:microsoft.com/office/officeart/2005/8/layout/lProcess2"/>
    <dgm:cxn modelId="{45DD0163-FCD2-4E96-9874-5FE7C0EDDCD8}" type="presOf" srcId="{45A4EF1F-61C7-40DA-9F59-F8DDBAA21149}" destId="{DE272343-4C22-40FA-ABF0-4EC3A8ED8080}" srcOrd="0" destOrd="0" presId="urn:microsoft.com/office/officeart/2005/8/layout/lProcess2"/>
    <dgm:cxn modelId="{3E45AD63-1E6A-437E-B14E-810C3CD8F240}" type="presOf" srcId="{B7B6AB12-DB24-4EF6-A7AC-8C8D989543F4}" destId="{373F0436-8747-427E-BE82-74D9884DCDDA}" srcOrd="0" destOrd="0" presId="urn:microsoft.com/office/officeart/2005/8/layout/lProcess2"/>
    <dgm:cxn modelId="{78C4794F-70A1-4038-BA93-051A9E7496EF}" type="presOf" srcId="{2A43C783-096E-434E-8E56-35CE84664B68}" destId="{407AE2F7-8F46-4432-9FB2-A8845F7838B9}" srcOrd="0" destOrd="0" presId="urn:microsoft.com/office/officeart/2005/8/layout/lProcess2"/>
    <dgm:cxn modelId="{DB2E047F-36C6-4B06-9AAC-6FDFB2FC52DA}" type="presOf" srcId="{2A591ABD-91A5-47ED-9EE9-ECB0CB2137E8}" destId="{40784CC6-5333-48A5-82AC-0311DC6D0625}" srcOrd="1" destOrd="0" presId="urn:microsoft.com/office/officeart/2005/8/layout/lProcess2"/>
    <dgm:cxn modelId="{673CFA81-46FD-4BB3-8AFA-729E12703F02}" srcId="{354887D1-D3DB-4F08-B8F1-A1F1F220A51F}" destId="{A3E6C3D8-2ACF-40C1-9B45-B5615AA8E9F2}" srcOrd="0" destOrd="0" parTransId="{C95860BA-2C02-4A70-8ED1-D5D9C0D0D3EC}" sibTransId="{5A776216-781F-4B77-B61A-D034F95F80A8}"/>
    <dgm:cxn modelId="{45055383-A819-4ED2-81D8-CFA629490FC9}" type="presOf" srcId="{7A49137C-26A1-4562-A746-E906F2CDFDC3}" destId="{865E5B68-ABC7-4EA9-ACE1-02966B9B0A73}" srcOrd="0" destOrd="0" presId="urn:microsoft.com/office/officeart/2005/8/layout/lProcess2"/>
    <dgm:cxn modelId="{AA1C3588-BB89-4964-AAAB-5FBE92AD4849}" type="presOf" srcId="{05880AA2-35E6-439E-BD5A-270FEAEEB586}" destId="{DFE08D95-F196-4420-8D0C-B490980F5780}" srcOrd="0" destOrd="0" presId="urn:microsoft.com/office/officeart/2005/8/layout/lProcess2"/>
    <dgm:cxn modelId="{76678E97-1F16-4649-85C5-6400C37DBB57}" srcId="{A3E6C3D8-2ACF-40C1-9B45-B5615AA8E9F2}" destId="{7A49137C-26A1-4562-A746-E906F2CDFDC3}" srcOrd="2" destOrd="0" parTransId="{DC466D10-8D76-4C23-91F0-DA411E929408}" sibTransId="{772AB2EF-41BC-4CAA-A0ED-91040EC3E7A5}"/>
    <dgm:cxn modelId="{77D730A0-9815-4DF8-9957-7F5E1741D433}" srcId="{354887D1-D3DB-4F08-B8F1-A1F1F220A51F}" destId="{2A591ABD-91A5-47ED-9EE9-ECB0CB2137E8}" srcOrd="1" destOrd="0" parTransId="{25981B2D-DABB-481F-8EE1-2953EE862AF7}" sibTransId="{DE58C967-DDF5-46A1-9CC1-CBEA8DE8E575}"/>
    <dgm:cxn modelId="{3C9101BE-71A5-43CF-9ED4-D48DBE0C9E9E}" srcId="{2A591ABD-91A5-47ED-9EE9-ECB0CB2137E8}" destId="{05880AA2-35E6-439E-BD5A-270FEAEEB586}" srcOrd="0" destOrd="0" parTransId="{73068BA1-4D93-493D-8B6A-2B773157ED7B}" sibTransId="{C7D9149A-582A-4CCD-AA4D-6B1A9926FB7A}"/>
    <dgm:cxn modelId="{48643DE1-43C2-4882-8BEC-BDA3A55CB00F}" srcId="{2A591ABD-91A5-47ED-9EE9-ECB0CB2137E8}" destId="{B27C21CC-C6B4-42B1-8564-F4AE50E4B414}" srcOrd="2" destOrd="0" parTransId="{A1C1BF5A-2A94-449E-ABEA-70D889822FF3}" sibTransId="{9124D734-DC54-4763-A10D-2FB9F44DE260}"/>
    <dgm:cxn modelId="{10801BE8-93E2-40C1-A73D-3985992D5908}" srcId="{A3E6C3D8-2ACF-40C1-9B45-B5615AA8E9F2}" destId="{2A43C783-096E-434E-8E56-35CE84664B68}" srcOrd="0" destOrd="0" parTransId="{7B3C9E36-F02B-4105-AF89-E40991ECB67F}" sibTransId="{3FAA2E43-61FC-412F-97E0-56DA54CC20BC}"/>
    <dgm:cxn modelId="{6D374FF1-E00E-4E3F-BA0A-3A8F5FBD3320}" srcId="{A3E6C3D8-2ACF-40C1-9B45-B5615AA8E9F2}" destId="{45A4EF1F-61C7-40DA-9F59-F8DDBAA21149}" srcOrd="1" destOrd="0" parTransId="{EDA7F14F-E997-42B9-8DDE-F0F162B592D2}" sibTransId="{17509264-83FB-41EC-B35E-EC37416D4E4A}"/>
    <dgm:cxn modelId="{85468CA6-108B-4D7F-82B1-45D1DE856E55}" type="presParOf" srcId="{A15DEFCB-38AA-4826-A13C-CFAF6082D384}" destId="{8782D257-4A19-4406-9F1E-A3B47ED655C2}" srcOrd="0" destOrd="0" presId="urn:microsoft.com/office/officeart/2005/8/layout/lProcess2"/>
    <dgm:cxn modelId="{DE03B8E2-30F1-4DAE-BEC6-F55801A2DC95}" type="presParOf" srcId="{8782D257-4A19-4406-9F1E-A3B47ED655C2}" destId="{D918A2F3-D696-45CF-B170-E5BC0D4DE719}" srcOrd="0" destOrd="0" presId="urn:microsoft.com/office/officeart/2005/8/layout/lProcess2"/>
    <dgm:cxn modelId="{B1026CB2-0281-43E1-8953-E49B34E20C3D}" type="presParOf" srcId="{8782D257-4A19-4406-9F1E-A3B47ED655C2}" destId="{8D2C8054-FD6B-4367-B344-975182CACBF0}" srcOrd="1" destOrd="0" presId="urn:microsoft.com/office/officeart/2005/8/layout/lProcess2"/>
    <dgm:cxn modelId="{DC893613-F6F4-4E22-928A-3D5B7EBC99CF}" type="presParOf" srcId="{8782D257-4A19-4406-9F1E-A3B47ED655C2}" destId="{C01A7058-EC7E-4B37-8EF6-C04D07F38F62}" srcOrd="2" destOrd="0" presId="urn:microsoft.com/office/officeart/2005/8/layout/lProcess2"/>
    <dgm:cxn modelId="{FB653F6D-1D06-4C4D-8F30-281E9A6ED9E5}" type="presParOf" srcId="{C01A7058-EC7E-4B37-8EF6-C04D07F38F62}" destId="{C5C8AA74-94F0-44AA-A6C4-3C64BE0F0721}" srcOrd="0" destOrd="0" presId="urn:microsoft.com/office/officeart/2005/8/layout/lProcess2"/>
    <dgm:cxn modelId="{CF29EEA9-91D6-4695-87E9-3DBD16E42F84}" type="presParOf" srcId="{C5C8AA74-94F0-44AA-A6C4-3C64BE0F0721}" destId="{407AE2F7-8F46-4432-9FB2-A8845F7838B9}" srcOrd="0" destOrd="0" presId="urn:microsoft.com/office/officeart/2005/8/layout/lProcess2"/>
    <dgm:cxn modelId="{D76D395E-6D8B-4F7A-B89F-D7605BD413BD}" type="presParOf" srcId="{C5C8AA74-94F0-44AA-A6C4-3C64BE0F0721}" destId="{87BBB422-81E7-4A8C-9653-2FAA8A0E285F}" srcOrd="1" destOrd="0" presId="urn:microsoft.com/office/officeart/2005/8/layout/lProcess2"/>
    <dgm:cxn modelId="{435B73FF-02B5-4AF3-B8A3-B5DB94F04412}" type="presParOf" srcId="{C5C8AA74-94F0-44AA-A6C4-3C64BE0F0721}" destId="{DE272343-4C22-40FA-ABF0-4EC3A8ED8080}" srcOrd="2" destOrd="0" presId="urn:microsoft.com/office/officeart/2005/8/layout/lProcess2"/>
    <dgm:cxn modelId="{9F4E665D-C4C5-4699-AEA2-7AB5D087D7A6}" type="presParOf" srcId="{C5C8AA74-94F0-44AA-A6C4-3C64BE0F0721}" destId="{61467F24-01C9-4D18-9982-612490A1D746}" srcOrd="3" destOrd="0" presId="urn:microsoft.com/office/officeart/2005/8/layout/lProcess2"/>
    <dgm:cxn modelId="{8A6F3DE9-C800-47F8-8F1A-1B67E9B14515}" type="presParOf" srcId="{C5C8AA74-94F0-44AA-A6C4-3C64BE0F0721}" destId="{865E5B68-ABC7-4EA9-ACE1-02966B9B0A73}" srcOrd="4" destOrd="0" presId="urn:microsoft.com/office/officeart/2005/8/layout/lProcess2"/>
    <dgm:cxn modelId="{7D93A840-ADF0-4D77-B619-219340AF64EB}" type="presParOf" srcId="{A15DEFCB-38AA-4826-A13C-CFAF6082D384}" destId="{39EEB986-381D-4380-A629-507CCCAF6997}" srcOrd="1" destOrd="0" presId="urn:microsoft.com/office/officeart/2005/8/layout/lProcess2"/>
    <dgm:cxn modelId="{C6E83944-B055-4BC3-9615-C192FB1B177D}" type="presParOf" srcId="{A15DEFCB-38AA-4826-A13C-CFAF6082D384}" destId="{5C591253-07DB-41DE-8203-3027395A6DB7}" srcOrd="2" destOrd="0" presId="urn:microsoft.com/office/officeart/2005/8/layout/lProcess2"/>
    <dgm:cxn modelId="{FE3BE94E-0A76-455A-A78E-7337DCFC5451}" type="presParOf" srcId="{5C591253-07DB-41DE-8203-3027395A6DB7}" destId="{63F040C2-FBD7-4E69-9A64-0B106BABE0C5}" srcOrd="0" destOrd="0" presId="urn:microsoft.com/office/officeart/2005/8/layout/lProcess2"/>
    <dgm:cxn modelId="{08458114-9987-4E40-A7CA-DF09AB728310}" type="presParOf" srcId="{5C591253-07DB-41DE-8203-3027395A6DB7}" destId="{40784CC6-5333-48A5-82AC-0311DC6D0625}" srcOrd="1" destOrd="0" presId="urn:microsoft.com/office/officeart/2005/8/layout/lProcess2"/>
    <dgm:cxn modelId="{B01F3E3E-E406-4EC8-B8FB-7FF3E9379693}" type="presParOf" srcId="{5C591253-07DB-41DE-8203-3027395A6DB7}" destId="{58CFAA32-BFFF-4648-A91A-2429A22897DD}" srcOrd="2" destOrd="0" presId="urn:microsoft.com/office/officeart/2005/8/layout/lProcess2"/>
    <dgm:cxn modelId="{142B33C9-612C-4B1C-89F6-F440393B6F91}" type="presParOf" srcId="{58CFAA32-BFFF-4648-A91A-2429A22897DD}" destId="{D0FF6FD5-4A88-45D9-9885-9CD1D30E05B5}" srcOrd="0" destOrd="0" presId="urn:microsoft.com/office/officeart/2005/8/layout/lProcess2"/>
    <dgm:cxn modelId="{47949101-9A3E-4785-9043-E49F2440B9B1}" type="presParOf" srcId="{D0FF6FD5-4A88-45D9-9885-9CD1D30E05B5}" destId="{DFE08D95-F196-4420-8D0C-B490980F5780}" srcOrd="0" destOrd="0" presId="urn:microsoft.com/office/officeart/2005/8/layout/lProcess2"/>
    <dgm:cxn modelId="{56C60BDE-3897-445D-AA09-FE8216C0E6CE}" type="presParOf" srcId="{D0FF6FD5-4A88-45D9-9885-9CD1D30E05B5}" destId="{3425C645-7824-4A30-AC28-B74D4B0A20F0}" srcOrd="1" destOrd="0" presId="urn:microsoft.com/office/officeart/2005/8/layout/lProcess2"/>
    <dgm:cxn modelId="{6521BA81-313C-45CE-96C2-1EC4BE6F3A28}" type="presParOf" srcId="{D0FF6FD5-4A88-45D9-9885-9CD1D30E05B5}" destId="{373F0436-8747-427E-BE82-74D9884DCDDA}" srcOrd="2" destOrd="0" presId="urn:microsoft.com/office/officeart/2005/8/layout/lProcess2"/>
    <dgm:cxn modelId="{EADB412B-5D42-4C8D-96C0-D232ED7B8C74}" type="presParOf" srcId="{D0FF6FD5-4A88-45D9-9885-9CD1D30E05B5}" destId="{C78325F2-327C-4839-A1E5-0C872E69B3ED}" srcOrd="3" destOrd="0" presId="urn:microsoft.com/office/officeart/2005/8/layout/lProcess2"/>
    <dgm:cxn modelId="{B4750277-90E6-44FA-8863-15132CF85B35}" type="presParOf" srcId="{D0FF6FD5-4A88-45D9-9885-9CD1D30E05B5}" destId="{28923832-F9CA-40CF-9A99-EB37A31C9310}" srcOrd="4" destOrd="0" presId="urn:microsoft.com/office/officeart/2005/8/layout/lProcess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354887D1-D3DB-4F08-B8F1-A1F1F220A51F}" type="doc">
      <dgm:prSet loTypeId="urn:microsoft.com/office/officeart/2005/8/layout/lProcess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A3E6C3D8-2ACF-40C1-9B45-B5615AA8E9F2}">
      <dgm:prSet phldrT="[Text]"/>
      <dgm:spPr/>
      <dgm:t>
        <a:bodyPr/>
        <a:lstStyle/>
        <a:p>
          <a:r>
            <a:rPr lang="en-GB" dirty="0"/>
            <a:t>Theatres Ambitions</a:t>
          </a:r>
        </a:p>
      </dgm:t>
    </dgm:pt>
    <dgm:pt modelId="{C95860BA-2C02-4A70-8ED1-D5D9C0D0D3EC}" type="parTrans" cxnId="{673CFA81-46FD-4BB3-8AFA-729E12703F02}">
      <dgm:prSet/>
      <dgm:spPr/>
      <dgm:t>
        <a:bodyPr/>
        <a:lstStyle/>
        <a:p>
          <a:endParaRPr lang="en-GB"/>
        </a:p>
      </dgm:t>
    </dgm:pt>
    <dgm:pt modelId="{5A776216-781F-4B77-B61A-D034F95F80A8}" type="sibTrans" cxnId="{673CFA81-46FD-4BB3-8AFA-729E12703F02}">
      <dgm:prSet/>
      <dgm:spPr/>
      <dgm:t>
        <a:bodyPr/>
        <a:lstStyle/>
        <a:p>
          <a:endParaRPr lang="en-GB"/>
        </a:p>
      </dgm:t>
    </dgm:pt>
    <dgm:pt modelId="{2A43C783-096E-434E-8E56-35CE84664B68}">
      <dgm:prSet phldrT="[Text]"/>
      <dgm:spPr/>
      <dgm:t>
        <a:bodyPr/>
        <a:lstStyle/>
        <a:p>
          <a:r>
            <a:rPr lang="en-GB" dirty="0"/>
            <a:t>Increase utilisation of theatres to 95%</a:t>
          </a:r>
        </a:p>
      </dgm:t>
    </dgm:pt>
    <dgm:pt modelId="{7B3C9E36-F02B-4105-AF89-E40991ECB67F}" type="parTrans" cxnId="{10801BE8-93E2-40C1-A73D-3985992D5908}">
      <dgm:prSet/>
      <dgm:spPr/>
      <dgm:t>
        <a:bodyPr/>
        <a:lstStyle/>
        <a:p>
          <a:endParaRPr lang="en-GB"/>
        </a:p>
      </dgm:t>
    </dgm:pt>
    <dgm:pt modelId="{3FAA2E43-61FC-412F-97E0-56DA54CC20BC}" type="sibTrans" cxnId="{10801BE8-93E2-40C1-A73D-3985992D5908}">
      <dgm:prSet/>
      <dgm:spPr/>
      <dgm:t>
        <a:bodyPr/>
        <a:lstStyle/>
        <a:p>
          <a:endParaRPr lang="en-GB"/>
        </a:p>
      </dgm:t>
    </dgm:pt>
    <dgm:pt modelId="{45A4EF1F-61C7-40DA-9F59-F8DDBAA21149}">
      <dgm:prSet phldrT="[Text]"/>
      <dgm:spPr/>
      <dgm:t>
        <a:bodyPr/>
        <a:lstStyle/>
        <a:p>
          <a:r>
            <a:rPr lang="en-GB" dirty="0"/>
            <a:t>Reduce turn around time between patients to 10 minutes</a:t>
          </a:r>
        </a:p>
      </dgm:t>
    </dgm:pt>
    <dgm:pt modelId="{EDA7F14F-E997-42B9-8DDE-F0F162B592D2}" type="parTrans" cxnId="{6D374FF1-E00E-4E3F-BA0A-3A8F5FBD3320}">
      <dgm:prSet/>
      <dgm:spPr/>
      <dgm:t>
        <a:bodyPr/>
        <a:lstStyle/>
        <a:p>
          <a:endParaRPr lang="en-GB"/>
        </a:p>
      </dgm:t>
    </dgm:pt>
    <dgm:pt modelId="{17509264-83FB-41EC-B35E-EC37416D4E4A}" type="sibTrans" cxnId="{6D374FF1-E00E-4E3F-BA0A-3A8F5FBD3320}">
      <dgm:prSet/>
      <dgm:spPr/>
      <dgm:t>
        <a:bodyPr/>
        <a:lstStyle/>
        <a:p>
          <a:endParaRPr lang="en-GB"/>
        </a:p>
      </dgm:t>
    </dgm:pt>
    <dgm:pt modelId="{2A591ABD-91A5-47ED-9EE9-ECB0CB2137E8}">
      <dgm:prSet phldrT="[Text]"/>
      <dgm:spPr/>
      <dgm:t>
        <a:bodyPr/>
        <a:lstStyle/>
        <a:p>
          <a:r>
            <a:rPr lang="en-GB" dirty="0"/>
            <a:t>Outcomes</a:t>
          </a:r>
        </a:p>
      </dgm:t>
    </dgm:pt>
    <dgm:pt modelId="{25981B2D-DABB-481F-8EE1-2953EE862AF7}" type="parTrans" cxnId="{77D730A0-9815-4DF8-9957-7F5E1741D433}">
      <dgm:prSet/>
      <dgm:spPr/>
      <dgm:t>
        <a:bodyPr/>
        <a:lstStyle/>
        <a:p>
          <a:endParaRPr lang="en-GB"/>
        </a:p>
      </dgm:t>
    </dgm:pt>
    <dgm:pt modelId="{DE58C967-DDF5-46A1-9CC1-CBEA8DE8E575}" type="sibTrans" cxnId="{77D730A0-9815-4DF8-9957-7F5E1741D433}">
      <dgm:prSet/>
      <dgm:spPr/>
      <dgm:t>
        <a:bodyPr/>
        <a:lstStyle/>
        <a:p>
          <a:endParaRPr lang="en-GB"/>
        </a:p>
      </dgm:t>
    </dgm:pt>
    <dgm:pt modelId="{05880AA2-35E6-439E-BD5A-270FEAEEB586}">
      <dgm:prSet phldrT="[Text]"/>
      <dgm:spPr/>
      <dgm:t>
        <a:bodyPr/>
        <a:lstStyle/>
        <a:p>
          <a:r>
            <a:rPr lang="en-GB" dirty="0"/>
            <a:t>Potential for additional 15 sessions per week</a:t>
          </a:r>
        </a:p>
      </dgm:t>
    </dgm:pt>
    <dgm:pt modelId="{73068BA1-4D93-493D-8B6A-2B773157ED7B}" type="parTrans" cxnId="{3C9101BE-71A5-43CF-9ED4-D48DBE0C9E9E}">
      <dgm:prSet/>
      <dgm:spPr/>
      <dgm:t>
        <a:bodyPr/>
        <a:lstStyle/>
        <a:p>
          <a:endParaRPr lang="en-GB"/>
        </a:p>
      </dgm:t>
    </dgm:pt>
    <dgm:pt modelId="{C7D9149A-582A-4CCD-AA4D-6B1A9926FB7A}" type="sibTrans" cxnId="{3C9101BE-71A5-43CF-9ED4-D48DBE0C9E9E}">
      <dgm:prSet/>
      <dgm:spPr/>
      <dgm:t>
        <a:bodyPr/>
        <a:lstStyle/>
        <a:p>
          <a:endParaRPr lang="en-GB"/>
        </a:p>
      </dgm:t>
    </dgm:pt>
    <dgm:pt modelId="{B7B6AB12-DB24-4EF6-A7AC-8C8D989543F4}">
      <dgm:prSet phldrT="[Text]"/>
      <dgm:spPr/>
      <dgm:t>
        <a:bodyPr/>
        <a:lstStyle/>
        <a:p>
          <a:r>
            <a:rPr lang="en-GB" dirty="0"/>
            <a:t>Aim for extra 0.5 cases per session</a:t>
          </a:r>
        </a:p>
      </dgm:t>
    </dgm:pt>
    <dgm:pt modelId="{BA6420AE-B1D9-4AA0-A893-C8ED54347EA8}" type="parTrans" cxnId="{6A3D4D3F-1E48-42EA-BFDC-E1B3588B99C0}">
      <dgm:prSet/>
      <dgm:spPr/>
      <dgm:t>
        <a:bodyPr/>
        <a:lstStyle/>
        <a:p>
          <a:endParaRPr lang="en-GB"/>
        </a:p>
      </dgm:t>
    </dgm:pt>
    <dgm:pt modelId="{9D258DED-9E1F-4A12-A1AE-339197383459}" type="sibTrans" cxnId="{6A3D4D3F-1E48-42EA-BFDC-E1B3588B99C0}">
      <dgm:prSet/>
      <dgm:spPr/>
      <dgm:t>
        <a:bodyPr/>
        <a:lstStyle/>
        <a:p>
          <a:endParaRPr lang="en-GB"/>
        </a:p>
      </dgm:t>
    </dgm:pt>
    <dgm:pt modelId="{7A49137C-26A1-4562-A746-E906F2CDFDC3}">
      <dgm:prSet/>
      <dgm:spPr/>
      <dgm:t>
        <a:bodyPr/>
        <a:lstStyle/>
        <a:p>
          <a:r>
            <a:rPr lang="en-GB" dirty="0"/>
            <a:t>Review new Welsh government Interventions not normally undertaken list</a:t>
          </a:r>
        </a:p>
      </dgm:t>
    </dgm:pt>
    <dgm:pt modelId="{DC466D10-8D76-4C23-91F0-DA411E929408}" type="parTrans" cxnId="{76678E97-1F16-4649-85C5-6400C37DBB57}">
      <dgm:prSet/>
      <dgm:spPr/>
      <dgm:t>
        <a:bodyPr/>
        <a:lstStyle/>
        <a:p>
          <a:endParaRPr lang="en-GB"/>
        </a:p>
      </dgm:t>
    </dgm:pt>
    <dgm:pt modelId="{772AB2EF-41BC-4CAA-A0ED-91040EC3E7A5}" type="sibTrans" cxnId="{76678E97-1F16-4649-85C5-6400C37DBB57}">
      <dgm:prSet/>
      <dgm:spPr/>
      <dgm:t>
        <a:bodyPr/>
        <a:lstStyle/>
        <a:p>
          <a:endParaRPr lang="en-GB"/>
        </a:p>
      </dgm:t>
    </dgm:pt>
    <dgm:pt modelId="{B27C21CC-C6B4-42B1-8564-F4AE50E4B414}">
      <dgm:prSet/>
      <dgm:spPr/>
      <dgm:t>
        <a:bodyPr/>
        <a:lstStyle/>
        <a:p>
          <a:r>
            <a:rPr lang="en-GB" dirty="0"/>
            <a:t>Ensures that theatres time is only for operations that are the most clinically appropriate</a:t>
          </a:r>
        </a:p>
      </dgm:t>
    </dgm:pt>
    <dgm:pt modelId="{A1C1BF5A-2A94-449E-ABEA-70D889822FF3}" type="parTrans" cxnId="{48643DE1-43C2-4882-8BEC-BDA3A55CB00F}">
      <dgm:prSet/>
      <dgm:spPr/>
      <dgm:t>
        <a:bodyPr/>
        <a:lstStyle/>
        <a:p>
          <a:endParaRPr lang="en-GB"/>
        </a:p>
      </dgm:t>
    </dgm:pt>
    <dgm:pt modelId="{9124D734-DC54-4763-A10D-2FB9F44DE260}" type="sibTrans" cxnId="{48643DE1-43C2-4882-8BEC-BDA3A55CB00F}">
      <dgm:prSet/>
      <dgm:spPr/>
      <dgm:t>
        <a:bodyPr/>
        <a:lstStyle/>
        <a:p>
          <a:endParaRPr lang="en-GB"/>
        </a:p>
      </dgm:t>
    </dgm:pt>
    <dgm:pt modelId="{A15DEFCB-38AA-4826-A13C-CFAF6082D384}" type="pres">
      <dgm:prSet presAssocID="{354887D1-D3DB-4F08-B8F1-A1F1F220A51F}" presName="theList" presStyleCnt="0">
        <dgm:presLayoutVars>
          <dgm:dir/>
          <dgm:animLvl val="lvl"/>
          <dgm:resizeHandles val="exact"/>
        </dgm:presLayoutVars>
      </dgm:prSet>
      <dgm:spPr/>
    </dgm:pt>
    <dgm:pt modelId="{8782D257-4A19-4406-9F1E-A3B47ED655C2}" type="pres">
      <dgm:prSet presAssocID="{A3E6C3D8-2ACF-40C1-9B45-B5615AA8E9F2}" presName="compNode" presStyleCnt="0"/>
      <dgm:spPr/>
    </dgm:pt>
    <dgm:pt modelId="{D918A2F3-D696-45CF-B170-E5BC0D4DE719}" type="pres">
      <dgm:prSet presAssocID="{A3E6C3D8-2ACF-40C1-9B45-B5615AA8E9F2}" presName="aNode" presStyleLbl="bgShp" presStyleIdx="0" presStyleCnt="2"/>
      <dgm:spPr/>
    </dgm:pt>
    <dgm:pt modelId="{8D2C8054-FD6B-4367-B344-975182CACBF0}" type="pres">
      <dgm:prSet presAssocID="{A3E6C3D8-2ACF-40C1-9B45-B5615AA8E9F2}" presName="textNode" presStyleLbl="bgShp" presStyleIdx="0" presStyleCnt="2"/>
      <dgm:spPr/>
    </dgm:pt>
    <dgm:pt modelId="{C01A7058-EC7E-4B37-8EF6-C04D07F38F62}" type="pres">
      <dgm:prSet presAssocID="{A3E6C3D8-2ACF-40C1-9B45-B5615AA8E9F2}" presName="compChildNode" presStyleCnt="0"/>
      <dgm:spPr/>
    </dgm:pt>
    <dgm:pt modelId="{C5C8AA74-94F0-44AA-A6C4-3C64BE0F0721}" type="pres">
      <dgm:prSet presAssocID="{A3E6C3D8-2ACF-40C1-9B45-B5615AA8E9F2}" presName="theInnerList" presStyleCnt="0"/>
      <dgm:spPr/>
    </dgm:pt>
    <dgm:pt modelId="{407AE2F7-8F46-4432-9FB2-A8845F7838B9}" type="pres">
      <dgm:prSet presAssocID="{2A43C783-096E-434E-8E56-35CE84664B68}" presName="childNode" presStyleLbl="node1" presStyleIdx="0" presStyleCnt="6">
        <dgm:presLayoutVars>
          <dgm:bulletEnabled val="1"/>
        </dgm:presLayoutVars>
      </dgm:prSet>
      <dgm:spPr/>
    </dgm:pt>
    <dgm:pt modelId="{87BBB422-81E7-4A8C-9653-2FAA8A0E285F}" type="pres">
      <dgm:prSet presAssocID="{2A43C783-096E-434E-8E56-35CE84664B68}" presName="aSpace2" presStyleCnt="0"/>
      <dgm:spPr/>
    </dgm:pt>
    <dgm:pt modelId="{DE272343-4C22-40FA-ABF0-4EC3A8ED8080}" type="pres">
      <dgm:prSet presAssocID="{45A4EF1F-61C7-40DA-9F59-F8DDBAA21149}" presName="childNode" presStyleLbl="node1" presStyleIdx="1" presStyleCnt="6">
        <dgm:presLayoutVars>
          <dgm:bulletEnabled val="1"/>
        </dgm:presLayoutVars>
      </dgm:prSet>
      <dgm:spPr/>
    </dgm:pt>
    <dgm:pt modelId="{61467F24-01C9-4D18-9982-612490A1D746}" type="pres">
      <dgm:prSet presAssocID="{45A4EF1F-61C7-40DA-9F59-F8DDBAA21149}" presName="aSpace2" presStyleCnt="0"/>
      <dgm:spPr/>
    </dgm:pt>
    <dgm:pt modelId="{865E5B68-ABC7-4EA9-ACE1-02966B9B0A73}" type="pres">
      <dgm:prSet presAssocID="{7A49137C-26A1-4562-A746-E906F2CDFDC3}" presName="childNode" presStyleLbl="node1" presStyleIdx="2" presStyleCnt="6">
        <dgm:presLayoutVars>
          <dgm:bulletEnabled val="1"/>
        </dgm:presLayoutVars>
      </dgm:prSet>
      <dgm:spPr/>
    </dgm:pt>
    <dgm:pt modelId="{39EEB986-381D-4380-A629-507CCCAF6997}" type="pres">
      <dgm:prSet presAssocID="{A3E6C3D8-2ACF-40C1-9B45-B5615AA8E9F2}" presName="aSpace" presStyleCnt="0"/>
      <dgm:spPr/>
    </dgm:pt>
    <dgm:pt modelId="{5C591253-07DB-41DE-8203-3027395A6DB7}" type="pres">
      <dgm:prSet presAssocID="{2A591ABD-91A5-47ED-9EE9-ECB0CB2137E8}" presName="compNode" presStyleCnt="0"/>
      <dgm:spPr/>
    </dgm:pt>
    <dgm:pt modelId="{63F040C2-FBD7-4E69-9A64-0B106BABE0C5}" type="pres">
      <dgm:prSet presAssocID="{2A591ABD-91A5-47ED-9EE9-ECB0CB2137E8}" presName="aNode" presStyleLbl="bgShp" presStyleIdx="1" presStyleCnt="2"/>
      <dgm:spPr/>
    </dgm:pt>
    <dgm:pt modelId="{40784CC6-5333-48A5-82AC-0311DC6D0625}" type="pres">
      <dgm:prSet presAssocID="{2A591ABD-91A5-47ED-9EE9-ECB0CB2137E8}" presName="textNode" presStyleLbl="bgShp" presStyleIdx="1" presStyleCnt="2"/>
      <dgm:spPr/>
    </dgm:pt>
    <dgm:pt modelId="{58CFAA32-BFFF-4648-A91A-2429A22897DD}" type="pres">
      <dgm:prSet presAssocID="{2A591ABD-91A5-47ED-9EE9-ECB0CB2137E8}" presName="compChildNode" presStyleCnt="0"/>
      <dgm:spPr/>
    </dgm:pt>
    <dgm:pt modelId="{D0FF6FD5-4A88-45D9-9885-9CD1D30E05B5}" type="pres">
      <dgm:prSet presAssocID="{2A591ABD-91A5-47ED-9EE9-ECB0CB2137E8}" presName="theInnerList" presStyleCnt="0"/>
      <dgm:spPr/>
    </dgm:pt>
    <dgm:pt modelId="{DFE08D95-F196-4420-8D0C-B490980F5780}" type="pres">
      <dgm:prSet presAssocID="{05880AA2-35E6-439E-BD5A-270FEAEEB586}" presName="childNode" presStyleLbl="node1" presStyleIdx="3" presStyleCnt="6">
        <dgm:presLayoutVars>
          <dgm:bulletEnabled val="1"/>
        </dgm:presLayoutVars>
      </dgm:prSet>
      <dgm:spPr/>
    </dgm:pt>
    <dgm:pt modelId="{3425C645-7824-4A30-AC28-B74D4B0A20F0}" type="pres">
      <dgm:prSet presAssocID="{05880AA2-35E6-439E-BD5A-270FEAEEB586}" presName="aSpace2" presStyleCnt="0"/>
      <dgm:spPr/>
    </dgm:pt>
    <dgm:pt modelId="{373F0436-8747-427E-BE82-74D9884DCDDA}" type="pres">
      <dgm:prSet presAssocID="{B7B6AB12-DB24-4EF6-A7AC-8C8D989543F4}" presName="childNode" presStyleLbl="node1" presStyleIdx="4" presStyleCnt="6">
        <dgm:presLayoutVars>
          <dgm:bulletEnabled val="1"/>
        </dgm:presLayoutVars>
      </dgm:prSet>
      <dgm:spPr/>
    </dgm:pt>
    <dgm:pt modelId="{C78325F2-327C-4839-A1E5-0C872E69B3ED}" type="pres">
      <dgm:prSet presAssocID="{B7B6AB12-DB24-4EF6-A7AC-8C8D989543F4}" presName="aSpace2" presStyleCnt="0"/>
      <dgm:spPr/>
    </dgm:pt>
    <dgm:pt modelId="{28923832-F9CA-40CF-9A99-EB37A31C9310}" type="pres">
      <dgm:prSet presAssocID="{B27C21CC-C6B4-42B1-8564-F4AE50E4B414}" presName="childNode" presStyleLbl="node1" presStyleIdx="5" presStyleCnt="6">
        <dgm:presLayoutVars>
          <dgm:bulletEnabled val="1"/>
        </dgm:presLayoutVars>
      </dgm:prSet>
      <dgm:spPr/>
    </dgm:pt>
  </dgm:ptLst>
  <dgm:cxnLst>
    <dgm:cxn modelId="{8C724004-702B-4900-B01D-0D5FF6EC4C6A}" type="presOf" srcId="{A3E6C3D8-2ACF-40C1-9B45-B5615AA8E9F2}" destId="{D918A2F3-D696-45CF-B170-E5BC0D4DE719}" srcOrd="0" destOrd="0" presId="urn:microsoft.com/office/officeart/2005/8/layout/lProcess2"/>
    <dgm:cxn modelId="{BFD08D20-9478-49CC-983D-50D1FBA8121F}" type="presOf" srcId="{2A591ABD-91A5-47ED-9EE9-ECB0CB2137E8}" destId="{63F040C2-FBD7-4E69-9A64-0B106BABE0C5}" srcOrd="0" destOrd="0" presId="urn:microsoft.com/office/officeart/2005/8/layout/lProcess2"/>
    <dgm:cxn modelId="{104C4D23-AC6F-476E-B7A8-52E52F84FDA6}" type="presOf" srcId="{B27C21CC-C6B4-42B1-8564-F4AE50E4B414}" destId="{28923832-F9CA-40CF-9A99-EB37A31C9310}" srcOrd="0" destOrd="0" presId="urn:microsoft.com/office/officeart/2005/8/layout/lProcess2"/>
    <dgm:cxn modelId="{15C04132-6AB8-4CE5-AE9A-AA7FF9CCE7C3}" type="presOf" srcId="{354887D1-D3DB-4F08-B8F1-A1F1F220A51F}" destId="{A15DEFCB-38AA-4826-A13C-CFAF6082D384}" srcOrd="0" destOrd="0" presId="urn:microsoft.com/office/officeart/2005/8/layout/lProcess2"/>
    <dgm:cxn modelId="{6A3D4D3F-1E48-42EA-BFDC-E1B3588B99C0}" srcId="{2A591ABD-91A5-47ED-9EE9-ECB0CB2137E8}" destId="{B7B6AB12-DB24-4EF6-A7AC-8C8D989543F4}" srcOrd="1" destOrd="0" parTransId="{BA6420AE-B1D9-4AA0-A893-C8ED54347EA8}" sibTransId="{9D258DED-9E1F-4A12-A1AE-339197383459}"/>
    <dgm:cxn modelId="{2A51435E-9921-4D4B-A504-471B62417EEC}" type="presOf" srcId="{A3E6C3D8-2ACF-40C1-9B45-B5615AA8E9F2}" destId="{8D2C8054-FD6B-4367-B344-975182CACBF0}" srcOrd="1" destOrd="0" presId="urn:microsoft.com/office/officeart/2005/8/layout/lProcess2"/>
    <dgm:cxn modelId="{45DD0163-FCD2-4E96-9874-5FE7C0EDDCD8}" type="presOf" srcId="{45A4EF1F-61C7-40DA-9F59-F8DDBAA21149}" destId="{DE272343-4C22-40FA-ABF0-4EC3A8ED8080}" srcOrd="0" destOrd="0" presId="urn:microsoft.com/office/officeart/2005/8/layout/lProcess2"/>
    <dgm:cxn modelId="{3E45AD63-1E6A-437E-B14E-810C3CD8F240}" type="presOf" srcId="{B7B6AB12-DB24-4EF6-A7AC-8C8D989543F4}" destId="{373F0436-8747-427E-BE82-74D9884DCDDA}" srcOrd="0" destOrd="0" presId="urn:microsoft.com/office/officeart/2005/8/layout/lProcess2"/>
    <dgm:cxn modelId="{78C4794F-70A1-4038-BA93-051A9E7496EF}" type="presOf" srcId="{2A43C783-096E-434E-8E56-35CE84664B68}" destId="{407AE2F7-8F46-4432-9FB2-A8845F7838B9}" srcOrd="0" destOrd="0" presId="urn:microsoft.com/office/officeart/2005/8/layout/lProcess2"/>
    <dgm:cxn modelId="{DB2E047F-36C6-4B06-9AAC-6FDFB2FC52DA}" type="presOf" srcId="{2A591ABD-91A5-47ED-9EE9-ECB0CB2137E8}" destId="{40784CC6-5333-48A5-82AC-0311DC6D0625}" srcOrd="1" destOrd="0" presId="urn:microsoft.com/office/officeart/2005/8/layout/lProcess2"/>
    <dgm:cxn modelId="{673CFA81-46FD-4BB3-8AFA-729E12703F02}" srcId="{354887D1-D3DB-4F08-B8F1-A1F1F220A51F}" destId="{A3E6C3D8-2ACF-40C1-9B45-B5615AA8E9F2}" srcOrd="0" destOrd="0" parTransId="{C95860BA-2C02-4A70-8ED1-D5D9C0D0D3EC}" sibTransId="{5A776216-781F-4B77-B61A-D034F95F80A8}"/>
    <dgm:cxn modelId="{45055383-A819-4ED2-81D8-CFA629490FC9}" type="presOf" srcId="{7A49137C-26A1-4562-A746-E906F2CDFDC3}" destId="{865E5B68-ABC7-4EA9-ACE1-02966B9B0A73}" srcOrd="0" destOrd="0" presId="urn:microsoft.com/office/officeart/2005/8/layout/lProcess2"/>
    <dgm:cxn modelId="{AA1C3588-BB89-4964-AAAB-5FBE92AD4849}" type="presOf" srcId="{05880AA2-35E6-439E-BD5A-270FEAEEB586}" destId="{DFE08D95-F196-4420-8D0C-B490980F5780}" srcOrd="0" destOrd="0" presId="urn:microsoft.com/office/officeart/2005/8/layout/lProcess2"/>
    <dgm:cxn modelId="{76678E97-1F16-4649-85C5-6400C37DBB57}" srcId="{A3E6C3D8-2ACF-40C1-9B45-B5615AA8E9F2}" destId="{7A49137C-26A1-4562-A746-E906F2CDFDC3}" srcOrd="2" destOrd="0" parTransId="{DC466D10-8D76-4C23-91F0-DA411E929408}" sibTransId="{772AB2EF-41BC-4CAA-A0ED-91040EC3E7A5}"/>
    <dgm:cxn modelId="{77D730A0-9815-4DF8-9957-7F5E1741D433}" srcId="{354887D1-D3DB-4F08-B8F1-A1F1F220A51F}" destId="{2A591ABD-91A5-47ED-9EE9-ECB0CB2137E8}" srcOrd="1" destOrd="0" parTransId="{25981B2D-DABB-481F-8EE1-2953EE862AF7}" sibTransId="{DE58C967-DDF5-46A1-9CC1-CBEA8DE8E575}"/>
    <dgm:cxn modelId="{3C9101BE-71A5-43CF-9ED4-D48DBE0C9E9E}" srcId="{2A591ABD-91A5-47ED-9EE9-ECB0CB2137E8}" destId="{05880AA2-35E6-439E-BD5A-270FEAEEB586}" srcOrd="0" destOrd="0" parTransId="{73068BA1-4D93-493D-8B6A-2B773157ED7B}" sibTransId="{C7D9149A-582A-4CCD-AA4D-6B1A9926FB7A}"/>
    <dgm:cxn modelId="{48643DE1-43C2-4882-8BEC-BDA3A55CB00F}" srcId="{2A591ABD-91A5-47ED-9EE9-ECB0CB2137E8}" destId="{B27C21CC-C6B4-42B1-8564-F4AE50E4B414}" srcOrd="2" destOrd="0" parTransId="{A1C1BF5A-2A94-449E-ABEA-70D889822FF3}" sibTransId="{9124D734-DC54-4763-A10D-2FB9F44DE260}"/>
    <dgm:cxn modelId="{10801BE8-93E2-40C1-A73D-3985992D5908}" srcId="{A3E6C3D8-2ACF-40C1-9B45-B5615AA8E9F2}" destId="{2A43C783-096E-434E-8E56-35CE84664B68}" srcOrd="0" destOrd="0" parTransId="{7B3C9E36-F02B-4105-AF89-E40991ECB67F}" sibTransId="{3FAA2E43-61FC-412F-97E0-56DA54CC20BC}"/>
    <dgm:cxn modelId="{6D374FF1-E00E-4E3F-BA0A-3A8F5FBD3320}" srcId="{A3E6C3D8-2ACF-40C1-9B45-B5615AA8E9F2}" destId="{45A4EF1F-61C7-40DA-9F59-F8DDBAA21149}" srcOrd="1" destOrd="0" parTransId="{EDA7F14F-E997-42B9-8DDE-F0F162B592D2}" sibTransId="{17509264-83FB-41EC-B35E-EC37416D4E4A}"/>
    <dgm:cxn modelId="{85468CA6-108B-4D7F-82B1-45D1DE856E55}" type="presParOf" srcId="{A15DEFCB-38AA-4826-A13C-CFAF6082D384}" destId="{8782D257-4A19-4406-9F1E-A3B47ED655C2}" srcOrd="0" destOrd="0" presId="urn:microsoft.com/office/officeart/2005/8/layout/lProcess2"/>
    <dgm:cxn modelId="{DE03B8E2-30F1-4DAE-BEC6-F55801A2DC95}" type="presParOf" srcId="{8782D257-4A19-4406-9F1E-A3B47ED655C2}" destId="{D918A2F3-D696-45CF-B170-E5BC0D4DE719}" srcOrd="0" destOrd="0" presId="urn:microsoft.com/office/officeart/2005/8/layout/lProcess2"/>
    <dgm:cxn modelId="{B1026CB2-0281-43E1-8953-E49B34E20C3D}" type="presParOf" srcId="{8782D257-4A19-4406-9F1E-A3B47ED655C2}" destId="{8D2C8054-FD6B-4367-B344-975182CACBF0}" srcOrd="1" destOrd="0" presId="urn:microsoft.com/office/officeart/2005/8/layout/lProcess2"/>
    <dgm:cxn modelId="{DC893613-F6F4-4E22-928A-3D5B7EBC99CF}" type="presParOf" srcId="{8782D257-4A19-4406-9F1E-A3B47ED655C2}" destId="{C01A7058-EC7E-4B37-8EF6-C04D07F38F62}" srcOrd="2" destOrd="0" presId="urn:microsoft.com/office/officeart/2005/8/layout/lProcess2"/>
    <dgm:cxn modelId="{FB653F6D-1D06-4C4D-8F30-281E9A6ED9E5}" type="presParOf" srcId="{C01A7058-EC7E-4B37-8EF6-C04D07F38F62}" destId="{C5C8AA74-94F0-44AA-A6C4-3C64BE0F0721}" srcOrd="0" destOrd="0" presId="urn:microsoft.com/office/officeart/2005/8/layout/lProcess2"/>
    <dgm:cxn modelId="{CF29EEA9-91D6-4695-87E9-3DBD16E42F84}" type="presParOf" srcId="{C5C8AA74-94F0-44AA-A6C4-3C64BE0F0721}" destId="{407AE2F7-8F46-4432-9FB2-A8845F7838B9}" srcOrd="0" destOrd="0" presId="urn:microsoft.com/office/officeart/2005/8/layout/lProcess2"/>
    <dgm:cxn modelId="{D76D395E-6D8B-4F7A-B89F-D7605BD413BD}" type="presParOf" srcId="{C5C8AA74-94F0-44AA-A6C4-3C64BE0F0721}" destId="{87BBB422-81E7-4A8C-9653-2FAA8A0E285F}" srcOrd="1" destOrd="0" presId="urn:microsoft.com/office/officeart/2005/8/layout/lProcess2"/>
    <dgm:cxn modelId="{435B73FF-02B5-4AF3-B8A3-B5DB94F04412}" type="presParOf" srcId="{C5C8AA74-94F0-44AA-A6C4-3C64BE0F0721}" destId="{DE272343-4C22-40FA-ABF0-4EC3A8ED8080}" srcOrd="2" destOrd="0" presId="urn:microsoft.com/office/officeart/2005/8/layout/lProcess2"/>
    <dgm:cxn modelId="{9F4E665D-C4C5-4699-AEA2-7AB5D087D7A6}" type="presParOf" srcId="{C5C8AA74-94F0-44AA-A6C4-3C64BE0F0721}" destId="{61467F24-01C9-4D18-9982-612490A1D746}" srcOrd="3" destOrd="0" presId="urn:microsoft.com/office/officeart/2005/8/layout/lProcess2"/>
    <dgm:cxn modelId="{8A6F3DE9-C800-47F8-8F1A-1B67E9B14515}" type="presParOf" srcId="{C5C8AA74-94F0-44AA-A6C4-3C64BE0F0721}" destId="{865E5B68-ABC7-4EA9-ACE1-02966B9B0A73}" srcOrd="4" destOrd="0" presId="urn:microsoft.com/office/officeart/2005/8/layout/lProcess2"/>
    <dgm:cxn modelId="{7D93A840-ADF0-4D77-B619-219340AF64EB}" type="presParOf" srcId="{A15DEFCB-38AA-4826-A13C-CFAF6082D384}" destId="{39EEB986-381D-4380-A629-507CCCAF6997}" srcOrd="1" destOrd="0" presId="urn:microsoft.com/office/officeart/2005/8/layout/lProcess2"/>
    <dgm:cxn modelId="{C6E83944-B055-4BC3-9615-C192FB1B177D}" type="presParOf" srcId="{A15DEFCB-38AA-4826-A13C-CFAF6082D384}" destId="{5C591253-07DB-41DE-8203-3027395A6DB7}" srcOrd="2" destOrd="0" presId="urn:microsoft.com/office/officeart/2005/8/layout/lProcess2"/>
    <dgm:cxn modelId="{FE3BE94E-0A76-455A-A78E-7337DCFC5451}" type="presParOf" srcId="{5C591253-07DB-41DE-8203-3027395A6DB7}" destId="{63F040C2-FBD7-4E69-9A64-0B106BABE0C5}" srcOrd="0" destOrd="0" presId="urn:microsoft.com/office/officeart/2005/8/layout/lProcess2"/>
    <dgm:cxn modelId="{08458114-9987-4E40-A7CA-DF09AB728310}" type="presParOf" srcId="{5C591253-07DB-41DE-8203-3027395A6DB7}" destId="{40784CC6-5333-48A5-82AC-0311DC6D0625}" srcOrd="1" destOrd="0" presId="urn:microsoft.com/office/officeart/2005/8/layout/lProcess2"/>
    <dgm:cxn modelId="{B01F3E3E-E406-4EC8-B8FB-7FF3E9379693}" type="presParOf" srcId="{5C591253-07DB-41DE-8203-3027395A6DB7}" destId="{58CFAA32-BFFF-4648-A91A-2429A22897DD}" srcOrd="2" destOrd="0" presId="urn:microsoft.com/office/officeart/2005/8/layout/lProcess2"/>
    <dgm:cxn modelId="{142B33C9-612C-4B1C-89F6-F440393B6F91}" type="presParOf" srcId="{58CFAA32-BFFF-4648-A91A-2429A22897DD}" destId="{D0FF6FD5-4A88-45D9-9885-9CD1D30E05B5}" srcOrd="0" destOrd="0" presId="urn:microsoft.com/office/officeart/2005/8/layout/lProcess2"/>
    <dgm:cxn modelId="{47949101-9A3E-4785-9043-E49F2440B9B1}" type="presParOf" srcId="{D0FF6FD5-4A88-45D9-9885-9CD1D30E05B5}" destId="{DFE08D95-F196-4420-8D0C-B490980F5780}" srcOrd="0" destOrd="0" presId="urn:microsoft.com/office/officeart/2005/8/layout/lProcess2"/>
    <dgm:cxn modelId="{56C60BDE-3897-445D-AA09-FE8216C0E6CE}" type="presParOf" srcId="{D0FF6FD5-4A88-45D9-9885-9CD1D30E05B5}" destId="{3425C645-7824-4A30-AC28-B74D4B0A20F0}" srcOrd="1" destOrd="0" presId="urn:microsoft.com/office/officeart/2005/8/layout/lProcess2"/>
    <dgm:cxn modelId="{6521BA81-313C-45CE-96C2-1EC4BE6F3A28}" type="presParOf" srcId="{D0FF6FD5-4A88-45D9-9885-9CD1D30E05B5}" destId="{373F0436-8747-427E-BE82-74D9884DCDDA}" srcOrd="2" destOrd="0" presId="urn:microsoft.com/office/officeart/2005/8/layout/lProcess2"/>
    <dgm:cxn modelId="{EADB412B-5D42-4C8D-96C0-D232ED7B8C74}" type="presParOf" srcId="{D0FF6FD5-4A88-45D9-9885-9CD1D30E05B5}" destId="{C78325F2-327C-4839-A1E5-0C872E69B3ED}" srcOrd="3" destOrd="0" presId="urn:microsoft.com/office/officeart/2005/8/layout/lProcess2"/>
    <dgm:cxn modelId="{B4750277-90E6-44FA-8863-15132CF85B35}" type="presParOf" srcId="{D0FF6FD5-4A88-45D9-9885-9CD1D30E05B5}" destId="{28923832-F9CA-40CF-9A99-EB37A31C9310}" srcOrd="4" destOrd="0" presId="urn:microsoft.com/office/officeart/2005/8/layout/lProcess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354887D1-D3DB-4F08-B8F1-A1F1F220A51F}" type="doc">
      <dgm:prSet loTypeId="urn:microsoft.com/office/officeart/2005/8/layout/lProcess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A3E6C3D8-2ACF-40C1-9B45-B5615AA8E9F2}">
      <dgm:prSet phldrT="[Text]"/>
      <dgm:spPr/>
      <dgm:t>
        <a:bodyPr/>
        <a:lstStyle/>
        <a:p>
          <a:r>
            <a:rPr lang="en-GB" dirty="0"/>
            <a:t>Length of Stay ambitions</a:t>
          </a:r>
        </a:p>
      </dgm:t>
    </dgm:pt>
    <dgm:pt modelId="{C95860BA-2C02-4A70-8ED1-D5D9C0D0D3EC}" type="parTrans" cxnId="{673CFA81-46FD-4BB3-8AFA-729E12703F02}">
      <dgm:prSet/>
      <dgm:spPr/>
      <dgm:t>
        <a:bodyPr/>
        <a:lstStyle/>
        <a:p>
          <a:endParaRPr lang="en-GB"/>
        </a:p>
      </dgm:t>
    </dgm:pt>
    <dgm:pt modelId="{5A776216-781F-4B77-B61A-D034F95F80A8}" type="sibTrans" cxnId="{673CFA81-46FD-4BB3-8AFA-729E12703F02}">
      <dgm:prSet/>
      <dgm:spPr/>
      <dgm:t>
        <a:bodyPr/>
        <a:lstStyle/>
        <a:p>
          <a:endParaRPr lang="en-GB"/>
        </a:p>
      </dgm:t>
    </dgm:pt>
    <dgm:pt modelId="{2A43C783-096E-434E-8E56-35CE84664B68}">
      <dgm:prSet phldrT="[Text]"/>
      <dgm:spPr/>
      <dgm:t>
        <a:bodyPr/>
        <a:lstStyle/>
        <a:p>
          <a:r>
            <a:rPr lang="en-GB" dirty="0"/>
            <a:t>Upper quartile CHKS against all specialties </a:t>
          </a:r>
        </a:p>
      </dgm:t>
    </dgm:pt>
    <dgm:pt modelId="{7B3C9E36-F02B-4105-AF89-E40991ECB67F}" type="parTrans" cxnId="{10801BE8-93E2-40C1-A73D-3985992D5908}">
      <dgm:prSet/>
      <dgm:spPr/>
      <dgm:t>
        <a:bodyPr/>
        <a:lstStyle/>
        <a:p>
          <a:endParaRPr lang="en-GB"/>
        </a:p>
      </dgm:t>
    </dgm:pt>
    <dgm:pt modelId="{3FAA2E43-61FC-412F-97E0-56DA54CC20BC}" type="sibTrans" cxnId="{10801BE8-93E2-40C1-A73D-3985992D5908}">
      <dgm:prSet/>
      <dgm:spPr/>
      <dgm:t>
        <a:bodyPr/>
        <a:lstStyle/>
        <a:p>
          <a:endParaRPr lang="en-GB"/>
        </a:p>
      </dgm:t>
    </dgm:pt>
    <dgm:pt modelId="{45A4EF1F-61C7-40DA-9F59-F8DDBAA21149}">
      <dgm:prSet phldrT="[Text]"/>
      <dgm:spPr/>
      <dgm:t>
        <a:bodyPr/>
        <a:lstStyle/>
        <a:p>
          <a:r>
            <a:rPr lang="en-GB" dirty="0"/>
            <a:t>Full adoption of SAFER</a:t>
          </a:r>
        </a:p>
      </dgm:t>
    </dgm:pt>
    <dgm:pt modelId="{EDA7F14F-E997-42B9-8DDE-F0F162B592D2}" type="parTrans" cxnId="{6D374FF1-E00E-4E3F-BA0A-3A8F5FBD3320}">
      <dgm:prSet/>
      <dgm:spPr/>
      <dgm:t>
        <a:bodyPr/>
        <a:lstStyle/>
        <a:p>
          <a:endParaRPr lang="en-GB"/>
        </a:p>
      </dgm:t>
    </dgm:pt>
    <dgm:pt modelId="{17509264-83FB-41EC-B35E-EC37416D4E4A}" type="sibTrans" cxnId="{6D374FF1-E00E-4E3F-BA0A-3A8F5FBD3320}">
      <dgm:prSet/>
      <dgm:spPr/>
      <dgm:t>
        <a:bodyPr/>
        <a:lstStyle/>
        <a:p>
          <a:endParaRPr lang="en-GB"/>
        </a:p>
      </dgm:t>
    </dgm:pt>
    <dgm:pt modelId="{2A591ABD-91A5-47ED-9EE9-ECB0CB2137E8}">
      <dgm:prSet phldrT="[Text]"/>
      <dgm:spPr/>
      <dgm:t>
        <a:bodyPr/>
        <a:lstStyle/>
        <a:p>
          <a:r>
            <a:rPr lang="en-GB" dirty="0"/>
            <a:t>Outcomes</a:t>
          </a:r>
        </a:p>
      </dgm:t>
    </dgm:pt>
    <dgm:pt modelId="{25981B2D-DABB-481F-8EE1-2953EE862AF7}" type="parTrans" cxnId="{77D730A0-9815-4DF8-9957-7F5E1741D433}">
      <dgm:prSet/>
      <dgm:spPr/>
      <dgm:t>
        <a:bodyPr/>
        <a:lstStyle/>
        <a:p>
          <a:endParaRPr lang="en-GB"/>
        </a:p>
      </dgm:t>
    </dgm:pt>
    <dgm:pt modelId="{DE58C967-DDF5-46A1-9CC1-CBEA8DE8E575}" type="sibTrans" cxnId="{77D730A0-9815-4DF8-9957-7F5E1741D433}">
      <dgm:prSet/>
      <dgm:spPr/>
      <dgm:t>
        <a:bodyPr/>
        <a:lstStyle/>
        <a:p>
          <a:endParaRPr lang="en-GB"/>
        </a:p>
      </dgm:t>
    </dgm:pt>
    <dgm:pt modelId="{05880AA2-35E6-439E-BD5A-270FEAEEB586}">
      <dgm:prSet phldrT="[Text]"/>
      <dgm:spPr/>
      <dgm:t>
        <a:bodyPr/>
        <a:lstStyle/>
        <a:p>
          <a:r>
            <a:rPr lang="en-GB" dirty="0"/>
            <a:t>Right size the inpatient capacity with an aim to reduce inpatient beds by up to 300</a:t>
          </a:r>
        </a:p>
      </dgm:t>
    </dgm:pt>
    <dgm:pt modelId="{73068BA1-4D93-493D-8B6A-2B773157ED7B}" type="parTrans" cxnId="{3C9101BE-71A5-43CF-9ED4-D48DBE0C9E9E}">
      <dgm:prSet/>
      <dgm:spPr/>
      <dgm:t>
        <a:bodyPr/>
        <a:lstStyle/>
        <a:p>
          <a:endParaRPr lang="en-GB"/>
        </a:p>
      </dgm:t>
    </dgm:pt>
    <dgm:pt modelId="{C7D9149A-582A-4CCD-AA4D-6B1A9926FB7A}" type="sibTrans" cxnId="{3C9101BE-71A5-43CF-9ED4-D48DBE0C9E9E}">
      <dgm:prSet/>
      <dgm:spPr/>
      <dgm:t>
        <a:bodyPr/>
        <a:lstStyle/>
        <a:p>
          <a:endParaRPr lang="en-GB"/>
        </a:p>
      </dgm:t>
    </dgm:pt>
    <dgm:pt modelId="{B7B6AB12-DB24-4EF6-A7AC-8C8D989543F4}">
      <dgm:prSet phldrT="[Text]"/>
      <dgm:spPr/>
      <dgm:t>
        <a:bodyPr/>
        <a:lstStyle/>
        <a:p>
          <a:r>
            <a:rPr lang="en-GB" dirty="0"/>
            <a:t>Increase enablement of patients and reduce morbidity and mortality</a:t>
          </a:r>
        </a:p>
      </dgm:t>
    </dgm:pt>
    <dgm:pt modelId="{BA6420AE-B1D9-4AA0-A893-C8ED54347EA8}" type="parTrans" cxnId="{6A3D4D3F-1E48-42EA-BFDC-E1B3588B99C0}">
      <dgm:prSet/>
      <dgm:spPr/>
      <dgm:t>
        <a:bodyPr/>
        <a:lstStyle/>
        <a:p>
          <a:endParaRPr lang="en-GB"/>
        </a:p>
      </dgm:t>
    </dgm:pt>
    <dgm:pt modelId="{9D258DED-9E1F-4A12-A1AE-339197383459}" type="sibTrans" cxnId="{6A3D4D3F-1E48-42EA-BFDC-E1B3588B99C0}">
      <dgm:prSet/>
      <dgm:spPr/>
      <dgm:t>
        <a:bodyPr/>
        <a:lstStyle/>
        <a:p>
          <a:endParaRPr lang="en-GB"/>
        </a:p>
      </dgm:t>
    </dgm:pt>
    <dgm:pt modelId="{7A49137C-26A1-4562-A746-E906F2CDFDC3}">
      <dgm:prSet/>
      <dgm:spPr/>
      <dgm:t>
        <a:bodyPr/>
        <a:lstStyle/>
        <a:p>
          <a:r>
            <a:rPr lang="en-GB" dirty="0"/>
            <a:t>Aim</a:t>
          </a:r>
          <a:r>
            <a:rPr lang="en-GB" baseline="0" dirty="0"/>
            <a:t> to reduce stranded and super stranded patients (14 and 21 days LOS)</a:t>
          </a:r>
          <a:endParaRPr lang="en-GB" dirty="0"/>
        </a:p>
      </dgm:t>
    </dgm:pt>
    <dgm:pt modelId="{DC466D10-8D76-4C23-91F0-DA411E929408}" type="parTrans" cxnId="{76678E97-1F16-4649-85C5-6400C37DBB57}">
      <dgm:prSet/>
      <dgm:spPr/>
      <dgm:t>
        <a:bodyPr/>
        <a:lstStyle/>
        <a:p>
          <a:endParaRPr lang="en-GB"/>
        </a:p>
      </dgm:t>
    </dgm:pt>
    <dgm:pt modelId="{772AB2EF-41BC-4CAA-A0ED-91040EC3E7A5}" type="sibTrans" cxnId="{76678E97-1F16-4649-85C5-6400C37DBB57}">
      <dgm:prSet/>
      <dgm:spPr/>
      <dgm:t>
        <a:bodyPr/>
        <a:lstStyle/>
        <a:p>
          <a:endParaRPr lang="en-GB"/>
        </a:p>
      </dgm:t>
    </dgm:pt>
    <dgm:pt modelId="{A15DEFCB-38AA-4826-A13C-CFAF6082D384}" type="pres">
      <dgm:prSet presAssocID="{354887D1-D3DB-4F08-B8F1-A1F1F220A51F}" presName="theList" presStyleCnt="0">
        <dgm:presLayoutVars>
          <dgm:dir/>
          <dgm:animLvl val="lvl"/>
          <dgm:resizeHandles val="exact"/>
        </dgm:presLayoutVars>
      </dgm:prSet>
      <dgm:spPr/>
    </dgm:pt>
    <dgm:pt modelId="{8782D257-4A19-4406-9F1E-A3B47ED655C2}" type="pres">
      <dgm:prSet presAssocID="{A3E6C3D8-2ACF-40C1-9B45-B5615AA8E9F2}" presName="compNode" presStyleCnt="0"/>
      <dgm:spPr/>
    </dgm:pt>
    <dgm:pt modelId="{D918A2F3-D696-45CF-B170-E5BC0D4DE719}" type="pres">
      <dgm:prSet presAssocID="{A3E6C3D8-2ACF-40C1-9B45-B5615AA8E9F2}" presName="aNode" presStyleLbl="bgShp" presStyleIdx="0" presStyleCnt="2"/>
      <dgm:spPr/>
    </dgm:pt>
    <dgm:pt modelId="{8D2C8054-FD6B-4367-B344-975182CACBF0}" type="pres">
      <dgm:prSet presAssocID="{A3E6C3D8-2ACF-40C1-9B45-B5615AA8E9F2}" presName="textNode" presStyleLbl="bgShp" presStyleIdx="0" presStyleCnt="2"/>
      <dgm:spPr/>
    </dgm:pt>
    <dgm:pt modelId="{C01A7058-EC7E-4B37-8EF6-C04D07F38F62}" type="pres">
      <dgm:prSet presAssocID="{A3E6C3D8-2ACF-40C1-9B45-B5615AA8E9F2}" presName="compChildNode" presStyleCnt="0"/>
      <dgm:spPr/>
    </dgm:pt>
    <dgm:pt modelId="{C5C8AA74-94F0-44AA-A6C4-3C64BE0F0721}" type="pres">
      <dgm:prSet presAssocID="{A3E6C3D8-2ACF-40C1-9B45-B5615AA8E9F2}" presName="theInnerList" presStyleCnt="0"/>
      <dgm:spPr/>
    </dgm:pt>
    <dgm:pt modelId="{407AE2F7-8F46-4432-9FB2-A8845F7838B9}" type="pres">
      <dgm:prSet presAssocID="{2A43C783-096E-434E-8E56-35CE84664B68}" presName="childNode" presStyleLbl="node1" presStyleIdx="0" presStyleCnt="5">
        <dgm:presLayoutVars>
          <dgm:bulletEnabled val="1"/>
        </dgm:presLayoutVars>
      </dgm:prSet>
      <dgm:spPr/>
    </dgm:pt>
    <dgm:pt modelId="{87BBB422-81E7-4A8C-9653-2FAA8A0E285F}" type="pres">
      <dgm:prSet presAssocID="{2A43C783-096E-434E-8E56-35CE84664B68}" presName="aSpace2" presStyleCnt="0"/>
      <dgm:spPr/>
    </dgm:pt>
    <dgm:pt modelId="{DE272343-4C22-40FA-ABF0-4EC3A8ED8080}" type="pres">
      <dgm:prSet presAssocID="{45A4EF1F-61C7-40DA-9F59-F8DDBAA21149}" presName="childNode" presStyleLbl="node1" presStyleIdx="1" presStyleCnt="5">
        <dgm:presLayoutVars>
          <dgm:bulletEnabled val="1"/>
        </dgm:presLayoutVars>
      </dgm:prSet>
      <dgm:spPr/>
    </dgm:pt>
    <dgm:pt modelId="{61467F24-01C9-4D18-9982-612490A1D746}" type="pres">
      <dgm:prSet presAssocID="{45A4EF1F-61C7-40DA-9F59-F8DDBAA21149}" presName="aSpace2" presStyleCnt="0"/>
      <dgm:spPr/>
    </dgm:pt>
    <dgm:pt modelId="{865E5B68-ABC7-4EA9-ACE1-02966B9B0A73}" type="pres">
      <dgm:prSet presAssocID="{7A49137C-26A1-4562-A746-E906F2CDFDC3}" presName="childNode" presStyleLbl="node1" presStyleIdx="2" presStyleCnt="5">
        <dgm:presLayoutVars>
          <dgm:bulletEnabled val="1"/>
        </dgm:presLayoutVars>
      </dgm:prSet>
      <dgm:spPr/>
    </dgm:pt>
    <dgm:pt modelId="{39EEB986-381D-4380-A629-507CCCAF6997}" type="pres">
      <dgm:prSet presAssocID="{A3E6C3D8-2ACF-40C1-9B45-B5615AA8E9F2}" presName="aSpace" presStyleCnt="0"/>
      <dgm:spPr/>
    </dgm:pt>
    <dgm:pt modelId="{5C591253-07DB-41DE-8203-3027395A6DB7}" type="pres">
      <dgm:prSet presAssocID="{2A591ABD-91A5-47ED-9EE9-ECB0CB2137E8}" presName="compNode" presStyleCnt="0"/>
      <dgm:spPr/>
    </dgm:pt>
    <dgm:pt modelId="{63F040C2-FBD7-4E69-9A64-0B106BABE0C5}" type="pres">
      <dgm:prSet presAssocID="{2A591ABD-91A5-47ED-9EE9-ECB0CB2137E8}" presName="aNode" presStyleLbl="bgShp" presStyleIdx="1" presStyleCnt="2"/>
      <dgm:spPr/>
    </dgm:pt>
    <dgm:pt modelId="{40784CC6-5333-48A5-82AC-0311DC6D0625}" type="pres">
      <dgm:prSet presAssocID="{2A591ABD-91A5-47ED-9EE9-ECB0CB2137E8}" presName="textNode" presStyleLbl="bgShp" presStyleIdx="1" presStyleCnt="2"/>
      <dgm:spPr/>
    </dgm:pt>
    <dgm:pt modelId="{58CFAA32-BFFF-4648-A91A-2429A22897DD}" type="pres">
      <dgm:prSet presAssocID="{2A591ABD-91A5-47ED-9EE9-ECB0CB2137E8}" presName="compChildNode" presStyleCnt="0"/>
      <dgm:spPr/>
    </dgm:pt>
    <dgm:pt modelId="{D0FF6FD5-4A88-45D9-9885-9CD1D30E05B5}" type="pres">
      <dgm:prSet presAssocID="{2A591ABD-91A5-47ED-9EE9-ECB0CB2137E8}" presName="theInnerList" presStyleCnt="0"/>
      <dgm:spPr/>
    </dgm:pt>
    <dgm:pt modelId="{DFE08D95-F196-4420-8D0C-B490980F5780}" type="pres">
      <dgm:prSet presAssocID="{05880AA2-35E6-439E-BD5A-270FEAEEB586}" presName="childNode" presStyleLbl="node1" presStyleIdx="3" presStyleCnt="5">
        <dgm:presLayoutVars>
          <dgm:bulletEnabled val="1"/>
        </dgm:presLayoutVars>
      </dgm:prSet>
      <dgm:spPr/>
    </dgm:pt>
    <dgm:pt modelId="{3425C645-7824-4A30-AC28-B74D4B0A20F0}" type="pres">
      <dgm:prSet presAssocID="{05880AA2-35E6-439E-BD5A-270FEAEEB586}" presName="aSpace2" presStyleCnt="0"/>
      <dgm:spPr/>
    </dgm:pt>
    <dgm:pt modelId="{373F0436-8747-427E-BE82-74D9884DCDDA}" type="pres">
      <dgm:prSet presAssocID="{B7B6AB12-DB24-4EF6-A7AC-8C8D989543F4}" presName="childNode" presStyleLbl="node1" presStyleIdx="4" presStyleCnt="5">
        <dgm:presLayoutVars>
          <dgm:bulletEnabled val="1"/>
        </dgm:presLayoutVars>
      </dgm:prSet>
      <dgm:spPr/>
    </dgm:pt>
  </dgm:ptLst>
  <dgm:cxnLst>
    <dgm:cxn modelId="{8C724004-702B-4900-B01D-0D5FF6EC4C6A}" type="presOf" srcId="{A3E6C3D8-2ACF-40C1-9B45-B5615AA8E9F2}" destId="{D918A2F3-D696-45CF-B170-E5BC0D4DE719}" srcOrd="0" destOrd="0" presId="urn:microsoft.com/office/officeart/2005/8/layout/lProcess2"/>
    <dgm:cxn modelId="{BFD08D20-9478-49CC-983D-50D1FBA8121F}" type="presOf" srcId="{2A591ABD-91A5-47ED-9EE9-ECB0CB2137E8}" destId="{63F040C2-FBD7-4E69-9A64-0B106BABE0C5}" srcOrd="0" destOrd="0" presId="urn:microsoft.com/office/officeart/2005/8/layout/lProcess2"/>
    <dgm:cxn modelId="{15C04132-6AB8-4CE5-AE9A-AA7FF9CCE7C3}" type="presOf" srcId="{354887D1-D3DB-4F08-B8F1-A1F1F220A51F}" destId="{A15DEFCB-38AA-4826-A13C-CFAF6082D384}" srcOrd="0" destOrd="0" presId="urn:microsoft.com/office/officeart/2005/8/layout/lProcess2"/>
    <dgm:cxn modelId="{6A3D4D3F-1E48-42EA-BFDC-E1B3588B99C0}" srcId="{2A591ABD-91A5-47ED-9EE9-ECB0CB2137E8}" destId="{B7B6AB12-DB24-4EF6-A7AC-8C8D989543F4}" srcOrd="1" destOrd="0" parTransId="{BA6420AE-B1D9-4AA0-A893-C8ED54347EA8}" sibTransId="{9D258DED-9E1F-4A12-A1AE-339197383459}"/>
    <dgm:cxn modelId="{2A51435E-9921-4D4B-A504-471B62417EEC}" type="presOf" srcId="{A3E6C3D8-2ACF-40C1-9B45-B5615AA8E9F2}" destId="{8D2C8054-FD6B-4367-B344-975182CACBF0}" srcOrd="1" destOrd="0" presId="urn:microsoft.com/office/officeart/2005/8/layout/lProcess2"/>
    <dgm:cxn modelId="{45DD0163-FCD2-4E96-9874-5FE7C0EDDCD8}" type="presOf" srcId="{45A4EF1F-61C7-40DA-9F59-F8DDBAA21149}" destId="{DE272343-4C22-40FA-ABF0-4EC3A8ED8080}" srcOrd="0" destOrd="0" presId="urn:microsoft.com/office/officeart/2005/8/layout/lProcess2"/>
    <dgm:cxn modelId="{3E45AD63-1E6A-437E-B14E-810C3CD8F240}" type="presOf" srcId="{B7B6AB12-DB24-4EF6-A7AC-8C8D989543F4}" destId="{373F0436-8747-427E-BE82-74D9884DCDDA}" srcOrd="0" destOrd="0" presId="urn:microsoft.com/office/officeart/2005/8/layout/lProcess2"/>
    <dgm:cxn modelId="{78C4794F-70A1-4038-BA93-051A9E7496EF}" type="presOf" srcId="{2A43C783-096E-434E-8E56-35CE84664B68}" destId="{407AE2F7-8F46-4432-9FB2-A8845F7838B9}" srcOrd="0" destOrd="0" presId="urn:microsoft.com/office/officeart/2005/8/layout/lProcess2"/>
    <dgm:cxn modelId="{DB2E047F-36C6-4B06-9AAC-6FDFB2FC52DA}" type="presOf" srcId="{2A591ABD-91A5-47ED-9EE9-ECB0CB2137E8}" destId="{40784CC6-5333-48A5-82AC-0311DC6D0625}" srcOrd="1" destOrd="0" presId="urn:microsoft.com/office/officeart/2005/8/layout/lProcess2"/>
    <dgm:cxn modelId="{673CFA81-46FD-4BB3-8AFA-729E12703F02}" srcId="{354887D1-D3DB-4F08-B8F1-A1F1F220A51F}" destId="{A3E6C3D8-2ACF-40C1-9B45-B5615AA8E9F2}" srcOrd="0" destOrd="0" parTransId="{C95860BA-2C02-4A70-8ED1-D5D9C0D0D3EC}" sibTransId="{5A776216-781F-4B77-B61A-D034F95F80A8}"/>
    <dgm:cxn modelId="{45055383-A819-4ED2-81D8-CFA629490FC9}" type="presOf" srcId="{7A49137C-26A1-4562-A746-E906F2CDFDC3}" destId="{865E5B68-ABC7-4EA9-ACE1-02966B9B0A73}" srcOrd="0" destOrd="0" presId="urn:microsoft.com/office/officeart/2005/8/layout/lProcess2"/>
    <dgm:cxn modelId="{AA1C3588-BB89-4964-AAAB-5FBE92AD4849}" type="presOf" srcId="{05880AA2-35E6-439E-BD5A-270FEAEEB586}" destId="{DFE08D95-F196-4420-8D0C-B490980F5780}" srcOrd="0" destOrd="0" presId="urn:microsoft.com/office/officeart/2005/8/layout/lProcess2"/>
    <dgm:cxn modelId="{76678E97-1F16-4649-85C5-6400C37DBB57}" srcId="{A3E6C3D8-2ACF-40C1-9B45-B5615AA8E9F2}" destId="{7A49137C-26A1-4562-A746-E906F2CDFDC3}" srcOrd="2" destOrd="0" parTransId="{DC466D10-8D76-4C23-91F0-DA411E929408}" sibTransId="{772AB2EF-41BC-4CAA-A0ED-91040EC3E7A5}"/>
    <dgm:cxn modelId="{77D730A0-9815-4DF8-9957-7F5E1741D433}" srcId="{354887D1-D3DB-4F08-B8F1-A1F1F220A51F}" destId="{2A591ABD-91A5-47ED-9EE9-ECB0CB2137E8}" srcOrd="1" destOrd="0" parTransId="{25981B2D-DABB-481F-8EE1-2953EE862AF7}" sibTransId="{DE58C967-DDF5-46A1-9CC1-CBEA8DE8E575}"/>
    <dgm:cxn modelId="{3C9101BE-71A5-43CF-9ED4-D48DBE0C9E9E}" srcId="{2A591ABD-91A5-47ED-9EE9-ECB0CB2137E8}" destId="{05880AA2-35E6-439E-BD5A-270FEAEEB586}" srcOrd="0" destOrd="0" parTransId="{73068BA1-4D93-493D-8B6A-2B773157ED7B}" sibTransId="{C7D9149A-582A-4CCD-AA4D-6B1A9926FB7A}"/>
    <dgm:cxn modelId="{10801BE8-93E2-40C1-A73D-3985992D5908}" srcId="{A3E6C3D8-2ACF-40C1-9B45-B5615AA8E9F2}" destId="{2A43C783-096E-434E-8E56-35CE84664B68}" srcOrd="0" destOrd="0" parTransId="{7B3C9E36-F02B-4105-AF89-E40991ECB67F}" sibTransId="{3FAA2E43-61FC-412F-97E0-56DA54CC20BC}"/>
    <dgm:cxn modelId="{6D374FF1-E00E-4E3F-BA0A-3A8F5FBD3320}" srcId="{A3E6C3D8-2ACF-40C1-9B45-B5615AA8E9F2}" destId="{45A4EF1F-61C7-40DA-9F59-F8DDBAA21149}" srcOrd="1" destOrd="0" parTransId="{EDA7F14F-E997-42B9-8DDE-F0F162B592D2}" sibTransId="{17509264-83FB-41EC-B35E-EC37416D4E4A}"/>
    <dgm:cxn modelId="{85468CA6-108B-4D7F-82B1-45D1DE856E55}" type="presParOf" srcId="{A15DEFCB-38AA-4826-A13C-CFAF6082D384}" destId="{8782D257-4A19-4406-9F1E-A3B47ED655C2}" srcOrd="0" destOrd="0" presId="urn:microsoft.com/office/officeart/2005/8/layout/lProcess2"/>
    <dgm:cxn modelId="{DE03B8E2-30F1-4DAE-BEC6-F55801A2DC95}" type="presParOf" srcId="{8782D257-4A19-4406-9F1E-A3B47ED655C2}" destId="{D918A2F3-D696-45CF-B170-E5BC0D4DE719}" srcOrd="0" destOrd="0" presId="urn:microsoft.com/office/officeart/2005/8/layout/lProcess2"/>
    <dgm:cxn modelId="{B1026CB2-0281-43E1-8953-E49B34E20C3D}" type="presParOf" srcId="{8782D257-4A19-4406-9F1E-A3B47ED655C2}" destId="{8D2C8054-FD6B-4367-B344-975182CACBF0}" srcOrd="1" destOrd="0" presId="urn:microsoft.com/office/officeart/2005/8/layout/lProcess2"/>
    <dgm:cxn modelId="{DC893613-F6F4-4E22-928A-3D5B7EBC99CF}" type="presParOf" srcId="{8782D257-4A19-4406-9F1E-A3B47ED655C2}" destId="{C01A7058-EC7E-4B37-8EF6-C04D07F38F62}" srcOrd="2" destOrd="0" presId="urn:microsoft.com/office/officeart/2005/8/layout/lProcess2"/>
    <dgm:cxn modelId="{FB653F6D-1D06-4C4D-8F30-281E9A6ED9E5}" type="presParOf" srcId="{C01A7058-EC7E-4B37-8EF6-C04D07F38F62}" destId="{C5C8AA74-94F0-44AA-A6C4-3C64BE0F0721}" srcOrd="0" destOrd="0" presId="urn:microsoft.com/office/officeart/2005/8/layout/lProcess2"/>
    <dgm:cxn modelId="{CF29EEA9-91D6-4695-87E9-3DBD16E42F84}" type="presParOf" srcId="{C5C8AA74-94F0-44AA-A6C4-3C64BE0F0721}" destId="{407AE2F7-8F46-4432-9FB2-A8845F7838B9}" srcOrd="0" destOrd="0" presId="urn:microsoft.com/office/officeart/2005/8/layout/lProcess2"/>
    <dgm:cxn modelId="{D76D395E-6D8B-4F7A-B89F-D7605BD413BD}" type="presParOf" srcId="{C5C8AA74-94F0-44AA-A6C4-3C64BE0F0721}" destId="{87BBB422-81E7-4A8C-9653-2FAA8A0E285F}" srcOrd="1" destOrd="0" presId="urn:microsoft.com/office/officeart/2005/8/layout/lProcess2"/>
    <dgm:cxn modelId="{435B73FF-02B5-4AF3-B8A3-B5DB94F04412}" type="presParOf" srcId="{C5C8AA74-94F0-44AA-A6C4-3C64BE0F0721}" destId="{DE272343-4C22-40FA-ABF0-4EC3A8ED8080}" srcOrd="2" destOrd="0" presId="urn:microsoft.com/office/officeart/2005/8/layout/lProcess2"/>
    <dgm:cxn modelId="{9F4E665D-C4C5-4699-AEA2-7AB5D087D7A6}" type="presParOf" srcId="{C5C8AA74-94F0-44AA-A6C4-3C64BE0F0721}" destId="{61467F24-01C9-4D18-9982-612490A1D746}" srcOrd="3" destOrd="0" presId="urn:microsoft.com/office/officeart/2005/8/layout/lProcess2"/>
    <dgm:cxn modelId="{8A6F3DE9-C800-47F8-8F1A-1B67E9B14515}" type="presParOf" srcId="{C5C8AA74-94F0-44AA-A6C4-3C64BE0F0721}" destId="{865E5B68-ABC7-4EA9-ACE1-02966B9B0A73}" srcOrd="4" destOrd="0" presId="urn:microsoft.com/office/officeart/2005/8/layout/lProcess2"/>
    <dgm:cxn modelId="{7D93A840-ADF0-4D77-B619-219340AF64EB}" type="presParOf" srcId="{A15DEFCB-38AA-4826-A13C-CFAF6082D384}" destId="{39EEB986-381D-4380-A629-507CCCAF6997}" srcOrd="1" destOrd="0" presId="urn:microsoft.com/office/officeart/2005/8/layout/lProcess2"/>
    <dgm:cxn modelId="{C6E83944-B055-4BC3-9615-C192FB1B177D}" type="presParOf" srcId="{A15DEFCB-38AA-4826-A13C-CFAF6082D384}" destId="{5C591253-07DB-41DE-8203-3027395A6DB7}" srcOrd="2" destOrd="0" presId="urn:microsoft.com/office/officeart/2005/8/layout/lProcess2"/>
    <dgm:cxn modelId="{FE3BE94E-0A76-455A-A78E-7337DCFC5451}" type="presParOf" srcId="{5C591253-07DB-41DE-8203-3027395A6DB7}" destId="{63F040C2-FBD7-4E69-9A64-0B106BABE0C5}" srcOrd="0" destOrd="0" presId="urn:microsoft.com/office/officeart/2005/8/layout/lProcess2"/>
    <dgm:cxn modelId="{08458114-9987-4E40-A7CA-DF09AB728310}" type="presParOf" srcId="{5C591253-07DB-41DE-8203-3027395A6DB7}" destId="{40784CC6-5333-48A5-82AC-0311DC6D0625}" srcOrd="1" destOrd="0" presId="urn:microsoft.com/office/officeart/2005/8/layout/lProcess2"/>
    <dgm:cxn modelId="{B01F3E3E-E406-4EC8-B8FB-7FF3E9379693}" type="presParOf" srcId="{5C591253-07DB-41DE-8203-3027395A6DB7}" destId="{58CFAA32-BFFF-4648-A91A-2429A22897DD}" srcOrd="2" destOrd="0" presId="urn:microsoft.com/office/officeart/2005/8/layout/lProcess2"/>
    <dgm:cxn modelId="{142B33C9-612C-4B1C-89F6-F440393B6F91}" type="presParOf" srcId="{58CFAA32-BFFF-4648-A91A-2429A22897DD}" destId="{D0FF6FD5-4A88-45D9-9885-9CD1D30E05B5}" srcOrd="0" destOrd="0" presId="urn:microsoft.com/office/officeart/2005/8/layout/lProcess2"/>
    <dgm:cxn modelId="{47949101-9A3E-4785-9043-E49F2440B9B1}" type="presParOf" srcId="{D0FF6FD5-4A88-45D9-9885-9CD1D30E05B5}" destId="{DFE08D95-F196-4420-8D0C-B490980F5780}" srcOrd="0" destOrd="0" presId="urn:microsoft.com/office/officeart/2005/8/layout/lProcess2"/>
    <dgm:cxn modelId="{56C60BDE-3897-445D-AA09-FE8216C0E6CE}" type="presParOf" srcId="{D0FF6FD5-4A88-45D9-9885-9CD1D30E05B5}" destId="{3425C645-7824-4A30-AC28-B74D4B0A20F0}" srcOrd="1" destOrd="0" presId="urn:microsoft.com/office/officeart/2005/8/layout/lProcess2"/>
    <dgm:cxn modelId="{6521BA81-313C-45CE-96C2-1EC4BE6F3A28}" type="presParOf" srcId="{D0FF6FD5-4A88-45D9-9885-9CD1D30E05B5}" destId="{373F0436-8747-427E-BE82-74D9884DCDDA}" srcOrd="2" destOrd="0" presId="urn:microsoft.com/office/officeart/2005/8/layout/lProcess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354887D1-D3DB-4F08-B8F1-A1F1F220A51F}" type="doc">
      <dgm:prSet loTypeId="urn:microsoft.com/office/officeart/2005/8/layout/lProcess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A3E6C3D8-2ACF-40C1-9B45-B5615AA8E9F2}">
      <dgm:prSet phldrT="[Text]"/>
      <dgm:spPr/>
      <dgm:t>
        <a:bodyPr/>
        <a:lstStyle/>
        <a:p>
          <a:r>
            <a:rPr lang="en-GB" dirty="0"/>
            <a:t>Shifting care to Primary and Community settings  </a:t>
          </a:r>
        </a:p>
      </dgm:t>
    </dgm:pt>
    <dgm:pt modelId="{C95860BA-2C02-4A70-8ED1-D5D9C0D0D3EC}" type="parTrans" cxnId="{673CFA81-46FD-4BB3-8AFA-729E12703F02}">
      <dgm:prSet/>
      <dgm:spPr/>
      <dgm:t>
        <a:bodyPr/>
        <a:lstStyle/>
        <a:p>
          <a:endParaRPr lang="en-GB"/>
        </a:p>
      </dgm:t>
    </dgm:pt>
    <dgm:pt modelId="{5A776216-781F-4B77-B61A-D034F95F80A8}" type="sibTrans" cxnId="{673CFA81-46FD-4BB3-8AFA-729E12703F02}">
      <dgm:prSet/>
      <dgm:spPr/>
      <dgm:t>
        <a:bodyPr/>
        <a:lstStyle/>
        <a:p>
          <a:endParaRPr lang="en-GB"/>
        </a:p>
      </dgm:t>
    </dgm:pt>
    <dgm:pt modelId="{2A43C783-096E-434E-8E56-35CE84664B68}">
      <dgm:prSet phldrT="[Text]"/>
      <dgm:spPr/>
      <dgm:t>
        <a:bodyPr/>
        <a:lstStyle/>
        <a:p>
          <a:r>
            <a:rPr lang="en-GB" dirty="0"/>
            <a:t>Embed virtual ward and safer at home programmes building to 200 virtual beds</a:t>
          </a:r>
        </a:p>
      </dgm:t>
    </dgm:pt>
    <dgm:pt modelId="{7B3C9E36-F02B-4105-AF89-E40991ECB67F}" type="parTrans" cxnId="{10801BE8-93E2-40C1-A73D-3985992D5908}">
      <dgm:prSet/>
      <dgm:spPr/>
      <dgm:t>
        <a:bodyPr/>
        <a:lstStyle/>
        <a:p>
          <a:endParaRPr lang="en-GB"/>
        </a:p>
      </dgm:t>
    </dgm:pt>
    <dgm:pt modelId="{3FAA2E43-61FC-412F-97E0-56DA54CC20BC}" type="sibTrans" cxnId="{10801BE8-93E2-40C1-A73D-3985992D5908}">
      <dgm:prSet/>
      <dgm:spPr/>
      <dgm:t>
        <a:bodyPr/>
        <a:lstStyle/>
        <a:p>
          <a:endParaRPr lang="en-GB"/>
        </a:p>
      </dgm:t>
    </dgm:pt>
    <dgm:pt modelId="{2A591ABD-91A5-47ED-9EE9-ECB0CB2137E8}">
      <dgm:prSet phldrT="[Text]"/>
      <dgm:spPr/>
      <dgm:t>
        <a:bodyPr/>
        <a:lstStyle/>
        <a:p>
          <a:r>
            <a:rPr lang="en-GB" dirty="0"/>
            <a:t>Outcomes</a:t>
          </a:r>
        </a:p>
      </dgm:t>
    </dgm:pt>
    <dgm:pt modelId="{25981B2D-DABB-481F-8EE1-2953EE862AF7}" type="parTrans" cxnId="{77D730A0-9815-4DF8-9957-7F5E1741D433}">
      <dgm:prSet/>
      <dgm:spPr/>
      <dgm:t>
        <a:bodyPr/>
        <a:lstStyle/>
        <a:p>
          <a:endParaRPr lang="en-GB"/>
        </a:p>
      </dgm:t>
    </dgm:pt>
    <dgm:pt modelId="{DE58C967-DDF5-46A1-9CC1-CBEA8DE8E575}" type="sibTrans" cxnId="{77D730A0-9815-4DF8-9957-7F5E1741D433}">
      <dgm:prSet/>
      <dgm:spPr/>
      <dgm:t>
        <a:bodyPr/>
        <a:lstStyle/>
        <a:p>
          <a:endParaRPr lang="en-GB"/>
        </a:p>
      </dgm:t>
    </dgm:pt>
    <dgm:pt modelId="{05880AA2-35E6-439E-BD5A-270FEAEEB586}">
      <dgm:prSet phldrT="[Text]"/>
      <dgm:spPr/>
      <dgm:t>
        <a:bodyPr/>
        <a:lstStyle/>
        <a:p>
          <a:r>
            <a:rPr lang="en-GB" dirty="0"/>
            <a:t>Admission avoidance</a:t>
          </a:r>
        </a:p>
      </dgm:t>
    </dgm:pt>
    <dgm:pt modelId="{73068BA1-4D93-493D-8B6A-2B773157ED7B}" type="parTrans" cxnId="{3C9101BE-71A5-43CF-9ED4-D48DBE0C9E9E}">
      <dgm:prSet/>
      <dgm:spPr/>
      <dgm:t>
        <a:bodyPr/>
        <a:lstStyle/>
        <a:p>
          <a:endParaRPr lang="en-GB"/>
        </a:p>
      </dgm:t>
    </dgm:pt>
    <dgm:pt modelId="{C7D9149A-582A-4CCD-AA4D-6B1A9926FB7A}" type="sibTrans" cxnId="{3C9101BE-71A5-43CF-9ED4-D48DBE0C9E9E}">
      <dgm:prSet/>
      <dgm:spPr/>
      <dgm:t>
        <a:bodyPr/>
        <a:lstStyle/>
        <a:p>
          <a:endParaRPr lang="en-GB"/>
        </a:p>
      </dgm:t>
    </dgm:pt>
    <dgm:pt modelId="{B7B6AB12-DB24-4EF6-A7AC-8C8D989543F4}">
      <dgm:prSet phldrT="[Text]"/>
      <dgm:spPr/>
      <dgm:t>
        <a:bodyPr/>
        <a:lstStyle/>
        <a:p>
          <a:r>
            <a:rPr lang="en-GB" dirty="0"/>
            <a:t>Early</a:t>
          </a:r>
          <a:r>
            <a:rPr lang="en-GB" baseline="0" dirty="0"/>
            <a:t> intervention to reduce progression of conditions</a:t>
          </a:r>
          <a:endParaRPr lang="en-GB" dirty="0"/>
        </a:p>
      </dgm:t>
    </dgm:pt>
    <dgm:pt modelId="{BA6420AE-B1D9-4AA0-A893-C8ED54347EA8}" type="parTrans" cxnId="{6A3D4D3F-1E48-42EA-BFDC-E1B3588B99C0}">
      <dgm:prSet/>
      <dgm:spPr/>
      <dgm:t>
        <a:bodyPr/>
        <a:lstStyle/>
        <a:p>
          <a:endParaRPr lang="en-GB"/>
        </a:p>
      </dgm:t>
    </dgm:pt>
    <dgm:pt modelId="{9D258DED-9E1F-4A12-A1AE-339197383459}" type="sibTrans" cxnId="{6A3D4D3F-1E48-42EA-BFDC-E1B3588B99C0}">
      <dgm:prSet/>
      <dgm:spPr/>
      <dgm:t>
        <a:bodyPr/>
        <a:lstStyle/>
        <a:p>
          <a:endParaRPr lang="en-GB"/>
        </a:p>
      </dgm:t>
    </dgm:pt>
    <dgm:pt modelId="{7A49137C-26A1-4562-A746-E906F2CDFDC3}">
      <dgm:prSet/>
      <dgm:spPr/>
      <dgm:t>
        <a:bodyPr/>
        <a:lstStyle/>
        <a:p>
          <a:r>
            <a:rPr lang="en-GB" dirty="0"/>
            <a:t>Urgent treatment primary care centres</a:t>
          </a:r>
        </a:p>
      </dgm:t>
    </dgm:pt>
    <dgm:pt modelId="{DC466D10-8D76-4C23-91F0-DA411E929408}" type="parTrans" cxnId="{76678E97-1F16-4649-85C5-6400C37DBB57}">
      <dgm:prSet/>
      <dgm:spPr/>
      <dgm:t>
        <a:bodyPr/>
        <a:lstStyle/>
        <a:p>
          <a:endParaRPr lang="en-GB"/>
        </a:p>
      </dgm:t>
    </dgm:pt>
    <dgm:pt modelId="{772AB2EF-41BC-4CAA-A0ED-91040EC3E7A5}" type="sibTrans" cxnId="{76678E97-1F16-4649-85C5-6400C37DBB57}">
      <dgm:prSet/>
      <dgm:spPr/>
      <dgm:t>
        <a:bodyPr/>
        <a:lstStyle/>
        <a:p>
          <a:endParaRPr lang="en-GB"/>
        </a:p>
      </dgm:t>
    </dgm:pt>
    <dgm:pt modelId="{A15DEFCB-38AA-4826-A13C-CFAF6082D384}" type="pres">
      <dgm:prSet presAssocID="{354887D1-D3DB-4F08-B8F1-A1F1F220A51F}" presName="theList" presStyleCnt="0">
        <dgm:presLayoutVars>
          <dgm:dir/>
          <dgm:animLvl val="lvl"/>
          <dgm:resizeHandles val="exact"/>
        </dgm:presLayoutVars>
      </dgm:prSet>
      <dgm:spPr/>
    </dgm:pt>
    <dgm:pt modelId="{8782D257-4A19-4406-9F1E-A3B47ED655C2}" type="pres">
      <dgm:prSet presAssocID="{A3E6C3D8-2ACF-40C1-9B45-B5615AA8E9F2}" presName="compNode" presStyleCnt="0"/>
      <dgm:spPr/>
    </dgm:pt>
    <dgm:pt modelId="{D918A2F3-D696-45CF-B170-E5BC0D4DE719}" type="pres">
      <dgm:prSet presAssocID="{A3E6C3D8-2ACF-40C1-9B45-B5615AA8E9F2}" presName="aNode" presStyleLbl="bgShp" presStyleIdx="0" presStyleCnt="2"/>
      <dgm:spPr/>
    </dgm:pt>
    <dgm:pt modelId="{8D2C8054-FD6B-4367-B344-975182CACBF0}" type="pres">
      <dgm:prSet presAssocID="{A3E6C3D8-2ACF-40C1-9B45-B5615AA8E9F2}" presName="textNode" presStyleLbl="bgShp" presStyleIdx="0" presStyleCnt="2"/>
      <dgm:spPr/>
    </dgm:pt>
    <dgm:pt modelId="{C01A7058-EC7E-4B37-8EF6-C04D07F38F62}" type="pres">
      <dgm:prSet presAssocID="{A3E6C3D8-2ACF-40C1-9B45-B5615AA8E9F2}" presName="compChildNode" presStyleCnt="0"/>
      <dgm:spPr/>
    </dgm:pt>
    <dgm:pt modelId="{C5C8AA74-94F0-44AA-A6C4-3C64BE0F0721}" type="pres">
      <dgm:prSet presAssocID="{A3E6C3D8-2ACF-40C1-9B45-B5615AA8E9F2}" presName="theInnerList" presStyleCnt="0"/>
      <dgm:spPr/>
    </dgm:pt>
    <dgm:pt modelId="{407AE2F7-8F46-4432-9FB2-A8845F7838B9}" type="pres">
      <dgm:prSet presAssocID="{2A43C783-096E-434E-8E56-35CE84664B68}" presName="childNode" presStyleLbl="node1" presStyleIdx="0" presStyleCnt="4">
        <dgm:presLayoutVars>
          <dgm:bulletEnabled val="1"/>
        </dgm:presLayoutVars>
      </dgm:prSet>
      <dgm:spPr/>
    </dgm:pt>
    <dgm:pt modelId="{87BBB422-81E7-4A8C-9653-2FAA8A0E285F}" type="pres">
      <dgm:prSet presAssocID="{2A43C783-096E-434E-8E56-35CE84664B68}" presName="aSpace2" presStyleCnt="0"/>
      <dgm:spPr/>
    </dgm:pt>
    <dgm:pt modelId="{865E5B68-ABC7-4EA9-ACE1-02966B9B0A73}" type="pres">
      <dgm:prSet presAssocID="{7A49137C-26A1-4562-A746-E906F2CDFDC3}" presName="childNode" presStyleLbl="node1" presStyleIdx="1" presStyleCnt="4">
        <dgm:presLayoutVars>
          <dgm:bulletEnabled val="1"/>
        </dgm:presLayoutVars>
      </dgm:prSet>
      <dgm:spPr/>
    </dgm:pt>
    <dgm:pt modelId="{39EEB986-381D-4380-A629-507CCCAF6997}" type="pres">
      <dgm:prSet presAssocID="{A3E6C3D8-2ACF-40C1-9B45-B5615AA8E9F2}" presName="aSpace" presStyleCnt="0"/>
      <dgm:spPr/>
    </dgm:pt>
    <dgm:pt modelId="{5C591253-07DB-41DE-8203-3027395A6DB7}" type="pres">
      <dgm:prSet presAssocID="{2A591ABD-91A5-47ED-9EE9-ECB0CB2137E8}" presName="compNode" presStyleCnt="0"/>
      <dgm:spPr/>
    </dgm:pt>
    <dgm:pt modelId="{63F040C2-FBD7-4E69-9A64-0B106BABE0C5}" type="pres">
      <dgm:prSet presAssocID="{2A591ABD-91A5-47ED-9EE9-ECB0CB2137E8}" presName="aNode" presStyleLbl="bgShp" presStyleIdx="1" presStyleCnt="2"/>
      <dgm:spPr/>
    </dgm:pt>
    <dgm:pt modelId="{40784CC6-5333-48A5-82AC-0311DC6D0625}" type="pres">
      <dgm:prSet presAssocID="{2A591ABD-91A5-47ED-9EE9-ECB0CB2137E8}" presName="textNode" presStyleLbl="bgShp" presStyleIdx="1" presStyleCnt="2"/>
      <dgm:spPr/>
    </dgm:pt>
    <dgm:pt modelId="{58CFAA32-BFFF-4648-A91A-2429A22897DD}" type="pres">
      <dgm:prSet presAssocID="{2A591ABD-91A5-47ED-9EE9-ECB0CB2137E8}" presName="compChildNode" presStyleCnt="0"/>
      <dgm:spPr/>
    </dgm:pt>
    <dgm:pt modelId="{D0FF6FD5-4A88-45D9-9885-9CD1D30E05B5}" type="pres">
      <dgm:prSet presAssocID="{2A591ABD-91A5-47ED-9EE9-ECB0CB2137E8}" presName="theInnerList" presStyleCnt="0"/>
      <dgm:spPr/>
    </dgm:pt>
    <dgm:pt modelId="{DFE08D95-F196-4420-8D0C-B490980F5780}" type="pres">
      <dgm:prSet presAssocID="{05880AA2-35E6-439E-BD5A-270FEAEEB586}" presName="childNode" presStyleLbl="node1" presStyleIdx="2" presStyleCnt="4">
        <dgm:presLayoutVars>
          <dgm:bulletEnabled val="1"/>
        </dgm:presLayoutVars>
      </dgm:prSet>
      <dgm:spPr/>
    </dgm:pt>
    <dgm:pt modelId="{3425C645-7824-4A30-AC28-B74D4B0A20F0}" type="pres">
      <dgm:prSet presAssocID="{05880AA2-35E6-439E-BD5A-270FEAEEB586}" presName="aSpace2" presStyleCnt="0"/>
      <dgm:spPr/>
    </dgm:pt>
    <dgm:pt modelId="{373F0436-8747-427E-BE82-74D9884DCDDA}" type="pres">
      <dgm:prSet presAssocID="{B7B6AB12-DB24-4EF6-A7AC-8C8D989543F4}" presName="childNode" presStyleLbl="node1" presStyleIdx="3" presStyleCnt="4">
        <dgm:presLayoutVars>
          <dgm:bulletEnabled val="1"/>
        </dgm:presLayoutVars>
      </dgm:prSet>
      <dgm:spPr/>
    </dgm:pt>
  </dgm:ptLst>
  <dgm:cxnLst>
    <dgm:cxn modelId="{8C724004-702B-4900-B01D-0D5FF6EC4C6A}" type="presOf" srcId="{A3E6C3D8-2ACF-40C1-9B45-B5615AA8E9F2}" destId="{D918A2F3-D696-45CF-B170-E5BC0D4DE719}" srcOrd="0" destOrd="0" presId="urn:microsoft.com/office/officeart/2005/8/layout/lProcess2"/>
    <dgm:cxn modelId="{BFD08D20-9478-49CC-983D-50D1FBA8121F}" type="presOf" srcId="{2A591ABD-91A5-47ED-9EE9-ECB0CB2137E8}" destId="{63F040C2-FBD7-4E69-9A64-0B106BABE0C5}" srcOrd="0" destOrd="0" presId="urn:microsoft.com/office/officeart/2005/8/layout/lProcess2"/>
    <dgm:cxn modelId="{15C04132-6AB8-4CE5-AE9A-AA7FF9CCE7C3}" type="presOf" srcId="{354887D1-D3DB-4F08-B8F1-A1F1F220A51F}" destId="{A15DEFCB-38AA-4826-A13C-CFAF6082D384}" srcOrd="0" destOrd="0" presId="urn:microsoft.com/office/officeart/2005/8/layout/lProcess2"/>
    <dgm:cxn modelId="{6A3D4D3F-1E48-42EA-BFDC-E1B3588B99C0}" srcId="{2A591ABD-91A5-47ED-9EE9-ECB0CB2137E8}" destId="{B7B6AB12-DB24-4EF6-A7AC-8C8D989543F4}" srcOrd="1" destOrd="0" parTransId="{BA6420AE-B1D9-4AA0-A893-C8ED54347EA8}" sibTransId="{9D258DED-9E1F-4A12-A1AE-339197383459}"/>
    <dgm:cxn modelId="{2A51435E-9921-4D4B-A504-471B62417EEC}" type="presOf" srcId="{A3E6C3D8-2ACF-40C1-9B45-B5615AA8E9F2}" destId="{8D2C8054-FD6B-4367-B344-975182CACBF0}" srcOrd="1" destOrd="0" presId="urn:microsoft.com/office/officeart/2005/8/layout/lProcess2"/>
    <dgm:cxn modelId="{3E45AD63-1E6A-437E-B14E-810C3CD8F240}" type="presOf" srcId="{B7B6AB12-DB24-4EF6-A7AC-8C8D989543F4}" destId="{373F0436-8747-427E-BE82-74D9884DCDDA}" srcOrd="0" destOrd="0" presId="urn:microsoft.com/office/officeart/2005/8/layout/lProcess2"/>
    <dgm:cxn modelId="{78C4794F-70A1-4038-BA93-051A9E7496EF}" type="presOf" srcId="{2A43C783-096E-434E-8E56-35CE84664B68}" destId="{407AE2F7-8F46-4432-9FB2-A8845F7838B9}" srcOrd="0" destOrd="0" presId="urn:microsoft.com/office/officeart/2005/8/layout/lProcess2"/>
    <dgm:cxn modelId="{DB2E047F-36C6-4B06-9AAC-6FDFB2FC52DA}" type="presOf" srcId="{2A591ABD-91A5-47ED-9EE9-ECB0CB2137E8}" destId="{40784CC6-5333-48A5-82AC-0311DC6D0625}" srcOrd="1" destOrd="0" presId="urn:microsoft.com/office/officeart/2005/8/layout/lProcess2"/>
    <dgm:cxn modelId="{673CFA81-46FD-4BB3-8AFA-729E12703F02}" srcId="{354887D1-D3DB-4F08-B8F1-A1F1F220A51F}" destId="{A3E6C3D8-2ACF-40C1-9B45-B5615AA8E9F2}" srcOrd="0" destOrd="0" parTransId="{C95860BA-2C02-4A70-8ED1-D5D9C0D0D3EC}" sibTransId="{5A776216-781F-4B77-B61A-D034F95F80A8}"/>
    <dgm:cxn modelId="{45055383-A819-4ED2-81D8-CFA629490FC9}" type="presOf" srcId="{7A49137C-26A1-4562-A746-E906F2CDFDC3}" destId="{865E5B68-ABC7-4EA9-ACE1-02966B9B0A73}" srcOrd="0" destOrd="0" presId="urn:microsoft.com/office/officeart/2005/8/layout/lProcess2"/>
    <dgm:cxn modelId="{AA1C3588-BB89-4964-AAAB-5FBE92AD4849}" type="presOf" srcId="{05880AA2-35E6-439E-BD5A-270FEAEEB586}" destId="{DFE08D95-F196-4420-8D0C-B490980F5780}" srcOrd="0" destOrd="0" presId="urn:microsoft.com/office/officeart/2005/8/layout/lProcess2"/>
    <dgm:cxn modelId="{76678E97-1F16-4649-85C5-6400C37DBB57}" srcId="{A3E6C3D8-2ACF-40C1-9B45-B5615AA8E9F2}" destId="{7A49137C-26A1-4562-A746-E906F2CDFDC3}" srcOrd="1" destOrd="0" parTransId="{DC466D10-8D76-4C23-91F0-DA411E929408}" sibTransId="{772AB2EF-41BC-4CAA-A0ED-91040EC3E7A5}"/>
    <dgm:cxn modelId="{77D730A0-9815-4DF8-9957-7F5E1741D433}" srcId="{354887D1-D3DB-4F08-B8F1-A1F1F220A51F}" destId="{2A591ABD-91A5-47ED-9EE9-ECB0CB2137E8}" srcOrd="1" destOrd="0" parTransId="{25981B2D-DABB-481F-8EE1-2953EE862AF7}" sibTransId="{DE58C967-DDF5-46A1-9CC1-CBEA8DE8E575}"/>
    <dgm:cxn modelId="{3C9101BE-71A5-43CF-9ED4-D48DBE0C9E9E}" srcId="{2A591ABD-91A5-47ED-9EE9-ECB0CB2137E8}" destId="{05880AA2-35E6-439E-BD5A-270FEAEEB586}" srcOrd="0" destOrd="0" parTransId="{73068BA1-4D93-493D-8B6A-2B773157ED7B}" sibTransId="{C7D9149A-582A-4CCD-AA4D-6B1A9926FB7A}"/>
    <dgm:cxn modelId="{10801BE8-93E2-40C1-A73D-3985992D5908}" srcId="{A3E6C3D8-2ACF-40C1-9B45-B5615AA8E9F2}" destId="{2A43C783-096E-434E-8E56-35CE84664B68}" srcOrd="0" destOrd="0" parTransId="{7B3C9E36-F02B-4105-AF89-E40991ECB67F}" sibTransId="{3FAA2E43-61FC-412F-97E0-56DA54CC20BC}"/>
    <dgm:cxn modelId="{85468CA6-108B-4D7F-82B1-45D1DE856E55}" type="presParOf" srcId="{A15DEFCB-38AA-4826-A13C-CFAF6082D384}" destId="{8782D257-4A19-4406-9F1E-A3B47ED655C2}" srcOrd="0" destOrd="0" presId="urn:microsoft.com/office/officeart/2005/8/layout/lProcess2"/>
    <dgm:cxn modelId="{DE03B8E2-30F1-4DAE-BEC6-F55801A2DC95}" type="presParOf" srcId="{8782D257-4A19-4406-9F1E-A3B47ED655C2}" destId="{D918A2F3-D696-45CF-B170-E5BC0D4DE719}" srcOrd="0" destOrd="0" presId="urn:microsoft.com/office/officeart/2005/8/layout/lProcess2"/>
    <dgm:cxn modelId="{B1026CB2-0281-43E1-8953-E49B34E20C3D}" type="presParOf" srcId="{8782D257-4A19-4406-9F1E-A3B47ED655C2}" destId="{8D2C8054-FD6B-4367-B344-975182CACBF0}" srcOrd="1" destOrd="0" presId="urn:microsoft.com/office/officeart/2005/8/layout/lProcess2"/>
    <dgm:cxn modelId="{DC893613-F6F4-4E22-928A-3D5B7EBC99CF}" type="presParOf" srcId="{8782D257-4A19-4406-9F1E-A3B47ED655C2}" destId="{C01A7058-EC7E-4B37-8EF6-C04D07F38F62}" srcOrd="2" destOrd="0" presId="urn:microsoft.com/office/officeart/2005/8/layout/lProcess2"/>
    <dgm:cxn modelId="{FB653F6D-1D06-4C4D-8F30-281E9A6ED9E5}" type="presParOf" srcId="{C01A7058-EC7E-4B37-8EF6-C04D07F38F62}" destId="{C5C8AA74-94F0-44AA-A6C4-3C64BE0F0721}" srcOrd="0" destOrd="0" presId="urn:microsoft.com/office/officeart/2005/8/layout/lProcess2"/>
    <dgm:cxn modelId="{CF29EEA9-91D6-4695-87E9-3DBD16E42F84}" type="presParOf" srcId="{C5C8AA74-94F0-44AA-A6C4-3C64BE0F0721}" destId="{407AE2F7-8F46-4432-9FB2-A8845F7838B9}" srcOrd="0" destOrd="0" presId="urn:microsoft.com/office/officeart/2005/8/layout/lProcess2"/>
    <dgm:cxn modelId="{D76D395E-6D8B-4F7A-B89F-D7605BD413BD}" type="presParOf" srcId="{C5C8AA74-94F0-44AA-A6C4-3C64BE0F0721}" destId="{87BBB422-81E7-4A8C-9653-2FAA8A0E285F}" srcOrd="1" destOrd="0" presId="urn:microsoft.com/office/officeart/2005/8/layout/lProcess2"/>
    <dgm:cxn modelId="{8A6F3DE9-C800-47F8-8F1A-1B67E9B14515}" type="presParOf" srcId="{C5C8AA74-94F0-44AA-A6C4-3C64BE0F0721}" destId="{865E5B68-ABC7-4EA9-ACE1-02966B9B0A73}" srcOrd="2" destOrd="0" presId="urn:microsoft.com/office/officeart/2005/8/layout/lProcess2"/>
    <dgm:cxn modelId="{7D93A840-ADF0-4D77-B619-219340AF64EB}" type="presParOf" srcId="{A15DEFCB-38AA-4826-A13C-CFAF6082D384}" destId="{39EEB986-381D-4380-A629-507CCCAF6997}" srcOrd="1" destOrd="0" presId="urn:microsoft.com/office/officeart/2005/8/layout/lProcess2"/>
    <dgm:cxn modelId="{C6E83944-B055-4BC3-9615-C192FB1B177D}" type="presParOf" srcId="{A15DEFCB-38AA-4826-A13C-CFAF6082D384}" destId="{5C591253-07DB-41DE-8203-3027395A6DB7}" srcOrd="2" destOrd="0" presId="urn:microsoft.com/office/officeart/2005/8/layout/lProcess2"/>
    <dgm:cxn modelId="{FE3BE94E-0A76-455A-A78E-7337DCFC5451}" type="presParOf" srcId="{5C591253-07DB-41DE-8203-3027395A6DB7}" destId="{63F040C2-FBD7-4E69-9A64-0B106BABE0C5}" srcOrd="0" destOrd="0" presId="urn:microsoft.com/office/officeart/2005/8/layout/lProcess2"/>
    <dgm:cxn modelId="{08458114-9987-4E40-A7CA-DF09AB728310}" type="presParOf" srcId="{5C591253-07DB-41DE-8203-3027395A6DB7}" destId="{40784CC6-5333-48A5-82AC-0311DC6D0625}" srcOrd="1" destOrd="0" presId="urn:microsoft.com/office/officeart/2005/8/layout/lProcess2"/>
    <dgm:cxn modelId="{B01F3E3E-E406-4EC8-B8FB-7FF3E9379693}" type="presParOf" srcId="{5C591253-07DB-41DE-8203-3027395A6DB7}" destId="{58CFAA32-BFFF-4648-A91A-2429A22897DD}" srcOrd="2" destOrd="0" presId="urn:microsoft.com/office/officeart/2005/8/layout/lProcess2"/>
    <dgm:cxn modelId="{142B33C9-612C-4B1C-89F6-F440393B6F91}" type="presParOf" srcId="{58CFAA32-BFFF-4648-A91A-2429A22897DD}" destId="{D0FF6FD5-4A88-45D9-9885-9CD1D30E05B5}" srcOrd="0" destOrd="0" presId="urn:microsoft.com/office/officeart/2005/8/layout/lProcess2"/>
    <dgm:cxn modelId="{47949101-9A3E-4785-9043-E49F2440B9B1}" type="presParOf" srcId="{D0FF6FD5-4A88-45D9-9885-9CD1D30E05B5}" destId="{DFE08D95-F196-4420-8D0C-B490980F5780}" srcOrd="0" destOrd="0" presId="urn:microsoft.com/office/officeart/2005/8/layout/lProcess2"/>
    <dgm:cxn modelId="{56C60BDE-3897-445D-AA09-FE8216C0E6CE}" type="presParOf" srcId="{D0FF6FD5-4A88-45D9-9885-9CD1D30E05B5}" destId="{3425C645-7824-4A30-AC28-B74D4B0A20F0}" srcOrd="1" destOrd="0" presId="urn:microsoft.com/office/officeart/2005/8/layout/lProcess2"/>
    <dgm:cxn modelId="{6521BA81-313C-45CE-96C2-1EC4BE6F3A28}" type="presParOf" srcId="{D0FF6FD5-4A88-45D9-9885-9CD1D30E05B5}" destId="{373F0436-8747-427E-BE82-74D9884DCDDA}" srcOrd="2" destOrd="0" presId="urn:microsoft.com/office/officeart/2005/8/layout/lProcess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0DC13561-5E25-42D0-AE8B-71952E093D66}" type="doc">
      <dgm:prSet loTypeId="urn:microsoft.com/office/officeart/2005/8/layout/lProcess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8DB47B04-BE49-4AF6-9FB8-D6446BB480D5}">
      <dgm:prSet phldrT="[Text]"/>
      <dgm:spPr/>
      <dgm:t>
        <a:bodyPr/>
        <a:lstStyle/>
        <a:p>
          <a:r>
            <a:rPr lang="en-GB" dirty="0"/>
            <a:t>Community Diagnostics</a:t>
          </a:r>
        </a:p>
      </dgm:t>
    </dgm:pt>
    <dgm:pt modelId="{8BB9C888-ADF6-42AE-B817-0CCD1676B7C8}" type="parTrans" cxnId="{4AD01686-790B-491A-9131-4DD41B565846}">
      <dgm:prSet/>
      <dgm:spPr/>
      <dgm:t>
        <a:bodyPr/>
        <a:lstStyle/>
        <a:p>
          <a:endParaRPr lang="en-GB"/>
        </a:p>
      </dgm:t>
    </dgm:pt>
    <dgm:pt modelId="{D6033004-CA99-4353-A515-FFD89906F52C}" type="sibTrans" cxnId="{4AD01686-790B-491A-9131-4DD41B565846}">
      <dgm:prSet/>
      <dgm:spPr/>
      <dgm:t>
        <a:bodyPr/>
        <a:lstStyle/>
        <a:p>
          <a:endParaRPr lang="en-GB"/>
        </a:p>
      </dgm:t>
    </dgm:pt>
    <dgm:pt modelId="{34F20292-F493-4CB2-A79C-74CB77931DD2}">
      <dgm:prSet phldrT="[Text]"/>
      <dgm:spPr/>
      <dgm:t>
        <a:bodyPr/>
        <a:lstStyle/>
        <a:p>
          <a:r>
            <a:rPr lang="en-GB" dirty="0"/>
            <a:t>Provide additional capacity of diagnostics in a community setting </a:t>
          </a:r>
        </a:p>
      </dgm:t>
    </dgm:pt>
    <dgm:pt modelId="{B8E287F3-EA95-40A4-81BA-412F5ED1F0BB}" type="parTrans" cxnId="{D83FC783-5CEA-43D7-A07E-D5D3A6E877B3}">
      <dgm:prSet/>
      <dgm:spPr/>
      <dgm:t>
        <a:bodyPr/>
        <a:lstStyle/>
        <a:p>
          <a:endParaRPr lang="en-GB"/>
        </a:p>
      </dgm:t>
    </dgm:pt>
    <dgm:pt modelId="{877316FC-D40C-4C4E-8972-BA93362595B8}" type="sibTrans" cxnId="{D83FC783-5CEA-43D7-A07E-D5D3A6E877B3}">
      <dgm:prSet/>
      <dgm:spPr/>
      <dgm:t>
        <a:bodyPr/>
        <a:lstStyle/>
        <a:p>
          <a:endParaRPr lang="en-GB"/>
        </a:p>
      </dgm:t>
    </dgm:pt>
    <dgm:pt modelId="{448F267A-A547-45B8-860C-37FEB281EAB1}">
      <dgm:prSet phldrT="[Text]"/>
      <dgm:spPr/>
      <dgm:t>
        <a:bodyPr/>
        <a:lstStyle/>
        <a:p>
          <a:r>
            <a:rPr lang="en-GB" dirty="0"/>
            <a:t>Link to Healthcare Pathways</a:t>
          </a:r>
        </a:p>
      </dgm:t>
    </dgm:pt>
    <dgm:pt modelId="{EA1D7439-6604-4905-B2D0-C18001853D5B}" type="parTrans" cxnId="{32121EB0-E30C-487A-BD84-176691107334}">
      <dgm:prSet/>
      <dgm:spPr/>
      <dgm:t>
        <a:bodyPr/>
        <a:lstStyle/>
        <a:p>
          <a:endParaRPr lang="en-GB"/>
        </a:p>
      </dgm:t>
    </dgm:pt>
    <dgm:pt modelId="{F5119B73-AD7A-42F9-8CC3-2268520BA2DE}" type="sibTrans" cxnId="{32121EB0-E30C-487A-BD84-176691107334}">
      <dgm:prSet/>
      <dgm:spPr/>
      <dgm:t>
        <a:bodyPr/>
        <a:lstStyle/>
        <a:p>
          <a:endParaRPr lang="en-GB"/>
        </a:p>
      </dgm:t>
    </dgm:pt>
    <dgm:pt modelId="{236E03E7-6C1D-4D97-A2E1-E49941F58F33}">
      <dgm:prSet phldrT="[Text]"/>
      <dgm:spPr/>
      <dgm:t>
        <a:bodyPr/>
        <a:lstStyle/>
        <a:p>
          <a:r>
            <a:rPr lang="en-GB" dirty="0"/>
            <a:t>Benefits</a:t>
          </a:r>
        </a:p>
      </dgm:t>
    </dgm:pt>
    <dgm:pt modelId="{F7EAB7C6-FCC8-434E-A15C-7D277BE7F6B5}" type="parTrans" cxnId="{6F0F74EE-23CE-4D2C-9867-D5E813ED4DE8}">
      <dgm:prSet/>
      <dgm:spPr/>
      <dgm:t>
        <a:bodyPr/>
        <a:lstStyle/>
        <a:p>
          <a:endParaRPr lang="en-GB"/>
        </a:p>
      </dgm:t>
    </dgm:pt>
    <dgm:pt modelId="{3D2DEB93-9A99-4828-9A47-45B5DF2D784A}" type="sibTrans" cxnId="{6F0F74EE-23CE-4D2C-9867-D5E813ED4DE8}">
      <dgm:prSet/>
      <dgm:spPr/>
      <dgm:t>
        <a:bodyPr/>
        <a:lstStyle/>
        <a:p>
          <a:endParaRPr lang="en-GB"/>
        </a:p>
      </dgm:t>
    </dgm:pt>
    <dgm:pt modelId="{00C80DFD-EDB3-4EFA-A457-DD28503482D7}">
      <dgm:prSet phldrT="[Text]"/>
      <dgm:spPr/>
      <dgm:t>
        <a:bodyPr/>
        <a:lstStyle/>
        <a:p>
          <a:r>
            <a:rPr lang="en-GB" dirty="0"/>
            <a:t>Improve access times for patients to agreed diagnostic tests – aim to sustainably deliver in 8 weeks or less</a:t>
          </a:r>
        </a:p>
      </dgm:t>
    </dgm:pt>
    <dgm:pt modelId="{9A7D2F50-0196-4244-9CE6-2DA26B70602B}" type="parTrans" cxnId="{C84612AC-3C1C-4737-AD8A-B85AC31931C8}">
      <dgm:prSet/>
      <dgm:spPr/>
      <dgm:t>
        <a:bodyPr/>
        <a:lstStyle/>
        <a:p>
          <a:endParaRPr lang="en-GB"/>
        </a:p>
      </dgm:t>
    </dgm:pt>
    <dgm:pt modelId="{C5D27AD3-176E-4701-8E45-D0F9ECB7FA39}" type="sibTrans" cxnId="{C84612AC-3C1C-4737-AD8A-B85AC31931C8}">
      <dgm:prSet/>
      <dgm:spPr/>
      <dgm:t>
        <a:bodyPr/>
        <a:lstStyle/>
        <a:p>
          <a:endParaRPr lang="en-GB"/>
        </a:p>
      </dgm:t>
    </dgm:pt>
    <dgm:pt modelId="{B4269C37-6FF0-4913-AA05-F9DD2C642F89}">
      <dgm:prSet phldrT="[Text]"/>
      <dgm:spPr/>
      <dgm:t>
        <a:bodyPr/>
        <a:lstStyle/>
        <a:p>
          <a:r>
            <a:rPr lang="en-GB" dirty="0"/>
            <a:t>Patients that require secondary care have all diagnostic information available for consultant teams reducing repeat appointments</a:t>
          </a:r>
        </a:p>
      </dgm:t>
    </dgm:pt>
    <dgm:pt modelId="{6F0111D7-3B1B-40CC-9259-29355AFAE174}" type="parTrans" cxnId="{1FD8D81F-3537-481B-9AA6-B67E43266FEE}">
      <dgm:prSet/>
      <dgm:spPr/>
      <dgm:t>
        <a:bodyPr/>
        <a:lstStyle/>
        <a:p>
          <a:endParaRPr lang="en-GB"/>
        </a:p>
      </dgm:t>
    </dgm:pt>
    <dgm:pt modelId="{A6B21DBA-8836-46B9-B5D6-6FD95C00FD9C}" type="sibTrans" cxnId="{1FD8D81F-3537-481B-9AA6-B67E43266FEE}">
      <dgm:prSet/>
      <dgm:spPr/>
      <dgm:t>
        <a:bodyPr/>
        <a:lstStyle/>
        <a:p>
          <a:endParaRPr lang="en-GB"/>
        </a:p>
      </dgm:t>
    </dgm:pt>
    <dgm:pt modelId="{31CF6FA6-436D-4253-9DFC-4E16F303363E}" type="pres">
      <dgm:prSet presAssocID="{0DC13561-5E25-42D0-AE8B-71952E093D66}" presName="theList" presStyleCnt="0">
        <dgm:presLayoutVars>
          <dgm:dir/>
          <dgm:animLvl val="lvl"/>
          <dgm:resizeHandles val="exact"/>
        </dgm:presLayoutVars>
      </dgm:prSet>
      <dgm:spPr/>
    </dgm:pt>
    <dgm:pt modelId="{4BCBD219-F789-4BF5-8C0A-F3E77C5E7396}" type="pres">
      <dgm:prSet presAssocID="{8DB47B04-BE49-4AF6-9FB8-D6446BB480D5}" presName="compNode" presStyleCnt="0"/>
      <dgm:spPr/>
    </dgm:pt>
    <dgm:pt modelId="{76DD2C12-46D1-4344-A1F6-78B4EF22853F}" type="pres">
      <dgm:prSet presAssocID="{8DB47B04-BE49-4AF6-9FB8-D6446BB480D5}" presName="aNode" presStyleLbl="bgShp" presStyleIdx="0" presStyleCnt="2"/>
      <dgm:spPr/>
    </dgm:pt>
    <dgm:pt modelId="{5A9C6946-5F76-4373-A634-392E92059876}" type="pres">
      <dgm:prSet presAssocID="{8DB47B04-BE49-4AF6-9FB8-D6446BB480D5}" presName="textNode" presStyleLbl="bgShp" presStyleIdx="0" presStyleCnt="2"/>
      <dgm:spPr/>
    </dgm:pt>
    <dgm:pt modelId="{4E732F19-60F9-42A4-B7E8-C7207F9846F4}" type="pres">
      <dgm:prSet presAssocID="{8DB47B04-BE49-4AF6-9FB8-D6446BB480D5}" presName="compChildNode" presStyleCnt="0"/>
      <dgm:spPr/>
    </dgm:pt>
    <dgm:pt modelId="{626DC6DB-97D2-4819-975A-A619BA9BD524}" type="pres">
      <dgm:prSet presAssocID="{8DB47B04-BE49-4AF6-9FB8-D6446BB480D5}" presName="theInnerList" presStyleCnt="0"/>
      <dgm:spPr/>
    </dgm:pt>
    <dgm:pt modelId="{0578A64A-2B6F-4535-98CB-E0FA70D7BD01}" type="pres">
      <dgm:prSet presAssocID="{34F20292-F493-4CB2-A79C-74CB77931DD2}" presName="childNode" presStyleLbl="node1" presStyleIdx="0" presStyleCnt="4">
        <dgm:presLayoutVars>
          <dgm:bulletEnabled val="1"/>
        </dgm:presLayoutVars>
      </dgm:prSet>
      <dgm:spPr/>
    </dgm:pt>
    <dgm:pt modelId="{769F0B6A-7786-4887-891E-C774E481D18F}" type="pres">
      <dgm:prSet presAssocID="{34F20292-F493-4CB2-A79C-74CB77931DD2}" presName="aSpace2" presStyleCnt="0"/>
      <dgm:spPr/>
    </dgm:pt>
    <dgm:pt modelId="{6C1D9B5F-7FDA-48E8-B4CB-FB0CEC2BCD0A}" type="pres">
      <dgm:prSet presAssocID="{448F267A-A547-45B8-860C-37FEB281EAB1}" presName="childNode" presStyleLbl="node1" presStyleIdx="1" presStyleCnt="4">
        <dgm:presLayoutVars>
          <dgm:bulletEnabled val="1"/>
        </dgm:presLayoutVars>
      </dgm:prSet>
      <dgm:spPr/>
    </dgm:pt>
    <dgm:pt modelId="{54E7A9C9-B3D5-4377-8093-1A067F39F4E7}" type="pres">
      <dgm:prSet presAssocID="{8DB47B04-BE49-4AF6-9FB8-D6446BB480D5}" presName="aSpace" presStyleCnt="0"/>
      <dgm:spPr/>
    </dgm:pt>
    <dgm:pt modelId="{8F2EEE5C-3758-4005-B919-EAB4770F1FCB}" type="pres">
      <dgm:prSet presAssocID="{236E03E7-6C1D-4D97-A2E1-E49941F58F33}" presName="compNode" presStyleCnt="0"/>
      <dgm:spPr/>
    </dgm:pt>
    <dgm:pt modelId="{C3FB31BF-0079-4028-97E2-78CCEEE02130}" type="pres">
      <dgm:prSet presAssocID="{236E03E7-6C1D-4D97-A2E1-E49941F58F33}" presName="aNode" presStyleLbl="bgShp" presStyleIdx="1" presStyleCnt="2"/>
      <dgm:spPr/>
    </dgm:pt>
    <dgm:pt modelId="{CD3EF06F-B172-4E0C-A5DD-38609B1AB8D4}" type="pres">
      <dgm:prSet presAssocID="{236E03E7-6C1D-4D97-A2E1-E49941F58F33}" presName="textNode" presStyleLbl="bgShp" presStyleIdx="1" presStyleCnt="2"/>
      <dgm:spPr/>
    </dgm:pt>
    <dgm:pt modelId="{7E122563-9C18-492B-9515-BFA12737FB81}" type="pres">
      <dgm:prSet presAssocID="{236E03E7-6C1D-4D97-A2E1-E49941F58F33}" presName="compChildNode" presStyleCnt="0"/>
      <dgm:spPr/>
    </dgm:pt>
    <dgm:pt modelId="{960CA114-0C7C-4BD2-8166-21FE3FE270BE}" type="pres">
      <dgm:prSet presAssocID="{236E03E7-6C1D-4D97-A2E1-E49941F58F33}" presName="theInnerList" presStyleCnt="0"/>
      <dgm:spPr/>
    </dgm:pt>
    <dgm:pt modelId="{EB58AF40-495D-47AF-8CFE-B7C259CA1FE2}" type="pres">
      <dgm:prSet presAssocID="{00C80DFD-EDB3-4EFA-A457-DD28503482D7}" presName="childNode" presStyleLbl="node1" presStyleIdx="2" presStyleCnt="4">
        <dgm:presLayoutVars>
          <dgm:bulletEnabled val="1"/>
        </dgm:presLayoutVars>
      </dgm:prSet>
      <dgm:spPr/>
    </dgm:pt>
    <dgm:pt modelId="{0487ABD9-A285-43F4-88CA-6185566EF8D9}" type="pres">
      <dgm:prSet presAssocID="{00C80DFD-EDB3-4EFA-A457-DD28503482D7}" presName="aSpace2" presStyleCnt="0"/>
      <dgm:spPr/>
    </dgm:pt>
    <dgm:pt modelId="{41F39A64-3DD9-4FDA-8BE8-E93C4A3A645E}" type="pres">
      <dgm:prSet presAssocID="{B4269C37-6FF0-4913-AA05-F9DD2C642F89}" presName="childNode" presStyleLbl="node1" presStyleIdx="3" presStyleCnt="4">
        <dgm:presLayoutVars>
          <dgm:bulletEnabled val="1"/>
        </dgm:presLayoutVars>
      </dgm:prSet>
      <dgm:spPr/>
    </dgm:pt>
  </dgm:ptLst>
  <dgm:cxnLst>
    <dgm:cxn modelId="{1FD8D81F-3537-481B-9AA6-B67E43266FEE}" srcId="{236E03E7-6C1D-4D97-A2E1-E49941F58F33}" destId="{B4269C37-6FF0-4913-AA05-F9DD2C642F89}" srcOrd="1" destOrd="0" parTransId="{6F0111D7-3B1B-40CC-9259-29355AFAE174}" sibTransId="{A6B21DBA-8836-46B9-B5D6-6FD95C00FD9C}"/>
    <dgm:cxn modelId="{40000236-61CD-4B3C-AB3B-D6C5DBBD3051}" type="presOf" srcId="{34F20292-F493-4CB2-A79C-74CB77931DD2}" destId="{0578A64A-2B6F-4535-98CB-E0FA70D7BD01}" srcOrd="0" destOrd="0" presId="urn:microsoft.com/office/officeart/2005/8/layout/lProcess2"/>
    <dgm:cxn modelId="{21362237-CDAE-4C5D-B21F-B117C256F33D}" type="presOf" srcId="{B4269C37-6FF0-4913-AA05-F9DD2C642F89}" destId="{41F39A64-3DD9-4FDA-8BE8-E93C4A3A645E}" srcOrd="0" destOrd="0" presId="urn:microsoft.com/office/officeart/2005/8/layout/lProcess2"/>
    <dgm:cxn modelId="{6C1CF242-90BF-4C39-9A7F-9A7EA12E69D7}" type="presOf" srcId="{8DB47B04-BE49-4AF6-9FB8-D6446BB480D5}" destId="{5A9C6946-5F76-4373-A634-392E92059876}" srcOrd="1" destOrd="0" presId="urn:microsoft.com/office/officeart/2005/8/layout/lProcess2"/>
    <dgm:cxn modelId="{42A0D663-A6C7-403B-AE4C-84C113C1505E}" type="presOf" srcId="{236E03E7-6C1D-4D97-A2E1-E49941F58F33}" destId="{C3FB31BF-0079-4028-97E2-78CCEEE02130}" srcOrd="0" destOrd="0" presId="urn:microsoft.com/office/officeart/2005/8/layout/lProcess2"/>
    <dgm:cxn modelId="{D62A5568-D4DD-4424-93D1-FE37A5BB1554}" type="presOf" srcId="{0DC13561-5E25-42D0-AE8B-71952E093D66}" destId="{31CF6FA6-436D-4253-9DFC-4E16F303363E}" srcOrd="0" destOrd="0" presId="urn:microsoft.com/office/officeart/2005/8/layout/lProcess2"/>
    <dgm:cxn modelId="{18AB5658-2AF7-4FED-A5F3-8E41D3ABF7DF}" type="presOf" srcId="{448F267A-A547-45B8-860C-37FEB281EAB1}" destId="{6C1D9B5F-7FDA-48E8-B4CB-FB0CEC2BCD0A}" srcOrd="0" destOrd="0" presId="urn:microsoft.com/office/officeart/2005/8/layout/lProcess2"/>
    <dgm:cxn modelId="{F9C88180-E2C3-46AE-A275-8E213EBA498A}" type="presOf" srcId="{236E03E7-6C1D-4D97-A2E1-E49941F58F33}" destId="{CD3EF06F-B172-4E0C-A5DD-38609B1AB8D4}" srcOrd="1" destOrd="0" presId="urn:microsoft.com/office/officeart/2005/8/layout/lProcess2"/>
    <dgm:cxn modelId="{D83FC783-5CEA-43D7-A07E-D5D3A6E877B3}" srcId="{8DB47B04-BE49-4AF6-9FB8-D6446BB480D5}" destId="{34F20292-F493-4CB2-A79C-74CB77931DD2}" srcOrd="0" destOrd="0" parTransId="{B8E287F3-EA95-40A4-81BA-412F5ED1F0BB}" sibTransId="{877316FC-D40C-4C4E-8972-BA93362595B8}"/>
    <dgm:cxn modelId="{4AD01686-790B-491A-9131-4DD41B565846}" srcId="{0DC13561-5E25-42D0-AE8B-71952E093D66}" destId="{8DB47B04-BE49-4AF6-9FB8-D6446BB480D5}" srcOrd="0" destOrd="0" parTransId="{8BB9C888-ADF6-42AE-B817-0CCD1676B7C8}" sibTransId="{D6033004-CA99-4353-A515-FFD89906F52C}"/>
    <dgm:cxn modelId="{BBD1419D-99DD-4583-AE5B-58A4A7479406}" type="presOf" srcId="{00C80DFD-EDB3-4EFA-A457-DD28503482D7}" destId="{EB58AF40-495D-47AF-8CFE-B7C259CA1FE2}" srcOrd="0" destOrd="0" presId="urn:microsoft.com/office/officeart/2005/8/layout/lProcess2"/>
    <dgm:cxn modelId="{C84612AC-3C1C-4737-AD8A-B85AC31931C8}" srcId="{236E03E7-6C1D-4D97-A2E1-E49941F58F33}" destId="{00C80DFD-EDB3-4EFA-A457-DD28503482D7}" srcOrd="0" destOrd="0" parTransId="{9A7D2F50-0196-4244-9CE6-2DA26B70602B}" sibTransId="{C5D27AD3-176E-4701-8E45-D0F9ECB7FA39}"/>
    <dgm:cxn modelId="{32121EB0-E30C-487A-BD84-176691107334}" srcId="{8DB47B04-BE49-4AF6-9FB8-D6446BB480D5}" destId="{448F267A-A547-45B8-860C-37FEB281EAB1}" srcOrd="1" destOrd="0" parTransId="{EA1D7439-6604-4905-B2D0-C18001853D5B}" sibTransId="{F5119B73-AD7A-42F9-8CC3-2268520BA2DE}"/>
    <dgm:cxn modelId="{A8F9BDEB-4C5F-4869-A906-1C758E7C1C46}" type="presOf" srcId="{8DB47B04-BE49-4AF6-9FB8-D6446BB480D5}" destId="{76DD2C12-46D1-4344-A1F6-78B4EF22853F}" srcOrd="0" destOrd="0" presId="urn:microsoft.com/office/officeart/2005/8/layout/lProcess2"/>
    <dgm:cxn modelId="{6F0F74EE-23CE-4D2C-9867-D5E813ED4DE8}" srcId="{0DC13561-5E25-42D0-AE8B-71952E093D66}" destId="{236E03E7-6C1D-4D97-A2E1-E49941F58F33}" srcOrd="1" destOrd="0" parTransId="{F7EAB7C6-FCC8-434E-A15C-7D277BE7F6B5}" sibTransId="{3D2DEB93-9A99-4828-9A47-45B5DF2D784A}"/>
    <dgm:cxn modelId="{845960D6-F150-49D7-9080-AE45F6A10797}" type="presParOf" srcId="{31CF6FA6-436D-4253-9DFC-4E16F303363E}" destId="{4BCBD219-F789-4BF5-8C0A-F3E77C5E7396}" srcOrd="0" destOrd="0" presId="urn:microsoft.com/office/officeart/2005/8/layout/lProcess2"/>
    <dgm:cxn modelId="{79C959B3-3C46-479A-A214-12900C3D1073}" type="presParOf" srcId="{4BCBD219-F789-4BF5-8C0A-F3E77C5E7396}" destId="{76DD2C12-46D1-4344-A1F6-78B4EF22853F}" srcOrd="0" destOrd="0" presId="urn:microsoft.com/office/officeart/2005/8/layout/lProcess2"/>
    <dgm:cxn modelId="{96DEDEB3-5514-4BFE-9AE3-0D97D4E9CCA6}" type="presParOf" srcId="{4BCBD219-F789-4BF5-8C0A-F3E77C5E7396}" destId="{5A9C6946-5F76-4373-A634-392E92059876}" srcOrd="1" destOrd="0" presId="urn:microsoft.com/office/officeart/2005/8/layout/lProcess2"/>
    <dgm:cxn modelId="{2FE324CA-7F55-407E-9302-620F83BCC1E6}" type="presParOf" srcId="{4BCBD219-F789-4BF5-8C0A-F3E77C5E7396}" destId="{4E732F19-60F9-42A4-B7E8-C7207F9846F4}" srcOrd="2" destOrd="0" presId="urn:microsoft.com/office/officeart/2005/8/layout/lProcess2"/>
    <dgm:cxn modelId="{4B160F3A-86FD-40FB-AE4E-AD0FEC6C18A4}" type="presParOf" srcId="{4E732F19-60F9-42A4-B7E8-C7207F9846F4}" destId="{626DC6DB-97D2-4819-975A-A619BA9BD524}" srcOrd="0" destOrd="0" presId="urn:microsoft.com/office/officeart/2005/8/layout/lProcess2"/>
    <dgm:cxn modelId="{14C4D779-B59F-4456-B694-80C6E3735B87}" type="presParOf" srcId="{626DC6DB-97D2-4819-975A-A619BA9BD524}" destId="{0578A64A-2B6F-4535-98CB-E0FA70D7BD01}" srcOrd="0" destOrd="0" presId="urn:microsoft.com/office/officeart/2005/8/layout/lProcess2"/>
    <dgm:cxn modelId="{5291223E-259D-45B3-9589-AA38224F6930}" type="presParOf" srcId="{626DC6DB-97D2-4819-975A-A619BA9BD524}" destId="{769F0B6A-7786-4887-891E-C774E481D18F}" srcOrd="1" destOrd="0" presId="urn:microsoft.com/office/officeart/2005/8/layout/lProcess2"/>
    <dgm:cxn modelId="{9A2CF514-CDBD-416E-8A98-97841C4D1152}" type="presParOf" srcId="{626DC6DB-97D2-4819-975A-A619BA9BD524}" destId="{6C1D9B5F-7FDA-48E8-B4CB-FB0CEC2BCD0A}" srcOrd="2" destOrd="0" presId="urn:microsoft.com/office/officeart/2005/8/layout/lProcess2"/>
    <dgm:cxn modelId="{5341A673-D80B-412F-B0F4-2662F4872318}" type="presParOf" srcId="{31CF6FA6-436D-4253-9DFC-4E16F303363E}" destId="{54E7A9C9-B3D5-4377-8093-1A067F39F4E7}" srcOrd="1" destOrd="0" presId="urn:microsoft.com/office/officeart/2005/8/layout/lProcess2"/>
    <dgm:cxn modelId="{D4C9DC25-E3E5-4510-9D8D-CCB6BE2063AB}" type="presParOf" srcId="{31CF6FA6-436D-4253-9DFC-4E16F303363E}" destId="{8F2EEE5C-3758-4005-B919-EAB4770F1FCB}" srcOrd="2" destOrd="0" presId="urn:microsoft.com/office/officeart/2005/8/layout/lProcess2"/>
    <dgm:cxn modelId="{A8E9E3D0-B46F-43E3-ABAC-569B513993C3}" type="presParOf" srcId="{8F2EEE5C-3758-4005-B919-EAB4770F1FCB}" destId="{C3FB31BF-0079-4028-97E2-78CCEEE02130}" srcOrd="0" destOrd="0" presId="urn:microsoft.com/office/officeart/2005/8/layout/lProcess2"/>
    <dgm:cxn modelId="{E460D970-2C02-44BF-BCD9-A2D9788BFBF5}" type="presParOf" srcId="{8F2EEE5C-3758-4005-B919-EAB4770F1FCB}" destId="{CD3EF06F-B172-4E0C-A5DD-38609B1AB8D4}" srcOrd="1" destOrd="0" presId="urn:microsoft.com/office/officeart/2005/8/layout/lProcess2"/>
    <dgm:cxn modelId="{A5C28672-AA5C-4A71-9D4C-DA237D662712}" type="presParOf" srcId="{8F2EEE5C-3758-4005-B919-EAB4770F1FCB}" destId="{7E122563-9C18-492B-9515-BFA12737FB81}" srcOrd="2" destOrd="0" presId="urn:microsoft.com/office/officeart/2005/8/layout/lProcess2"/>
    <dgm:cxn modelId="{E2742F82-ACE8-499B-9931-F97EC80AC161}" type="presParOf" srcId="{7E122563-9C18-492B-9515-BFA12737FB81}" destId="{960CA114-0C7C-4BD2-8166-21FE3FE270BE}" srcOrd="0" destOrd="0" presId="urn:microsoft.com/office/officeart/2005/8/layout/lProcess2"/>
    <dgm:cxn modelId="{812CB935-7C7B-448D-B193-970E916963D2}" type="presParOf" srcId="{960CA114-0C7C-4BD2-8166-21FE3FE270BE}" destId="{EB58AF40-495D-47AF-8CFE-B7C259CA1FE2}" srcOrd="0" destOrd="0" presId="urn:microsoft.com/office/officeart/2005/8/layout/lProcess2"/>
    <dgm:cxn modelId="{BA31C166-4441-4636-A839-87249AB13952}" type="presParOf" srcId="{960CA114-0C7C-4BD2-8166-21FE3FE270BE}" destId="{0487ABD9-A285-43F4-88CA-6185566EF8D9}" srcOrd="1" destOrd="0" presId="urn:microsoft.com/office/officeart/2005/8/layout/lProcess2"/>
    <dgm:cxn modelId="{6B370026-F540-4533-B8B3-A6670A75D652}" type="presParOf" srcId="{960CA114-0C7C-4BD2-8166-21FE3FE270BE}" destId="{41F39A64-3DD9-4FDA-8BE8-E93C4A3A645E}" srcOrd="2" destOrd="0" presId="urn:microsoft.com/office/officeart/2005/8/layout/lProcess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5A86F3E-C8E6-4032-93E0-F9B6C13F131F}">
      <dsp:nvSpPr>
        <dsp:cNvPr id="0" name=""/>
        <dsp:cNvSpPr/>
      </dsp:nvSpPr>
      <dsp:spPr>
        <a:xfrm>
          <a:off x="1382" y="0"/>
          <a:ext cx="3594533" cy="4852167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4790" tIns="224790" rIns="224790" bIns="224790" numCol="1" spcCol="1270" anchor="ctr" anchorCtr="0">
          <a:noAutofit/>
        </a:bodyPr>
        <a:lstStyle/>
        <a:p>
          <a:pPr marL="0" lvl="0" indent="0" algn="ctr" defTabSz="2622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5900" kern="1200" dirty="0"/>
            <a:t>23/24</a:t>
          </a:r>
        </a:p>
      </dsp:txBody>
      <dsp:txXfrm>
        <a:off x="1382" y="0"/>
        <a:ext cx="3594533" cy="1455650"/>
      </dsp:txXfrm>
    </dsp:sp>
    <dsp:sp modelId="{89354DD9-748D-452F-8696-1A8519E3E29D}">
      <dsp:nvSpPr>
        <dsp:cNvPr id="0" name=""/>
        <dsp:cNvSpPr/>
      </dsp:nvSpPr>
      <dsp:spPr>
        <a:xfrm>
          <a:off x="360835" y="1456064"/>
          <a:ext cx="2875626" cy="95325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28575" rIns="38100" bIns="2857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500" kern="1200" dirty="0"/>
            <a:t>Workforce reshaping programme started</a:t>
          </a:r>
        </a:p>
      </dsp:txBody>
      <dsp:txXfrm>
        <a:off x="388755" y="1483984"/>
        <a:ext cx="2819786" cy="897416"/>
      </dsp:txXfrm>
    </dsp:sp>
    <dsp:sp modelId="{0CF6AD22-D7E2-45A7-BE28-1323F53A5C8D}">
      <dsp:nvSpPr>
        <dsp:cNvPr id="0" name=""/>
        <dsp:cNvSpPr/>
      </dsp:nvSpPr>
      <dsp:spPr>
        <a:xfrm>
          <a:off x="360835" y="2555976"/>
          <a:ext cx="2875626" cy="95325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28575" rIns="38100" bIns="2857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500" kern="1200" dirty="0"/>
            <a:t>Working with specialties on rightsizing current workforce</a:t>
          </a:r>
        </a:p>
      </dsp:txBody>
      <dsp:txXfrm>
        <a:off x="388755" y="2583896"/>
        <a:ext cx="2819786" cy="897416"/>
      </dsp:txXfrm>
    </dsp:sp>
    <dsp:sp modelId="{087439C4-3E08-4507-ADA9-4D0D92B26590}">
      <dsp:nvSpPr>
        <dsp:cNvPr id="0" name=""/>
        <dsp:cNvSpPr/>
      </dsp:nvSpPr>
      <dsp:spPr>
        <a:xfrm>
          <a:off x="360835" y="3655887"/>
          <a:ext cx="2875626" cy="95325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28575" rIns="38100" bIns="2857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500" kern="1200" dirty="0"/>
            <a:t>Reducing reliance on high cost temporary pay  as well as consistent and equitable approach to pay</a:t>
          </a:r>
        </a:p>
      </dsp:txBody>
      <dsp:txXfrm>
        <a:off x="388755" y="3683807"/>
        <a:ext cx="2819786" cy="897416"/>
      </dsp:txXfrm>
    </dsp:sp>
    <dsp:sp modelId="{DDC93D23-CCD4-4664-BB3C-EF9F4891B093}">
      <dsp:nvSpPr>
        <dsp:cNvPr id="0" name=""/>
        <dsp:cNvSpPr/>
      </dsp:nvSpPr>
      <dsp:spPr>
        <a:xfrm>
          <a:off x="3865506" y="0"/>
          <a:ext cx="3594533" cy="4852167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4790" tIns="224790" rIns="224790" bIns="224790" numCol="1" spcCol="1270" anchor="ctr" anchorCtr="0">
          <a:noAutofit/>
        </a:bodyPr>
        <a:lstStyle/>
        <a:p>
          <a:pPr marL="0" lvl="0" indent="0" algn="ctr" defTabSz="2622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5900" kern="1200" dirty="0"/>
            <a:t>24/25</a:t>
          </a:r>
        </a:p>
      </dsp:txBody>
      <dsp:txXfrm>
        <a:off x="3865506" y="0"/>
        <a:ext cx="3594533" cy="1455650"/>
      </dsp:txXfrm>
    </dsp:sp>
    <dsp:sp modelId="{73D98DE3-850D-4AFA-B52C-3EE8361DFE24}">
      <dsp:nvSpPr>
        <dsp:cNvPr id="0" name=""/>
        <dsp:cNvSpPr/>
      </dsp:nvSpPr>
      <dsp:spPr>
        <a:xfrm>
          <a:off x="4224959" y="1457071"/>
          <a:ext cx="2875626" cy="146299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28575" rIns="38100" bIns="2857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500" kern="1200" dirty="0"/>
            <a:t>Implement changes to workforce shape in all clinical services focussing on high quality and sustainability</a:t>
          </a:r>
        </a:p>
      </dsp:txBody>
      <dsp:txXfrm>
        <a:off x="4267809" y="1499921"/>
        <a:ext cx="2789926" cy="1377294"/>
      </dsp:txXfrm>
    </dsp:sp>
    <dsp:sp modelId="{7841BEB7-EC05-4410-B36E-7A6C6FC5C570}">
      <dsp:nvSpPr>
        <dsp:cNvPr id="0" name=""/>
        <dsp:cNvSpPr/>
      </dsp:nvSpPr>
      <dsp:spPr>
        <a:xfrm>
          <a:off x="4224959" y="3145142"/>
          <a:ext cx="2875626" cy="146299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28575" rIns="38100" bIns="2857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500" kern="1200" dirty="0"/>
            <a:t>Identify workforce/resources that need to move to primary and community services</a:t>
          </a:r>
        </a:p>
      </dsp:txBody>
      <dsp:txXfrm>
        <a:off x="4267809" y="3187992"/>
        <a:ext cx="2789926" cy="1377294"/>
      </dsp:txXfrm>
    </dsp:sp>
    <dsp:sp modelId="{96FC2DF1-414B-41DE-8DC0-B2B9BC6CAF1E}">
      <dsp:nvSpPr>
        <dsp:cNvPr id="0" name=""/>
        <dsp:cNvSpPr/>
      </dsp:nvSpPr>
      <dsp:spPr>
        <a:xfrm>
          <a:off x="7729629" y="0"/>
          <a:ext cx="3594533" cy="4852167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4790" tIns="224790" rIns="224790" bIns="224790" numCol="1" spcCol="1270" anchor="ctr" anchorCtr="0">
          <a:noAutofit/>
        </a:bodyPr>
        <a:lstStyle/>
        <a:p>
          <a:pPr marL="0" lvl="0" indent="0" algn="ctr" defTabSz="2622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5900" kern="1200" dirty="0"/>
            <a:t>Outcomes</a:t>
          </a:r>
        </a:p>
      </dsp:txBody>
      <dsp:txXfrm>
        <a:off x="7729629" y="0"/>
        <a:ext cx="3594533" cy="1455650"/>
      </dsp:txXfrm>
    </dsp:sp>
    <dsp:sp modelId="{36104144-056A-4810-A596-C0F858FC4D1E}">
      <dsp:nvSpPr>
        <dsp:cNvPr id="0" name=""/>
        <dsp:cNvSpPr/>
      </dsp:nvSpPr>
      <dsp:spPr>
        <a:xfrm>
          <a:off x="8089083" y="1457071"/>
          <a:ext cx="2875626" cy="146299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28575" rIns="38100" bIns="2857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500" kern="1200" dirty="0"/>
            <a:t>Sustainable workforce models aligned to strategy, utilising reshaping to both save and re-invest in clinical models</a:t>
          </a:r>
        </a:p>
      </dsp:txBody>
      <dsp:txXfrm>
        <a:off x="8131933" y="1499921"/>
        <a:ext cx="2789926" cy="1377294"/>
      </dsp:txXfrm>
    </dsp:sp>
    <dsp:sp modelId="{7ECCE2CF-F7A6-4982-A0D1-D5AC98FC165B}">
      <dsp:nvSpPr>
        <dsp:cNvPr id="0" name=""/>
        <dsp:cNvSpPr/>
      </dsp:nvSpPr>
      <dsp:spPr>
        <a:xfrm>
          <a:off x="8089083" y="3145142"/>
          <a:ext cx="2875626" cy="146299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28575" rIns="38100" bIns="2857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500" kern="1200" dirty="0"/>
            <a:t>Reducing cost of temporary pay</a:t>
          </a:r>
        </a:p>
      </dsp:txBody>
      <dsp:txXfrm>
        <a:off x="8131933" y="3187992"/>
        <a:ext cx="2789926" cy="137729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918A2F3-D696-45CF-B170-E5BC0D4DE719}">
      <dsp:nvSpPr>
        <dsp:cNvPr id="0" name=""/>
        <dsp:cNvSpPr/>
      </dsp:nvSpPr>
      <dsp:spPr>
        <a:xfrm>
          <a:off x="5491" y="0"/>
          <a:ext cx="5282803" cy="4525963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7640" tIns="167640" rIns="167640" bIns="167640" numCol="1" spcCol="1270" anchor="ctr" anchorCtr="0">
          <a:noAutofit/>
        </a:bodyPr>
        <a:lstStyle/>
        <a:p>
          <a:pPr marL="0" lvl="0" indent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4400" kern="1200" dirty="0"/>
            <a:t>Outpatient Ambitions</a:t>
          </a:r>
        </a:p>
      </dsp:txBody>
      <dsp:txXfrm>
        <a:off x="5491" y="0"/>
        <a:ext cx="5282803" cy="1357788"/>
      </dsp:txXfrm>
    </dsp:sp>
    <dsp:sp modelId="{407AE2F7-8F46-4432-9FB2-A8845F7838B9}">
      <dsp:nvSpPr>
        <dsp:cNvPr id="0" name=""/>
        <dsp:cNvSpPr/>
      </dsp:nvSpPr>
      <dsp:spPr>
        <a:xfrm>
          <a:off x="533772" y="1358175"/>
          <a:ext cx="4226242" cy="88917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40005" rIns="53340" bIns="40005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100" kern="1200" dirty="0"/>
            <a:t>Reduce DNA rates to 5%</a:t>
          </a:r>
        </a:p>
      </dsp:txBody>
      <dsp:txXfrm>
        <a:off x="559815" y="1384218"/>
        <a:ext cx="4174156" cy="837084"/>
      </dsp:txXfrm>
    </dsp:sp>
    <dsp:sp modelId="{DE272343-4C22-40FA-ABF0-4EC3A8ED8080}">
      <dsp:nvSpPr>
        <dsp:cNvPr id="0" name=""/>
        <dsp:cNvSpPr/>
      </dsp:nvSpPr>
      <dsp:spPr>
        <a:xfrm>
          <a:off x="533772" y="2384141"/>
          <a:ext cx="4226242" cy="88917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40005" rIns="53340" bIns="40005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100" kern="1200" dirty="0"/>
            <a:t>Use Patient initiated follow up as standard</a:t>
          </a:r>
        </a:p>
      </dsp:txBody>
      <dsp:txXfrm>
        <a:off x="559815" y="2410184"/>
        <a:ext cx="4174156" cy="837084"/>
      </dsp:txXfrm>
    </dsp:sp>
    <dsp:sp modelId="{865E5B68-ABC7-4EA9-ACE1-02966B9B0A73}">
      <dsp:nvSpPr>
        <dsp:cNvPr id="0" name=""/>
        <dsp:cNvSpPr/>
      </dsp:nvSpPr>
      <dsp:spPr>
        <a:xfrm>
          <a:off x="533772" y="3410107"/>
          <a:ext cx="4226242" cy="88917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40005" rIns="53340" bIns="40005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100" kern="1200" dirty="0"/>
            <a:t>Embed Healthcare Pathways in all specialties</a:t>
          </a:r>
        </a:p>
      </dsp:txBody>
      <dsp:txXfrm>
        <a:off x="559815" y="3436150"/>
        <a:ext cx="4174156" cy="837084"/>
      </dsp:txXfrm>
    </dsp:sp>
    <dsp:sp modelId="{63F040C2-FBD7-4E69-9A64-0B106BABE0C5}">
      <dsp:nvSpPr>
        <dsp:cNvPr id="0" name=""/>
        <dsp:cNvSpPr/>
      </dsp:nvSpPr>
      <dsp:spPr>
        <a:xfrm>
          <a:off x="5684505" y="0"/>
          <a:ext cx="5282803" cy="4525963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7640" tIns="167640" rIns="167640" bIns="167640" numCol="1" spcCol="1270" anchor="ctr" anchorCtr="0">
          <a:noAutofit/>
        </a:bodyPr>
        <a:lstStyle/>
        <a:p>
          <a:pPr marL="0" lvl="0" indent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4400" kern="1200" dirty="0"/>
            <a:t>Outcomes</a:t>
          </a:r>
        </a:p>
      </dsp:txBody>
      <dsp:txXfrm>
        <a:off x="5684505" y="0"/>
        <a:ext cx="5282803" cy="1357788"/>
      </dsp:txXfrm>
    </dsp:sp>
    <dsp:sp modelId="{DFE08D95-F196-4420-8D0C-B490980F5780}">
      <dsp:nvSpPr>
        <dsp:cNvPr id="0" name=""/>
        <dsp:cNvSpPr/>
      </dsp:nvSpPr>
      <dsp:spPr>
        <a:xfrm>
          <a:off x="6212785" y="1358175"/>
          <a:ext cx="4226242" cy="88917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40005" rIns="53340" bIns="40005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100" kern="1200" dirty="0"/>
            <a:t>Release an additional 4500 appointments per month</a:t>
          </a:r>
        </a:p>
      </dsp:txBody>
      <dsp:txXfrm>
        <a:off x="6238828" y="1384218"/>
        <a:ext cx="4174156" cy="837084"/>
      </dsp:txXfrm>
    </dsp:sp>
    <dsp:sp modelId="{373F0436-8747-427E-BE82-74D9884DCDDA}">
      <dsp:nvSpPr>
        <dsp:cNvPr id="0" name=""/>
        <dsp:cNvSpPr/>
      </dsp:nvSpPr>
      <dsp:spPr>
        <a:xfrm>
          <a:off x="6212785" y="2384141"/>
          <a:ext cx="4226242" cy="88917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40005" rIns="53340" bIns="40005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100" kern="1200" dirty="0"/>
            <a:t>Only review patients when required increasing new patient appointments </a:t>
          </a:r>
        </a:p>
      </dsp:txBody>
      <dsp:txXfrm>
        <a:off x="6238828" y="2410184"/>
        <a:ext cx="4174156" cy="837084"/>
      </dsp:txXfrm>
    </dsp:sp>
    <dsp:sp modelId="{28923832-F9CA-40CF-9A99-EB37A31C9310}">
      <dsp:nvSpPr>
        <dsp:cNvPr id="0" name=""/>
        <dsp:cNvSpPr/>
      </dsp:nvSpPr>
      <dsp:spPr>
        <a:xfrm>
          <a:off x="6212785" y="3410107"/>
          <a:ext cx="4226242" cy="88917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40005" rIns="53340" bIns="40005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100" kern="1200" dirty="0"/>
            <a:t>Only receive referrals that need secondary care intervention</a:t>
          </a:r>
        </a:p>
      </dsp:txBody>
      <dsp:txXfrm>
        <a:off x="6238828" y="3436150"/>
        <a:ext cx="4174156" cy="837084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918A2F3-D696-45CF-B170-E5BC0D4DE719}">
      <dsp:nvSpPr>
        <dsp:cNvPr id="0" name=""/>
        <dsp:cNvSpPr/>
      </dsp:nvSpPr>
      <dsp:spPr>
        <a:xfrm>
          <a:off x="5491" y="0"/>
          <a:ext cx="5282803" cy="4525963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82880" tIns="182880" rIns="182880" bIns="182880" numCol="1" spcCol="1270" anchor="ctr" anchorCtr="0">
          <a:noAutofit/>
        </a:bodyPr>
        <a:lstStyle/>
        <a:p>
          <a:pPr marL="0" lvl="0" indent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4800" kern="1200" dirty="0"/>
            <a:t>Theatres Ambitions</a:t>
          </a:r>
        </a:p>
      </dsp:txBody>
      <dsp:txXfrm>
        <a:off x="5491" y="0"/>
        <a:ext cx="5282803" cy="1357788"/>
      </dsp:txXfrm>
    </dsp:sp>
    <dsp:sp modelId="{407AE2F7-8F46-4432-9FB2-A8845F7838B9}">
      <dsp:nvSpPr>
        <dsp:cNvPr id="0" name=""/>
        <dsp:cNvSpPr/>
      </dsp:nvSpPr>
      <dsp:spPr>
        <a:xfrm>
          <a:off x="533772" y="1358175"/>
          <a:ext cx="4226242" cy="88917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34290" rIns="45720" bIns="3429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kern="1200" dirty="0"/>
            <a:t>Increase utilisation of theatres to 95%</a:t>
          </a:r>
        </a:p>
      </dsp:txBody>
      <dsp:txXfrm>
        <a:off x="559815" y="1384218"/>
        <a:ext cx="4174156" cy="837084"/>
      </dsp:txXfrm>
    </dsp:sp>
    <dsp:sp modelId="{DE272343-4C22-40FA-ABF0-4EC3A8ED8080}">
      <dsp:nvSpPr>
        <dsp:cNvPr id="0" name=""/>
        <dsp:cNvSpPr/>
      </dsp:nvSpPr>
      <dsp:spPr>
        <a:xfrm>
          <a:off x="533772" y="2384141"/>
          <a:ext cx="4226242" cy="88917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34290" rIns="45720" bIns="3429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kern="1200" dirty="0"/>
            <a:t>Reduce turn around time between patients to 10 minutes</a:t>
          </a:r>
        </a:p>
      </dsp:txBody>
      <dsp:txXfrm>
        <a:off x="559815" y="2410184"/>
        <a:ext cx="4174156" cy="837084"/>
      </dsp:txXfrm>
    </dsp:sp>
    <dsp:sp modelId="{865E5B68-ABC7-4EA9-ACE1-02966B9B0A73}">
      <dsp:nvSpPr>
        <dsp:cNvPr id="0" name=""/>
        <dsp:cNvSpPr/>
      </dsp:nvSpPr>
      <dsp:spPr>
        <a:xfrm>
          <a:off x="533772" y="3410107"/>
          <a:ext cx="4226242" cy="88917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34290" rIns="45720" bIns="3429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kern="1200" dirty="0"/>
            <a:t>Review new Welsh government Interventions not normally undertaken list</a:t>
          </a:r>
        </a:p>
      </dsp:txBody>
      <dsp:txXfrm>
        <a:off x="559815" y="3436150"/>
        <a:ext cx="4174156" cy="837084"/>
      </dsp:txXfrm>
    </dsp:sp>
    <dsp:sp modelId="{63F040C2-FBD7-4E69-9A64-0B106BABE0C5}">
      <dsp:nvSpPr>
        <dsp:cNvPr id="0" name=""/>
        <dsp:cNvSpPr/>
      </dsp:nvSpPr>
      <dsp:spPr>
        <a:xfrm>
          <a:off x="5684505" y="0"/>
          <a:ext cx="5282803" cy="4525963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82880" tIns="182880" rIns="182880" bIns="182880" numCol="1" spcCol="1270" anchor="ctr" anchorCtr="0">
          <a:noAutofit/>
        </a:bodyPr>
        <a:lstStyle/>
        <a:p>
          <a:pPr marL="0" lvl="0" indent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4800" kern="1200" dirty="0"/>
            <a:t>Outcomes</a:t>
          </a:r>
        </a:p>
      </dsp:txBody>
      <dsp:txXfrm>
        <a:off x="5684505" y="0"/>
        <a:ext cx="5282803" cy="1357788"/>
      </dsp:txXfrm>
    </dsp:sp>
    <dsp:sp modelId="{DFE08D95-F196-4420-8D0C-B490980F5780}">
      <dsp:nvSpPr>
        <dsp:cNvPr id="0" name=""/>
        <dsp:cNvSpPr/>
      </dsp:nvSpPr>
      <dsp:spPr>
        <a:xfrm>
          <a:off x="6212785" y="1358175"/>
          <a:ext cx="4226242" cy="88917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34290" rIns="45720" bIns="3429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kern="1200" dirty="0"/>
            <a:t>Potential for additional 15 sessions per week</a:t>
          </a:r>
        </a:p>
      </dsp:txBody>
      <dsp:txXfrm>
        <a:off x="6238828" y="1384218"/>
        <a:ext cx="4174156" cy="837084"/>
      </dsp:txXfrm>
    </dsp:sp>
    <dsp:sp modelId="{373F0436-8747-427E-BE82-74D9884DCDDA}">
      <dsp:nvSpPr>
        <dsp:cNvPr id="0" name=""/>
        <dsp:cNvSpPr/>
      </dsp:nvSpPr>
      <dsp:spPr>
        <a:xfrm>
          <a:off x="6212785" y="2384141"/>
          <a:ext cx="4226242" cy="88917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34290" rIns="45720" bIns="3429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kern="1200" dirty="0"/>
            <a:t>Aim for extra 0.5 cases per session</a:t>
          </a:r>
        </a:p>
      </dsp:txBody>
      <dsp:txXfrm>
        <a:off x="6238828" y="2410184"/>
        <a:ext cx="4174156" cy="837084"/>
      </dsp:txXfrm>
    </dsp:sp>
    <dsp:sp modelId="{28923832-F9CA-40CF-9A99-EB37A31C9310}">
      <dsp:nvSpPr>
        <dsp:cNvPr id="0" name=""/>
        <dsp:cNvSpPr/>
      </dsp:nvSpPr>
      <dsp:spPr>
        <a:xfrm>
          <a:off x="6212785" y="3410107"/>
          <a:ext cx="4226242" cy="88917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34290" rIns="45720" bIns="3429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kern="1200" dirty="0"/>
            <a:t>Ensures that theatres time is only for operations that are the most clinically appropriate</a:t>
          </a:r>
        </a:p>
      </dsp:txBody>
      <dsp:txXfrm>
        <a:off x="6238828" y="3436150"/>
        <a:ext cx="4174156" cy="837084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918A2F3-D696-45CF-B170-E5BC0D4DE719}">
      <dsp:nvSpPr>
        <dsp:cNvPr id="0" name=""/>
        <dsp:cNvSpPr/>
      </dsp:nvSpPr>
      <dsp:spPr>
        <a:xfrm>
          <a:off x="5491" y="0"/>
          <a:ext cx="5282803" cy="4525963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8590" tIns="148590" rIns="148590" bIns="148590" numCol="1" spcCol="1270" anchor="ctr" anchorCtr="0">
          <a:noAutofit/>
        </a:bodyPr>
        <a:lstStyle/>
        <a:p>
          <a:pPr marL="0" lvl="0" indent="0" algn="ctr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900" kern="1200" dirty="0"/>
            <a:t>Length of Stay ambitions</a:t>
          </a:r>
        </a:p>
      </dsp:txBody>
      <dsp:txXfrm>
        <a:off x="5491" y="0"/>
        <a:ext cx="5282803" cy="1357788"/>
      </dsp:txXfrm>
    </dsp:sp>
    <dsp:sp modelId="{407AE2F7-8F46-4432-9FB2-A8845F7838B9}">
      <dsp:nvSpPr>
        <dsp:cNvPr id="0" name=""/>
        <dsp:cNvSpPr/>
      </dsp:nvSpPr>
      <dsp:spPr>
        <a:xfrm>
          <a:off x="533772" y="1358175"/>
          <a:ext cx="4226242" cy="88917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0" tIns="38100" rIns="50800" bIns="381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kern="1200" dirty="0"/>
            <a:t>Upper quartile CHKS against all specialties </a:t>
          </a:r>
        </a:p>
      </dsp:txBody>
      <dsp:txXfrm>
        <a:off x="559815" y="1384218"/>
        <a:ext cx="4174156" cy="837084"/>
      </dsp:txXfrm>
    </dsp:sp>
    <dsp:sp modelId="{DE272343-4C22-40FA-ABF0-4EC3A8ED8080}">
      <dsp:nvSpPr>
        <dsp:cNvPr id="0" name=""/>
        <dsp:cNvSpPr/>
      </dsp:nvSpPr>
      <dsp:spPr>
        <a:xfrm>
          <a:off x="533772" y="2384141"/>
          <a:ext cx="4226242" cy="88917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0" tIns="38100" rIns="50800" bIns="381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kern="1200" dirty="0"/>
            <a:t>Full adoption of SAFER</a:t>
          </a:r>
        </a:p>
      </dsp:txBody>
      <dsp:txXfrm>
        <a:off x="559815" y="2410184"/>
        <a:ext cx="4174156" cy="837084"/>
      </dsp:txXfrm>
    </dsp:sp>
    <dsp:sp modelId="{865E5B68-ABC7-4EA9-ACE1-02966B9B0A73}">
      <dsp:nvSpPr>
        <dsp:cNvPr id="0" name=""/>
        <dsp:cNvSpPr/>
      </dsp:nvSpPr>
      <dsp:spPr>
        <a:xfrm>
          <a:off x="533772" y="3410107"/>
          <a:ext cx="4226242" cy="88917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0" tIns="38100" rIns="50800" bIns="381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kern="1200" dirty="0"/>
            <a:t>Aim</a:t>
          </a:r>
          <a:r>
            <a:rPr lang="en-GB" sz="2000" kern="1200" baseline="0" dirty="0"/>
            <a:t> to reduce stranded and super stranded patients (14 and 21 days LOS)</a:t>
          </a:r>
          <a:endParaRPr lang="en-GB" sz="2000" kern="1200" dirty="0"/>
        </a:p>
      </dsp:txBody>
      <dsp:txXfrm>
        <a:off x="559815" y="3436150"/>
        <a:ext cx="4174156" cy="837084"/>
      </dsp:txXfrm>
    </dsp:sp>
    <dsp:sp modelId="{63F040C2-FBD7-4E69-9A64-0B106BABE0C5}">
      <dsp:nvSpPr>
        <dsp:cNvPr id="0" name=""/>
        <dsp:cNvSpPr/>
      </dsp:nvSpPr>
      <dsp:spPr>
        <a:xfrm>
          <a:off x="5684505" y="0"/>
          <a:ext cx="5282803" cy="4525963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8590" tIns="148590" rIns="148590" bIns="148590" numCol="1" spcCol="1270" anchor="ctr" anchorCtr="0">
          <a:noAutofit/>
        </a:bodyPr>
        <a:lstStyle/>
        <a:p>
          <a:pPr marL="0" lvl="0" indent="0" algn="ctr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900" kern="1200" dirty="0"/>
            <a:t>Outcomes</a:t>
          </a:r>
        </a:p>
      </dsp:txBody>
      <dsp:txXfrm>
        <a:off x="5684505" y="0"/>
        <a:ext cx="5282803" cy="1357788"/>
      </dsp:txXfrm>
    </dsp:sp>
    <dsp:sp modelId="{DFE08D95-F196-4420-8D0C-B490980F5780}">
      <dsp:nvSpPr>
        <dsp:cNvPr id="0" name=""/>
        <dsp:cNvSpPr/>
      </dsp:nvSpPr>
      <dsp:spPr>
        <a:xfrm>
          <a:off x="6212785" y="1359114"/>
          <a:ext cx="4226242" cy="136463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0" tIns="38100" rIns="50800" bIns="381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kern="1200" dirty="0"/>
            <a:t>Right size the inpatient capacity with an aim to reduce inpatient beds by up to 300</a:t>
          </a:r>
        </a:p>
      </dsp:txBody>
      <dsp:txXfrm>
        <a:off x="6252754" y="1399083"/>
        <a:ext cx="4146304" cy="1284701"/>
      </dsp:txXfrm>
    </dsp:sp>
    <dsp:sp modelId="{373F0436-8747-427E-BE82-74D9884DCDDA}">
      <dsp:nvSpPr>
        <dsp:cNvPr id="0" name=""/>
        <dsp:cNvSpPr/>
      </dsp:nvSpPr>
      <dsp:spPr>
        <a:xfrm>
          <a:off x="6212785" y="2933699"/>
          <a:ext cx="4226242" cy="136463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0" tIns="38100" rIns="50800" bIns="381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kern="1200" dirty="0"/>
            <a:t>Increase enablement of patients and reduce morbidity and mortality</a:t>
          </a:r>
        </a:p>
      </dsp:txBody>
      <dsp:txXfrm>
        <a:off x="6252754" y="2973668"/>
        <a:ext cx="4146304" cy="1284701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918A2F3-D696-45CF-B170-E5BC0D4DE719}">
      <dsp:nvSpPr>
        <dsp:cNvPr id="0" name=""/>
        <dsp:cNvSpPr/>
      </dsp:nvSpPr>
      <dsp:spPr>
        <a:xfrm>
          <a:off x="5491" y="0"/>
          <a:ext cx="5282803" cy="4525963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4780" tIns="144780" rIns="144780" bIns="144780" numCol="1" spcCol="1270" anchor="ctr" anchorCtr="0">
          <a:noAutofit/>
        </a:bodyPr>
        <a:lstStyle/>
        <a:p>
          <a:pPr marL="0" lvl="0" indent="0" algn="ctr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800" kern="1200" dirty="0"/>
            <a:t>Shifting care to Primary and Community settings  </a:t>
          </a:r>
        </a:p>
      </dsp:txBody>
      <dsp:txXfrm>
        <a:off x="5491" y="0"/>
        <a:ext cx="5282803" cy="1357788"/>
      </dsp:txXfrm>
    </dsp:sp>
    <dsp:sp modelId="{407AE2F7-8F46-4432-9FB2-A8845F7838B9}">
      <dsp:nvSpPr>
        <dsp:cNvPr id="0" name=""/>
        <dsp:cNvSpPr/>
      </dsp:nvSpPr>
      <dsp:spPr>
        <a:xfrm>
          <a:off x="533772" y="1359114"/>
          <a:ext cx="4226242" cy="136463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1120" tIns="53340" rIns="71120" bIns="5334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800" kern="1200" dirty="0"/>
            <a:t>Embed virtual ward and safer at home programmes building to 200 virtual beds</a:t>
          </a:r>
        </a:p>
      </dsp:txBody>
      <dsp:txXfrm>
        <a:off x="573741" y="1399083"/>
        <a:ext cx="4146304" cy="1284701"/>
      </dsp:txXfrm>
    </dsp:sp>
    <dsp:sp modelId="{865E5B68-ABC7-4EA9-ACE1-02966B9B0A73}">
      <dsp:nvSpPr>
        <dsp:cNvPr id="0" name=""/>
        <dsp:cNvSpPr/>
      </dsp:nvSpPr>
      <dsp:spPr>
        <a:xfrm>
          <a:off x="533772" y="2933699"/>
          <a:ext cx="4226242" cy="136463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1120" tIns="53340" rIns="71120" bIns="5334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800" kern="1200" dirty="0"/>
            <a:t>Urgent treatment primary care centres</a:t>
          </a:r>
        </a:p>
      </dsp:txBody>
      <dsp:txXfrm>
        <a:off x="573741" y="2973668"/>
        <a:ext cx="4146304" cy="1284701"/>
      </dsp:txXfrm>
    </dsp:sp>
    <dsp:sp modelId="{63F040C2-FBD7-4E69-9A64-0B106BABE0C5}">
      <dsp:nvSpPr>
        <dsp:cNvPr id="0" name=""/>
        <dsp:cNvSpPr/>
      </dsp:nvSpPr>
      <dsp:spPr>
        <a:xfrm>
          <a:off x="5684505" y="0"/>
          <a:ext cx="5282803" cy="4525963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4780" tIns="144780" rIns="144780" bIns="144780" numCol="1" spcCol="1270" anchor="ctr" anchorCtr="0">
          <a:noAutofit/>
        </a:bodyPr>
        <a:lstStyle/>
        <a:p>
          <a:pPr marL="0" lvl="0" indent="0" algn="ctr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800" kern="1200" dirty="0"/>
            <a:t>Outcomes</a:t>
          </a:r>
        </a:p>
      </dsp:txBody>
      <dsp:txXfrm>
        <a:off x="5684505" y="0"/>
        <a:ext cx="5282803" cy="1357788"/>
      </dsp:txXfrm>
    </dsp:sp>
    <dsp:sp modelId="{DFE08D95-F196-4420-8D0C-B490980F5780}">
      <dsp:nvSpPr>
        <dsp:cNvPr id="0" name=""/>
        <dsp:cNvSpPr/>
      </dsp:nvSpPr>
      <dsp:spPr>
        <a:xfrm>
          <a:off x="6212785" y="1359114"/>
          <a:ext cx="4226242" cy="136463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1120" tIns="53340" rIns="71120" bIns="5334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800" kern="1200" dirty="0"/>
            <a:t>Admission avoidance</a:t>
          </a:r>
        </a:p>
      </dsp:txBody>
      <dsp:txXfrm>
        <a:off x="6252754" y="1399083"/>
        <a:ext cx="4146304" cy="1284701"/>
      </dsp:txXfrm>
    </dsp:sp>
    <dsp:sp modelId="{373F0436-8747-427E-BE82-74D9884DCDDA}">
      <dsp:nvSpPr>
        <dsp:cNvPr id="0" name=""/>
        <dsp:cNvSpPr/>
      </dsp:nvSpPr>
      <dsp:spPr>
        <a:xfrm>
          <a:off x="6212785" y="2933699"/>
          <a:ext cx="4226242" cy="136463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1120" tIns="53340" rIns="71120" bIns="5334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800" kern="1200" dirty="0"/>
            <a:t>Early</a:t>
          </a:r>
          <a:r>
            <a:rPr lang="en-GB" sz="2800" kern="1200" baseline="0" dirty="0"/>
            <a:t> intervention to reduce progression of conditions</a:t>
          </a:r>
          <a:endParaRPr lang="en-GB" sz="2800" kern="1200" dirty="0"/>
        </a:p>
      </dsp:txBody>
      <dsp:txXfrm>
        <a:off x="6252754" y="2973668"/>
        <a:ext cx="4146304" cy="1284701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6DD2C12-46D1-4344-A1F6-78B4EF22853F}">
      <dsp:nvSpPr>
        <dsp:cNvPr id="0" name=""/>
        <dsp:cNvSpPr/>
      </dsp:nvSpPr>
      <dsp:spPr>
        <a:xfrm>
          <a:off x="5491" y="0"/>
          <a:ext cx="5282803" cy="4525963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marL="0" lvl="0" indent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4000" kern="1200" dirty="0"/>
            <a:t>Community Diagnostics</a:t>
          </a:r>
        </a:p>
      </dsp:txBody>
      <dsp:txXfrm>
        <a:off x="5491" y="0"/>
        <a:ext cx="5282803" cy="1357788"/>
      </dsp:txXfrm>
    </dsp:sp>
    <dsp:sp modelId="{0578A64A-2B6F-4535-98CB-E0FA70D7BD01}">
      <dsp:nvSpPr>
        <dsp:cNvPr id="0" name=""/>
        <dsp:cNvSpPr/>
      </dsp:nvSpPr>
      <dsp:spPr>
        <a:xfrm>
          <a:off x="533772" y="1359114"/>
          <a:ext cx="4226242" cy="136463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40005" rIns="53340" bIns="40005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100" kern="1200" dirty="0"/>
            <a:t>Provide additional capacity of diagnostics in a community setting </a:t>
          </a:r>
        </a:p>
      </dsp:txBody>
      <dsp:txXfrm>
        <a:off x="573741" y="1399083"/>
        <a:ext cx="4146304" cy="1284701"/>
      </dsp:txXfrm>
    </dsp:sp>
    <dsp:sp modelId="{6C1D9B5F-7FDA-48E8-B4CB-FB0CEC2BCD0A}">
      <dsp:nvSpPr>
        <dsp:cNvPr id="0" name=""/>
        <dsp:cNvSpPr/>
      </dsp:nvSpPr>
      <dsp:spPr>
        <a:xfrm>
          <a:off x="533772" y="2933699"/>
          <a:ext cx="4226242" cy="136463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40005" rIns="53340" bIns="40005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100" kern="1200" dirty="0"/>
            <a:t>Link to Healthcare Pathways</a:t>
          </a:r>
        </a:p>
      </dsp:txBody>
      <dsp:txXfrm>
        <a:off x="573741" y="2973668"/>
        <a:ext cx="4146304" cy="1284701"/>
      </dsp:txXfrm>
    </dsp:sp>
    <dsp:sp modelId="{C3FB31BF-0079-4028-97E2-78CCEEE02130}">
      <dsp:nvSpPr>
        <dsp:cNvPr id="0" name=""/>
        <dsp:cNvSpPr/>
      </dsp:nvSpPr>
      <dsp:spPr>
        <a:xfrm>
          <a:off x="5684505" y="0"/>
          <a:ext cx="5282803" cy="4525963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marL="0" lvl="0" indent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4000" kern="1200" dirty="0"/>
            <a:t>Benefits</a:t>
          </a:r>
        </a:p>
      </dsp:txBody>
      <dsp:txXfrm>
        <a:off x="5684505" y="0"/>
        <a:ext cx="5282803" cy="1357788"/>
      </dsp:txXfrm>
    </dsp:sp>
    <dsp:sp modelId="{EB58AF40-495D-47AF-8CFE-B7C259CA1FE2}">
      <dsp:nvSpPr>
        <dsp:cNvPr id="0" name=""/>
        <dsp:cNvSpPr/>
      </dsp:nvSpPr>
      <dsp:spPr>
        <a:xfrm>
          <a:off x="6212785" y="1359114"/>
          <a:ext cx="4226242" cy="136463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40005" rIns="53340" bIns="40005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100" kern="1200" dirty="0"/>
            <a:t>Improve access times for patients to agreed diagnostic tests – aim to sustainably deliver in 8 weeks or less</a:t>
          </a:r>
        </a:p>
      </dsp:txBody>
      <dsp:txXfrm>
        <a:off x="6252754" y="1399083"/>
        <a:ext cx="4146304" cy="1284701"/>
      </dsp:txXfrm>
    </dsp:sp>
    <dsp:sp modelId="{41F39A64-3DD9-4FDA-8BE8-E93C4A3A645E}">
      <dsp:nvSpPr>
        <dsp:cNvPr id="0" name=""/>
        <dsp:cNvSpPr/>
      </dsp:nvSpPr>
      <dsp:spPr>
        <a:xfrm>
          <a:off x="6212785" y="2933699"/>
          <a:ext cx="4226242" cy="136463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40005" rIns="53340" bIns="40005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100" kern="1200" dirty="0"/>
            <a:t>Patients that require secondary care have all diagnostic information available for consultant teams reducing repeat appointments</a:t>
          </a:r>
        </a:p>
      </dsp:txBody>
      <dsp:txXfrm>
        <a:off x="6252754" y="2973668"/>
        <a:ext cx="4146304" cy="128470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Process2">
  <dgm:title val=""/>
  <dgm:desc val=""/>
  <dgm:catLst>
    <dgm:cat type="list" pri="10000"/>
    <dgm:cat type="relationship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h"/>
      <dgm:constr type="w" for="ch" forName="aSpace" refType="w" fact="0.075"/>
      <dgm:constr type="h" for="des" forName="aSpace2" refType="h" fact="0.1"/>
      <dgm:constr type="primFontSz" for="des" forName="textNode" op="equ"/>
      <dgm:constr type="primFontSz" for="des" forName="childNode" op="equ"/>
    </dgm:constrLst>
    <dgm:ruleLst/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ruleLst/>
        <dgm:layoutNode name="aNode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/>
          <dgm:ruleLst/>
        </dgm:layoutNode>
        <dgm:layoutNode name="textNode" styleLbl="bgShp">
          <dgm:alg type="tx"/>
          <dgm:shape xmlns:r="http://schemas.openxmlformats.org/officeDocument/2006/relationships" type="rect" r:blip="" hideGeom="1">
            <dgm:adjLst>
              <dgm:adj idx="1" val="0.1"/>
            </dgm:adjLst>
          </dgm:shape>
          <dgm:presOf axis="self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ruleLst/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childNodeForEach" axis="ch" ptType="node">
              <dgm:layoutNode name="childNode" styleLbl="node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desOrSelf" ptType="node"/>
                <dgm:constrLst>
                  <dgm:constr type="primFontSz" val="65"/>
                  <dgm:constr type="tMarg" refType="primFontSz" fact="0.15"/>
                  <dgm:constr type="bMarg" refType="primFontSz" fact="0.15"/>
                  <dgm:constr type="lMarg" refType="primFontSz" fact="0.2"/>
                  <dgm:constr type="rMarg" refType="primFontSz" fact="0.2"/>
                </dgm:constrLst>
                <dgm:ruleLst>
                  <dgm:rule type="primFontSz" val="5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Process2">
  <dgm:title val=""/>
  <dgm:desc val=""/>
  <dgm:catLst>
    <dgm:cat type="list" pri="10000"/>
    <dgm:cat type="relationship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h"/>
      <dgm:constr type="w" for="ch" forName="aSpace" refType="w" fact="0.075"/>
      <dgm:constr type="h" for="des" forName="aSpace2" refType="h" fact="0.1"/>
      <dgm:constr type="primFontSz" for="des" forName="textNode" op="equ"/>
      <dgm:constr type="primFontSz" for="des" forName="childNode" op="equ"/>
    </dgm:constrLst>
    <dgm:ruleLst/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ruleLst/>
        <dgm:layoutNode name="aNode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/>
          <dgm:ruleLst/>
        </dgm:layoutNode>
        <dgm:layoutNode name="textNode" styleLbl="bgShp">
          <dgm:alg type="tx"/>
          <dgm:shape xmlns:r="http://schemas.openxmlformats.org/officeDocument/2006/relationships" type="rect" r:blip="" hideGeom="1">
            <dgm:adjLst>
              <dgm:adj idx="1" val="0.1"/>
            </dgm:adjLst>
          </dgm:shape>
          <dgm:presOf axis="self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ruleLst/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childNodeForEach" axis="ch" ptType="node">
              <dgm:layoutNode name="childNode" styleLbl="node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desOrSelf" ptType="node"/>
                <dgm:constrLst>
                  <dgm:constr type="primFontSz" val="65"/>
                  <dgm:constr type="tMarg" refType="primFontSz" fact="0.15"/>
                  <dgm:constr type="bMarg" refType="primFontSz" fact="0.15"/>
                  <dgm:constr type="lMarg" refType="primFontSz" fact="0.2"/>
                  <dgm:constr type="rMarg" refType="primFontSz" fact="0.2"/>
                </dgm:constrLst>
                <dgm:ruleLst>
                  <dgm:rule type="primFontSz" val="5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lProcess2">
  <dgm:title val=""/>
  <dgm:desc val=""/>
  <dgm:catLst>
    <dgm:cat type="list" pri="10000"/>
    <dgm:cat type="relationship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h"/>
      <dgm:constr type="w" for="ch" forName="aSpace" refType="w" fact="0.075"/>
      <dgm:constr type="h" for="des" forName="aSpace2" refType="h" fact="0.1"/>
      <dgm:constr type="primFontSz" for="des" forName="textNode" op="equ"/>
      <dgm:constr type="primFontSz" for="des" forName="childNode" op="equ"/>
    </dgm:constrLst>
    <dgm:ruleLst/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ruleLst/>
        <dgm:layoutNode name="aNode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/>
          <dgm:ruleLst/>
        </dgm:layoutNode>
        <dgm:layoutNode name="textNode" styleLbl="bgShp">
          <dgm:alg type="tx"/>
          <dgm:shape xmlns:r="http://schemas.openxmlformats.org/officeDocument/2006/relationships" type="rect" r:blip="" hideGeom="1">
            <dgm:adjLst>
              <dgm:adj idx="1" val="0.1"/>
            </dgm:adjLst>
          </dgm:shape>
          <dgm:presOf axis="self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ruleLst/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childNodeForEach" axis="ch" ptType="node">
              <dgm:layoutNode name="childNode" styleLbl="node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desOrSelf" ptType="node"/>
                <dgm:constrLst>
                  <dgm:constr type="primFontSz" val="65"/>
                  <dgm:constr type="tMarg" refType="primFontSz" fact="0.15"/>
                  <dgm:constr type="bMarg" refType="primFontSz" fact="0.15"/>
                  <dgm:constr type="lMarg" refType="primFontSz" fact="0.2"/>
                  <dgm:constr type="rMarg" refType="primFontSz" fact="0.2"/>
                </dgm:constrLst>
                <dgm:ruleLst>
                  <dgm:rule type="primFontSz" val="5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lProcess2">
  <dgm:title val=""/>
  <dgm:desc val=""/>
  <dgm:catLst>
    <dgm:cat type="list" pri="10000"/>
    <dgm:cat type="relationship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h"/>
      <dgm:constr type="w" for="ch" forName="aSpace" refType="w" fact="0.075"/>
      <dgm:constr type="h" for="des" forName="aSpace2" refType="h" fact="0.1"/>
      <dgm:constr type="primFontSz" for="des" forName="textNode" op="equ"/>
      <dgm:constr type="primFontSz" for="des" forName="childNode" op="equ"/>
    </dgm:constrLst>
    <dgm:ruleLst/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ruleLst/>
        <dgm:layoutNode name="aNode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/>
          <dgm:ruleLst/>
        </dgm:layoutNode>
        <dgm:layoutNode name="textNode" styleLbl="bgShp">
          <dgm:alg type="tx"/>
          <dgm:shape xmlns:r="http://schemas.openxmlformats.org/officeDocument/2006/relationships" type="rect" r:blip="" hideGeom="1">
            <dgm:adjLst>
              <dgm:adj idx="1" val="0.1"/>
            </dgm:adjLst>
          </dgm:shape>
          <dgm:presOf axis="self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ruleLst/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childNodeForEach" axis="ch" ptType="node">
              <dgm:layoutNode name="childNode" styleLbl="node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desOrSelf" ptType="node"/>
                <dgm:constrLst>
                  <dgm:constr type="primFontSz" val="65"/>
                  <dgm:constr type="tMarg" refType="primFontSz" fact="0.15"/>
                  <dgm:constr type="bMarg" refType="primFontSz" fact="0.15"/>
                  <dgm:constr type="lMarg" refType="primFontSz" fact="0.2"/>
                  <dgm:constr type="rMarg" refType="primFontSz" fact="0.2"/>
                </dgm:constrLst>
                <dgm:ruleLst>
                  <dgm:rule type="primFontSz" val="5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else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lProcess2">
  <dgm:title val=""/>
  <dgm:desc val=""/>
  <dgm:catLst>
    <dgm:cat type="list" pri="10000"/>
    <dgm:cat type="relationship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h"/>
      <dgm:constr type="w" for="ch" forName="aSpace" refType="w" fact="0.075"/>
      <dgm:constr type="h" for="des" forName="aSpace2" refType="h" fact="0.1"/>
      <dgm:constr type="primFontSz" for="des" forName="textNode" op="equ"/>
      <dgm:constr type="primFontSz" for="des" forName="childNode" op="equ"/>
    </dgm:constrLst>
    <dgm:ruleLst/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ruleLst/>
        <dgm:layoutNode name="aNode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/>
          <dgm:ruleLst/>
        </dgm:layoutNode>
        <dgm:layoutNode name="textNode" styleLbl="bgShp">
          <dgm:alg type="tx"/>
          <dgm:shape xmlns:r="http://schemas.openxmlformats.org/officeDocument/2006/relationships" type="rect" r:blip="" hideGeom="1">
            <dgm:adjLst>
              <dgm:adj idx="1" val="0.1"/>
            </dgm:adjLst>
          </dgm:shape>
          <dgm:presOf axis="self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ruleLst/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childNodeForEach" axis="ch" ptType="node">
              <dgm:layoutNode name="childNode" styleLbl="node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desOrSelf" ptType="node"/>
                <dgm:constrLst>
                  <dgm:constr type="primFontSz" val="65"/>
                  <dgm:constr type="tMarg" refType="primFontSz" fact="0.15"/>
                  <dgm:constr type="bMarg" refType="primFontSz" fact="0.15"/>
                  <dgm:constr type="lMarg" refType="primFontSz" fact="0.2"/>
                  <dgm:constr type="rMarg" refType="primFontSz" fact="0.2"/>
                </dgm:constrLst>
                <dgm:ruleLst>
                  <dgm:rule type="primFontSz" val="5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else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lProcess2">
  <dgm:title val=""/>
  <dgm:desc val=""/>
  <dgm:catLst>
    <dgm:cat type="list" pri="10000"/>
    <dgm:cat type="relationship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h"/>
      <dgm:constr type="w" for="ch" forName="aSpace" refType="w" fact="0.075"/>
      <dgm:constr type="h" for="des" forName="aSpace2" refType="h" fact="0.1"/>
      <dgm:constr type="primFontSz" for="des" forName="textNode" op="equ"/>
      <dgm:constr type="primFontSz" for="des" forName="childNode" op="equ"/>
    </dgm:constrLst>
    <dgm:ruleLst/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ruleLst/>
        <dgm:layoutNode name="aNode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/>
          <dgm:ruleLst/>
        </dgm:layoutNode>
        <dgm:layoutNode name="textNode" styleLbl="bgShp">
          <dgm:alg type="tx"/>
          <dgm:shape xmlns:r="http://schemas.openxmlformats.org/officeDocument/2006/relationships" type="rect" r:blip="" hideGeom="1">
            <dgm:adjLst>
              <dgm:adj idx="1" val="0.1"/>
            </dgm:adjLst>
          </dgm:shape>
          <dgm:presOf axis="self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ruleLst/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childNodeForEach" axis="ch" ptType="node">
              <dgm:layoutNode name="childNode" styleLbl="node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desOrSelf" ptType="node"/>
                <dgm:constrLst>
                  <dgm:constr type="primFontSz" val="65"/>
                  <dgm:constr type="tMarg" refType="primFontSz" fact="0.15"/>
                  <dgm:constr type="bMarg" refType="primFontSz" fact="0.15"/>
                  <dgm:constr type="lMarg" refType="primFontSz" fact="0.2"/>
                  <dgm:constr type="rMarg" refType="primFontSz" fact="0.2"/>
                </dgm:constrLst>
                <dgm:ruleLst>
                  <dgm:rule type="primFontSz" val="5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0F7C959-752A-494D-87F5-ED1EEEB8219D}" type="datetimeFigureOut">
              <a:rPr lang="en-GB" smtClean="0"/>
              <a:t>19/09/2023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268FE3C-2A49-458E-8F45-E6B362332B52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869626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6E9921-84D0-494C-9E97-16A4EDC2F91C}" type="slidenum">
              <a:rPr lang="en-GB" smtClean="0">
                <a:solidFill>
                  <a:prstClr val="black"/>
                </a:solidFill>
              </a:rPr>
              <a:pPr/>
              <a:t>1</a:t>
            </a:fld>
            <a:endParaRPr lang="en-GB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901385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431800" y="1289050"/>
            <a:ext cx="5953125" cy="3349625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33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dirty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9pPr>
          </a:lstStyle>
          <a:p>
            <a:fld id="{FBDE3CFB-A907-4044-9FDE-50267B67C516}" type="slidenum">
              <a:rPr lang="en-GB" altLang="en-US" sz="1200" smtClean="0"/>
              <a:pPr/>
              <a:t>2</a:t>
            </a:fld>
            <a:endParaRPr lang="en-GB" altLang="en-US" sz="1200" dirty="0"/>
          </a:p>
        </p:txBody>
      </p:sp>
    </p:spTree>
    <p:extLst>
      <p:ext uri="{BB962C8B-B14F-4D97-AF65-F5344CB8AC3E}">
        <p14:creationId xmlns:p14="http://schemas.microsoft.com/office/powerpoint/2010/main" val="66266553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268FE3C-2A49-458E-8F45-E6B362332B52}" type="slidenum">
              <a:rPr lang="en-GB" smtClean="0"/>
              <a:t>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357525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1C6C7E-7732-4C8E-B357-3975518884E4}" type="datetimeFigureOut">
              <a:rPr lang="en-GB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19/09/2023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FBDCE8C-55AD-4276-BF2A-9444B9A63D55}" type="slidenum">
              <a:rPr lang="en-GB" altLang="en-US"/>
              <a:pPr/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29064720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07A277-724D-491D-B9FA-30B816C0F412}" type="datetimeFigureOut">
              <a:rPr lang="en-GB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19/09/2023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D804352-59DC-4400-8F34-B36573516272}" type="slidenum">
              <a:rPr lang="en-GB" altLang="en-US"/>
              <a:pPr/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38132558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E4793B-385E-430E-A488-98276F9A6E6D}" type="datetimeFigureOut">
              <a:rPr lang="en-GB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19/09/2023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DB8193-0F69-4B51-A091-A63308E4C067}" type="slidenum">
              <a:rPr lang="en-GB" altLang="en-US"/>
              <a:pPr/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1509814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FB6A00-DCE9-461A-AC66-0CB7E59720EC}" type="datetimeFigureOut">
              <a:rPr lang="en-GB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19/09/2023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1766F5-8A93-473C-B052-2B4168B32464}" type="slidenum">
              <a:rPr lang="en-GB" altLang="en-US"/>
              <a:pPr/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39454381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170654-B94E-4548-89EB-51580CE94FBC}" type="datetimeFigureOut">
              <a:rPr lang="en-GB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19/09/2023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894C8D5-0CAC-4FBF-984C-5086143E14ED}" type="slidenum">
              <a:rPr lang="en-GB" altLang="en-US"/>
              <a:pPr/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29278160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298573-2696-41E6-AF71-68A9DA0924DD}" type="datetimeFigureOut">
              <a:rPr lang="en-GB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19/09/2023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9D16DAA-5B79-458C-906C-666206243E7C}" type="slidenum">
              <a:rPr lang="en-GB" altLang="en-US"/>
              <a:pPr/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4037454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485722-1A6E-4752-B3DF-F30FD6F4B1CC}" type="datetimeFigureOut">
              <a:rPr lang="en-GB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19/09/2023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2696D5E-D72B-494A-9784-624E94798BDB}" type="slidenum">
              <a:rPr lang="en-GB" altLang="en-US"/>
              <a:pPr/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3499632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DB65AB-C4C4-455F-9033-9C5702C76932}" type="datetimeFigureOut">
              <a:rPr lang="en-GB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19/09/2023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E561A22-B9D4-4746-9149-DC84D14D7510}" type="slidenum">
              <a:rPr lang="en-GB" altLang="en-US"/>
              <a:pPr/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15355939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896D0F-BB71-4704-9CB3-93F7DBBA132C}" type="datetimeFigureOut">
              <a:rPr lang="en-GB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19/09/2023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74E486B-73DB-4717-8106-0C6E13849C12}" type="slidenum">
              <a:rPr lang="en-GB" altLang="en-US"/>
              <a:pPr/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6291198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E43D31-0707-4A63-A4AB-2C73F98C6C18}" type="datetimeFigureOut">
              <a:rPr lang="en-GB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19/09/2023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D04B1A4-D910-4993-A69F-D5267E2AF6D8}" type="slidenum">
              <a:rPr lang="en-GB" altLang="en-US"/>
              <a:pPr/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29116707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  <a:endParaRPr lang="en-GB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6E61C4-DE04-4B3D-8199-C0AFB7CFC54F}" type="datetimeFigureOut">
              <a:rPr lang="en-GB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19/09/2023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950FED4-2616-49F3-B5EB-68E6C041AD4E}" type="slidenum">
              <a:rPr lang="en-GB" altLang="en-US"/>
              <a:pPr/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20640438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"/>
          <p:cNvSpPr/>
          <p:nvPr/>
        </p:nvSpPr>
        <p:spPr>
          <a:xfrm>
            <a:off x="-8466" y="6143626"/>
            <a:ext cx="12204700" cy="714375"/>
          </a:xfrm>
          <a:custGeom>
            <a:avLst/>
            <a:gdLst>
              <a:gd name="connsiteX0" fmla="*/ 0 w 9144000"/>
              <a:gd name="connsiteY0" fmla="*/ 0 h 836712"/>
              <a:gd name="connsiteX1" fmla="*/ 9144000 w 9144000"/>
              <a:gd name="connsiteY1" fmla="*/ 0 h 836712"/>
              <a:gd name="connsiteX2" fmla="*/ 9144000 w 9144000"/>
              <a:gd name="connsiteY2" fmla="*/ 836712 h 836712"/>
              <a:gd name="connsiteX3" fmla="*/ 0 w 9144000"/>
              <a:gd name="connsiteY3" fmla="*/ 836712 h 836712"/>
              <a:gd name="connsiteX4" fmla="*/ 0 w 9144000"/>
              <a:gd name="connsiteY4" fmla="*/ 0 h 836712"/>
              <a:gd name="connsiteX0" fmla="*/ 0 w 9224387"/>
              <a:gd name="connsiteY0" fmla="*/ 341644 h 836712"/>
              <a:gd name="connsiteX1" fmla="*/ 9224387 w 9224387"/>
              <a:gd name="connsiteY1" fmla="*/ 0 h 836712"/>
              <a:gd name="connsiteX2" fmla="*/ 9224387 w 9224387"/>
              <a:gd name="connsiteY2" fmla="*/ 836712 h 836712"/>
              <a:gd name="connsiteX3" fmla="*/ 80387 w 9224387"/>
              <a:gd name="connsiteY3" fmla="*/ 836712 h 836712"/>
              <a:gd name="connsiteX4" fmla="*/ 0 w 9224387"/>
              <a:gd name="connsiteY4" fmla="*/ 341644 h 836712"/>
              <a:gd name="connsiteX0" fmla="*/ 0 w 9234436"/>
              <a:gd name="connsiteY0" fmla="*/ 401934 h 897002"/>
              <a:gd name="connsiteX1" fmla="*/ 9234436 w 9234436"/>
              <a:gd name="connsiteY1" fmla="*/ 0 h 897002"/>
              <a:gd name="connsiteX2" fmla="*/ 9224387 w 9234436"/>
              <a:gd name="connsiteY2" fmla="*/ 897002 h 897002"/>
              <a:gd name="connsiteX3" fmla="*/ 80387 w 9234436"/>
              <a:gd name="connsiteY3" fmla="*/ 897002 h 897002"/>
              <a:gd name="connsiteX4" fmla="*/ 0 w 9234436"/>
              <a:gd name="connsiteY4" fmla="*/ 401934 h 897002"/>
              <a:gd name="connsiteX0" fmla="*/ 9774 w 9154049"/>
              <a:gd name="connsiteY0" fmla="*/ 371789 h 897002"/>
              <a:gd name="connsiteX1" fmla="*/ 9154049 w 9154049"/>
              <a:gd name="connsiteY1" fmla="*/ 0 h 897002"/>
              <a:gd name="connsiteX2" fmla="*/ 9144000 w 9154049"/>
              <a:gd name="connsiteY2" fmla="*/ 897002 h 897002"/>
              <a:gd name="connsiteX3" fmla="*/ 0 w 9154049"/>
              <a:gd name="connsiteY3" fmla="*/ 897002 h 897002"/>
              <a:gd name="connsiteX4" fmla="*/ 9774 w 9154049"/>
              <a:gd name="connsiteY4" fmla="*/ 371789 h 897002"/>
              <a:gd name="connsiteX0" fmla="*/ 35587 w 9154049"/>
              <a:gd name="connsiteY0" fmla="*/ 375007 h 897002"/>
              <a:gd name="connsiteX1" fmla="*/ 9154049 w 9154049"/>
              <a:gd name="connsiteY1" fmla="*/ 0 h 897002"/>
              <a:gd name="connsiteX2" fmla="*/ 9144000 w 9154049"/>
              <a:gd name="connsiteY2" fmla="*/ 897002 h 897002"/>
              <a:gd name="connsiteX3" fmla="*/ 0 w 9154049"/>
              <a:gd name="connsiteY3" fmla="*/ 897002 h 897002"/>
              <a:gd name="connsiteX4" fmla="*/ 35587 w 9154049"/>
              <a:gd name="connsiteY4" fmla="*/ 375007 h 897002"/>
              <a:gd name="connsiteX0" fmla="*/ 5081 w 9123543"/>
              <a:gd name="connsiteY0" fmla="*/ 375007 h 906658"/>
              <a:gd name="connsiteX1" fmla="*/ 9123543 w 9123543"/>
              <a:gd name="connsiteY1" fmla="*/ 0 h 906658"/>
              <a:gd name="connsiteX2" fmla="*/ 9113494 w 9123543"/>
              <a:gd name="connsiteY2" fmla="*/ 897002 h 906658"/>
              <a:gd name="connsiteX3" fmla="*/ 0 w 9123543"/>
              <a:gd name="connsiteY3" fmla="*/ 906658 h 906658"/>
              <a:gd name="connsiteX4" fmla="*/ 5081 w 9123543"/>
              <a:gd name="connsiteY4" fmla="*/ 375007 h 906658"/>
              <a:gd name="connsiteX0" fmla="*/ 5081 w 9113494"/>
              <a:gd name="connsiteY0" fmla="*/ 375007 h 906658"/>
              <a:gd name="connsiteX1" fmla="*/ 9020291 w 9113494"/>
              <a:gd name="connsiteY1" fmla="*/ 0 h 906658"/>
              <a:gd name="connsiteX2" fmla="*/ 9113494 w 9113494"/>
              <a:gd name="connsiteY2" fmla="*/ 897002 h 906658"/>
              <a:gd name="connsiteX3" fmla="*/ 0 w 9113494"/>
              <a:gd name="connsiteY3" fmla="*/ 906658 h 906658"/>
              <a:gd name="connsiteX4" fmla="*/ 5081 w 9113494"/>
              <a:gd name="connsiteY4" fmla="*/ 375007 h 906658"/>
              <a:gd name="connsiteX0" fmla="*/ 5081 w 9020291"/>
              <a:gd name="connsiteY0" fmla="*/ 375007 h 964594"/>
              <a:gd name="connsiteX1" fmla="*/ 9020291 w 9020291"/>
              <a:gd name="connsiteY1" fmla="*/ 0 h 964594"/>
              <a:gd name="connsiteX2" fmla="*/ 9012589 w 9020291"/>
              <a:gd name="connsiteY2" fmla="*/ 964594 h 964594"/>
              <a:gd name="connsiteX3" fmla="*/ 0 w 9020291"/>
              <a:gd name="connsiteY3" fmla="*/ 906658 h 964594"/>
              <a:gd name="connsiteX4" fmla="*/ 5081 w 9020291"/>
              <a:gd name="connsiteY4" fmla="*/ 375007 h 9645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020291" h="964594">
                <a:moveTo>
                  <a:pt x="5081" y="375007"/>
                </a:moveTo>
                <a:lnTo>
                  <a:pt x="9020291" y="0"/>
                </a:lnTo>
                <a:cubicBezTo>
                  <a:pt x="9017724" y="321531"/>
                  <a:pt x="9015156" y="643063"/>
                  <a:pt x="9012589" y="964594"/>
                </a:cubicBezTo>
                <a:lnTo>
                  <a:pt x="0" y="906658"/>
                </a:lnTo>
                <a:cubicBezTo>
                  <a:pt x="1694" y="729441"/>
                  <a:pt x="3387" y="552224"/>
                  <a:pt x="5081" y="375007"/>
                </a:cubicBezTo>
                <a:close/>
              </a:path>
            </a:pathLst>
          </a:custGeom>
          <a:solidFill>
            <a:srgbClr val="D5F0F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GB" sz="1800" dirty="0">
              <a:solidFill>
                <a:prstClr val="white"/>
              </a:solidFill>
            </a:endParaRPr>
          </a:p>
        </p:txBody>
      </p:sp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  <a:endParaRPr lang="en-GB" altLang="en-US"/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  <a:endParaRPr lang="en-GB" altLang="en-US"/>
          </a:p>
        </p:txBody>
      </p:sp>
      <p:sp>
        <p:nvSpPr>
          <p:cNvPr id="2" name="Rectangle 1"/>
          <p:cNvSpPr/>
          <p:nvPr/>
        </p:nvSpPr>
        <p:spPr>
          <a:xfrm>
            <a:off x="-14818" y="6196013"/>
            <a:ext cx="12211051" cy="666750"/>
          </a:xfrm>
          <a:custGeom>
            <a:avLst/>
            <a:gdLst>
              <a:gd name="connsiteX0" fmla="*/ 0 w 9144000"/>
              <a:gd name="connsiteY0" fmla="*/ 0 h 836712"/>
              <a:gd name="connsiteX1" fmla="*/ 9144000 w 9144000"/>
              <a:gd name="connsiteY1" fmla="*/ 0 h 836712"/>
              <a:gd name="connsiteX2" fmla="*/ 9144000 w 9144000"/>
              <a:gd name="connsiteY2" fmla="*/ 836712 h 836712"/>
              <a:gd name="connsiteX3" fmla="*/ 0 w 9144000"/>
              <a:gd name="connsiteY3" fmla="*/ 836712 h 836712"/>
              <a:gd name="connsiteX4" fmla="*/ 0 w 9144000"/>
              <a:gd name="connsiteY4" fmla="*/ 0 h 836712"/>
              <a:gd name="connsiteX0" fmla="*/ 0 w 9224387"/>
              <a:gd name="connsiteY0" fmla="*/ 341644 h 836712"/>
              <a:gd name="connsiteX1" fmla="*/ 9224387 w 9224387"/>
              <a:gd name="connsiteY1" fmla="*/ 0 h 836712"/>
              <a:gd name="connsiteX2" fmla="*/ 9224387 w 9224387"/>
              <a:gd name="connsiteY2" fmla="*/ 836712 h 836712"/>
              <a:gd name="connsiteX3" fmla="*/ 80387 w 9224387"/>
              <a:gd name="connsiteY3" fmla="*/ 836712 h 836712"/>
              <a:gd name="connsiteX4" fmla="*/ 0 w 9224387"/>
              <a:gd name="connsiteY4" fmla="*/ 341644 h 836712"/>
              <a:gd name="connsiteX0" fmla="*/ 0 w 9234436"/>
              <a:gd name="connsiteY0" fmla="*/ 401934 h 897002"/>
              <a:gd name="connsiteX1" fmla="*/ 9234436 w 9234436"/>
              <a:gd name="connsiteY1" fmla="*/ 0 h 897002"/>
              <a:gd name="connsiteX2" fmla="*/ 9224387 w 9234436"/>
              <a:gd name="connsiteY2" fmla="*/ 897002 h 897002"/>
              <a:gd name="connsiteX3" fmla="*/ 80387 w 9234436"/>
              <a:gd name="connsiteY3" fmla="*/ 897002 h 897002"/>
              <a:gd name="connsiteX4" fmla="*/ 0 w 9234436"/>
              <a:gd name="connsiteY4" fmla="*/ 401934 h 897002"/>
              <a:gd name="connsiteX0" fmla="*/ 9774 w 9154049"/>
              <a:gd name="connsiteY0" fmla="*/ 371789 h 897002"/>
              <a:gd name="connsiteX1" fmla="*/ 9154049 w 9154049"/>
              <a:gd name="connsiteY1" fmla="*/ 0 h 897002"/>
              <a:gd name="connsiteX2" fmla="*/ 9144000 w 9154049"/>
              <a:gd name="connsiteY2" fmla="*/ 897002 h 897002"/>
              <a:gd name="connsiteX3" fmla="*/ 0 w 9154049"/>
              <a:gd name="connsiteY3" fmla="*/ 897002 h 897002"/>
              <a:gd name="connsiteX4" fmla="*/ 9774 w 9154049"/>
              <a:gd name="connsiteY4" fmla="*/ 371789 h 897002"/>
              <a:gd name="connsiteX0" fmla="*/ 35586 w 9154049"/>
              <a:gd name="connsiteY0" fmla="*/ 371789 h 897002"/>
              <a:gd name="connsiteX1" fmla="*/ 9154049 w 9154049"/>
              <a:gd name="connsiteY1" fmla="*/ 0 h 897002"/>
              <a:gd name="connsiteX2" fmla="*/ 9144000 w 9154049"/>
              <a:gd name="connsiteY2" fmla="*/ 897002 h 897002"/>
              <a:gd name="connsiteX3" fmla="*/ 0 w 9154049"/>
              <a:gd name="connsiteY3" fmla="*/ 897002 h 897002"/>
              <a:gd name="connsiteX4" fmla="*/ 35586 w 9154049"/>
              <a:gd name="connsiteY4" fmla="*/ 371789 h 897002"/>
              <a:gd name="connsiteX0" fmla="*/ 2733 w 9121196"/>
              <a:gd name="connsiteY0" fmla="*/ 371789 h 897002"/>
              <a:gd name="connsiteX1" fmla="*/ 9121196 w 9121196"/>
              <a:gd name="connsiteY1" fmla="*/ 0 h 897002"/>
              <a:gd name="connsiteX2" fmla="*/ 9111147 w 9121196"/>
              <a:gd name="connsiteY2" fmla="*/ 897002 h 897002"/>
              <a:gd name="connsiteX3" fmla="*/ 0 w 9121196"/>
              <a:gd name="connsiteY3" fmla="*/ 887346 h 897002"/>
              <a:gd name="connsiteX4" fmla="*/ 2733 w 9121196"/>
              <a:gd name="connsiteY4" fmla="*/ 371789 h 897002"/>
              <a:gd name="connsiteX0" fmla="*/ 2733 w 9121196"/>
              <a:gd name="connsiteY0" fmla="*/ 371789 h 897002"/>
              <a:gd name="connsiteX1" fmla="*/ 9121196 w 9121196"/>
              <a:gd name="connsiteY1" fmla="*/ 0 h 897002"/>
              <a:gd name="connsiteX2" fmla="*/ 9111147 w 9121196"/>
              <a:gd name="connsiteY2" fmla="*/ 897002 h 897002"/>
              <a:gd name="connsiteX3" fmla="*/ 0 w 9121196"/>
              <a:gd name="connsiteY3" fmla="*/ 897002 h 897002"/>
              <a:gd name="connsiteX4" fmla="*/ 2733 w 9121196"/>
              <a:gd name="connsiteY4" fmla="*/ 371789 h 897002"/>
              <a:gd name="connsiteX0" fmla="*/ 2733 w 9111147"/>
              <a:gd name="connsiteY0" fmla="*/ 368571 h 893784"/>
              <a:gd name="connsiteX1" fmla="*/ 9017944 w 9111147"/>
              <a:gd name="connsiteY1" fmla="*/ 0 h 893784"/>
              <a:gd name="connsiteX2" fmla="*/ 9111147 w 9111147"/>
              <a:gd name="connsiteY2" fmla="*/ 893784 h 893784"/>
              <a:gd name="connsiteX3" fmla="*/ 0 w 9111147"/>
              <a:gd name="connsiteY3" fmla="*/ 893784 h 893784"/>
              <a:gd name="connsiteX4" fmla="*/ 2733 w 9111147"/>
              <a:gd name="connsiteY4" fmla="*/ 368571 h 893784"/>
              <a:gd name="connsiteX0" fmla="*/ 2733 w 9017944"/>
              <a:gd name="connsiteY0" fmla="*/ 368571 h 893784"/>
              <a:gd name="connsiteX1" fmla="*/ 9017944 w 9017944"/>
              <a:gd name="connsiteY1" fmla="*/ 0 h 893784"/>
              <a:gd name="connsiteX2" fmla="*/ 9014935 w 9017944"/>
              <a:gd name="connsiteY2" fmla="*/ 884129 h 893784"/>
              <a:gd name="connsiteX3" fmla="*/ 0 w 9017944"/>
              <a:gd name="connsiteY3" fmla="*/ 893784 h 893784"/>
              <a:gd name="connsiteX4" fmla="*/ 2733 w 9017944"/>
              <a:gd name="connsiteY4" fmla="*/ 368571 h 893784"/>
              <a:gd name="connsiteX0" fmla="*/ 2733 w 9017944"/>
              <a:gd name="connsiteY0" fmla="*/ 368571 h 897004"/>
              <a:gd name="connsiteX1" fmla="*/ 9017944 w 9017944"/>
              <a:gd name="connsiteY1" fmla="*/ 0 h 897004"/>
              <a:gd name="connsiteX2" fmla="*/ 9014935 w 9017944"/>
              <a:gd name="connsiteY2" fmla="*/ 897004 h 897004"/>
              <a:gd name="connsiteX3" fmla="*/ 0 w 9017944"/>
              <a:gd name="connsiteY3" fmla="*/ 893784 h 897004"/>
              <a:gd name="connsiteX4" fmla="*/ 2733 w 9017944"/>
              <a:gd name="connsiteY4" fmla="*/ 368571 h 897004"/>
              <a:gd name="connsiteX0" fmla="*/ 0 w 9019904"/>
              <a:gd name="connsiteY0" fmla="*/ 375008 h 897004"/>
              <a:gd name="connsiteX1" fmla="*/ 9019904 w 9019904"/>
              <a:gd name="connsiteY1" fmla="*/ 0 h 897004"/>
              <a:gd name="connsiteX2" fmla="*/ 9016895 w 9019904"/>
              <a:gd name="connsiteY2" fmla="*/ 897004 h 897004"/>
              <a:gd name="connsiteX3" fmla="*/ 1960 w 9019904"/>
              <a:gd name="connsiteY3" fmla="*/ 893784 h 897004"/>
              <a:gd name="connsiteX4" fmla="*/ 0 w 9019904"/>
              <a:gd name="connsiteY4" fmla="*/ 375008 h 897004"/>
              <a:gd name="connsiteX0" fmla="*/ 2804 w 9022708"/>
              <a:gd name="connsiteY0" fmla="*/ 375008 h 897004"/>
              <a:gd name="connsiteX1" fmla="*/ 9022708 w 9022708"/>
              <a:gd name="connsiteY1" fmla="*/ 0 h 897004"/>
              <a:gd name="connsiteX2" fmla="*/ 9019699 w 9022708"/>
              <a:gd name="connsiteY2" fmla="*/ 897004 h 897004"/>
              <a:gd name="connsiteX3" fmla="*/ 71 w 9022708"/>
              <a:gd name="connsiteY3" fmla="*/ 893784 h 897004"/>
              <a:gd name="connsiteX4" fmla="*/ 2804 w 9022708"/>
              <a:gd name="connsiteY4" fmla="*/ 375008 h 897004"/>
              <a:gd name="connsiteX0" fmla="*/ 5126 w 9025030"/>
              <a:gd name="connsiteY0" fmla="*/ 375008 h 900222"/>
              <a:gd name="connsiteX1" fmla="*/ 9025030 w 9025030"/>
              <a:gd name="connsiteY1" fmla="*/ 0 h 900222"/>
              <a:gd name="connsiteX2" fmla="*/ 9022021 w 9025030"/>
              <a:gd name="connsiteY2" fmla="*/ 897004 h 900222"/>
              <a:gd name="connsiteX3" fmla="*/ 46 w 9025030"/>
              <a:gd name="connsiteY3" fmla="*/ 900222 h 900222"/>
              <a:gd name="connsiteX4" fmla="*/ 5126 w 9025030"/>
              <a:gd name="connsiteY4" fmla="*/ 375008 h 9002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025030" h="900222">
                <a:moveTo>
                  <a:pt x="5126" y="375008"/>
                </a:moveTo>
                <a:lnTo>
                  <a:pt x="9025030" y="0"/>
                </a:lnTo>
                <a:lnTo>
                  <a:pt x="9022021" y="897004"/>
                </a:lnTo>
                <a:lnTo>
                  <a:pt x="46" y="900222"/>
                </a:lnTo>
                <a:cubicBezTo>
                  <a:pt x="-607" y="727297"/>
                  <a:pt x="5779" y="547933"/>
                  <a:pt x="5126" y="375008"/>
                </a:cubicBezTo>
                <a:close/>
              </a:path>
            </a:pathLst>
          </a:custGeom>
          <a:solidFill>
            <a:srgbClr val="58C4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GB" sz="1800" dirty="0">
              <a:solidFill>
                <a:prstClr val="white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429375"/>
            <a:ext cx="2277533" cy="2921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75CFE96-D126-45D9-A6E4-95C69AD4FFD0}" type="datetimeFigureOut">
              <a:rPr lang="en-GB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19/09/2023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429375"/>
            <a:ext cx="3090333" cy="2921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80451" y="6416675"/>
            <a:ext cx="2321983" cy="3000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926E148A-09FC-4AFC-9343-99EA0532CE12}" type="slidenum">
              <a:rPr lang="en-GB" altLang="en-US">
                <a:cs typeface="Arial" panose="020B060402020202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GB" altLang="en-US" dirty="0">
              <a:cs typeface="Arial" panose="020B0604020202020204" pitchFamily="34" charset="0"/>
            </a:endParaRPr>
          </a:p>
        </p:txBody>
      </p:sp>
      <p:pic>
        <p:nvPicPr>
          <p:cNvPr id="1033" name="Picture 13" descr="C:\Users\Em095483\Downloads\Skyline hi res.png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87"/>
          <a:stretch>
            <a:fillRect/>
          </a:stretch>
        </p:blipFill>
        <p:spPr bwMode="auto">
          <a:xfrm>
            <a:off x="-14817" y="5413376"/>
            <a:ext cx="12255501" cy="1471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4" name="Picture 14" descr="C:\Users\Em095483\My Pictures &amp; Music\My Pictures\Transformation\Graphics\Wyn Transparent.png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91384" y="5949950"/>
            <a:ext cx="768349" cy="947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5" name="Picture 15" descr="C:\Users\Em095483\My Pictures &amp; Music\My Pictures\Transformation\Graphics\Sam Transparent.png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2219"/>
          <a:stretch>
            <a:fillRect/>
          </a:stretch>
        </p:blipFill>
        <p:spPr bwMode="auto">
          <a:xfrm>
            <a:off x="10657417" y="6094413"/>
            <a:ext cx="719667" cy="781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6" name="Picture 16" descr="C:\Users\Em095483\My Pictures &amp; Music\My Pictures\Transformation\Graphics\Cerys Transparent.png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72285" y="5973764"/>
            <a:ext cx="715433" cy="884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009242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364DDCD5-CDFA-4C86-8472-C8E43D0753C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91387" y="383689"/>
            <a:ext cx="10972800" cy="58367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l"/>
            <a:endParaRPr lang="en-GB" altLang="en-US" sz="6000" dirty="0"/>
          </a:p>
          <a:p>
            <a:pPr algn="l"/>
            <a:r>
              <a:rPr lang="en-GB" altLang="en-US" sz="6000" dirty="0"/>
              <a:t>Delivering the Plan</a:t>
            </a:r>
          </a:p>
          <a:p>
            <a:pPr algn="l"/>
            <a:endParaRPr lang="en-GB" altLang="en-US" sz="4000" dirty="0"/>
          </a:p>
          <a:p>
            <a:pPr algn="l"/>
            <a:r>
              <a:rPr lang="en-GB" altLang="en-US" sz="4000" dirty="0"/>
              <a:t>Paul Bostock</a:t>
            </a:r>
          </a:p>
          <a:p>
            <a:pPr algn="l"/>
            <a:r>
              <a:rPr lang="en-GB" altLang="en-US" sz="4000" dirty="0"/>
              <a:t>Chief Operating Officer</a:t>
            </a:r>
          </a:p>
          <a:p>
            <a:pPr algn="l"/>
            <a:endParaRPr lang="en-GB" altLang="en-US" sz="4000" dirty="0"/>
          </a:p>
          <a:p>
            <a:pPr algn="l"/>
            <a:endParaRPr lang="en-GB" altLang="en-US" sz="4000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69E04FB2-6CE1-43F0-B7EE-F8C9FA01604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54507" y="4898341"/>
            <a:ext cx="2893411" cy="6953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4641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43678" y="1329595"/>
            <a:ext cx="10280400" cy="4783359"/>
          </a:xfrm>
        </p:spPr>
        <p:txBody>
          <a:bodyPr/>
          <a:lstStyle/>
          <a:p>
            <a:pPr marL="0" indent="0">
              <a:lnSpc>
                <a:spcPct val="90000"/>
              </a:lnSpc>
              <a:buNone/>
              <a:defRPr/>
            </a:pPr>
            <a:r>
              <a:rPr lang="en-GB" altLang="en-US" sz="2000" dirty="0"/>
              <a:t>The Health Board needs to Plan for 5 Years of recurrent savings, at least £32m per annum to achieve a sustainable financial model</a:t>
            </a:r>
          </a:p>
          <a:p>
            <a:pPr marL="0" indent="0">
              <a:lnSpc>
                <a:spcPct val="90000"/>
              </a:lnSpc>
              <a:buNone/>
              <a:defRPr/>
            </a:pPr>
            <a:endParaRPr lang="en-GB" altLang="en-US" sz="2000" dirty="0"/>
          </a:p>
          <a:p>
            <a:pPr marL="0" indent="0">
              <a:lnSpc>
                <a:spcPct val="90000"/>
              </a:lnSpc>
              <a:buNone/>
              <a:defRPr/>
            </a:pPr>
            <a:r>
              <a:rPr lang="en-GB" altLang="en-US" sz="2000" dirty="0"/>
              <a:t>The operational response to this will be central to sustainable delivery</a:t>
            </a:r>
          </a:p>
          <a:p>
            <a:pPr marL="0" indent="0">
              <a:lnSpc>
                <a:spcPct val="90000"/>
              </a:lnSpc>
              <a:buNone/>
              <a:defRPr/>
            </a:pPr>
            <a:endParaRPr lang="en-GB" altLang="en-US" sz="2000" dirty="0"/>
          </a:p>
          <a:p>
            <a:pPr lvl="1">
              <a:lnSpc>
                <a:spcPct val="90000"/>
              </a:lnSpc>
              <a:buFont typeface="Arial" panose="020B0604020202020204" pitchFamily="34" charset="0"/>
              <a:buChar char="•"/>
              <a:defRPr/>
            </a:pPr>
            <a:r>
              <a:rPr lang="en-GB" altLang="en-US" sz="2000" dirty="0"/>
              <a:t>A traditional approach to savings of sharing across all health services will not deliver this level of savings</a:t>
            </a:r>
          </a:p>
          <a:p>
            <a:pPr lvl="1">
              <a:lnSpc>
                <a:spcPct val="90000"/>
              </a:lnSpc>
              <a:buFont typeface="Arial" panose="020B0604020202020204" pitchFamily="34" charset="0"/>
              <a:buChar char="•"/>
              <a:defRPr/>
            </a:pPr>
            <a:r>
              <a:rPr lang="en-GB" altLang="en-US" sz="2000" dirty="0"/>
              <a:t>Continuing the Health Board’s Strategy of providing care in the community and away from secondary care will be more sustainable</a:t>
            </a:r>
          </a:p>
          <a:p>
            <a:pPr lvl="1">
              <a:lnSpc>
                <a:spcPct val="90000"/>
              </a:lnSpc>
              <a:buFont typeface="Arial" panose="020B0604020202020204" pitchFamily="34" charset="0"/>
              <a:buChar char="•"/>
              <a:defRPr/>
            </a:pPr>
            <a:r>
              <a:rPr lang="en-GB" altLang="en-US" sz="2000" dirty="0"/>
              <a:t>A focus on improving quality will be central to sustainable savings </a:t>
            </a:r>
          </a:p>
          <a:p>
            <a:pPr lvl="1">
              <a:lnSpc>
                <a:spcPct val="90000"/>
              </a:lnSpc>
              <a:buFont typeface="Arial" panose="020B0604020202020204" pitchFamily="34" charset="0"/>
              <a:buChar char="•"/>
              <a:defRPr/>
            </a:pPr>
            <a:r>
              <a:rPr lang="en-GB" altLang="en-US" sz="2000" dirty="0"/>
              <a:t>Improving on productivity , efficiency and system wide savings schemes will be critical</a:t>
            </a:r>
          </a:p>
          <a:p>
            <a:pPr lvl="1">
              <a:lnSpc>
                <a:spcPct val="90000"/>
              </a:lnSpc>
              <a:buFont typeface="Arial" panose="020B0604020202020204" pitchFamily="34" charset="0"/>
              <a:buChar char="•"/>
              <a:defRPr/>
            </a:pPr>
            <a:r>
              <a:rPr lang="en-GB" altLang="en-US" sz="2000" dirty="0"/>
              <a:t>The Planned Care Improvement programme and 6 Goals programme for unscheduled care will be important vehicles for the delivery</a:t>
            </a:r>
          </a:p>
          <a:p>
            <a:pPr lvl="1">
              <a:lnSpc>
                <a:spcPct val="90000"/>
              </a:lnSpc>
              <a:buFont typeface="Arial" panose="020B0604020202020204" pitchFamily="34" charset="0"/>
              <a:buChar char="•"/>
              <a:defRPr/>
            </a:pPr>
            <a:r>
              <a:rPr lang="en-GB" altLang="en-US" sz="2000" dirty="0"/>
              <a:t>Workforce planning in 23/24 and beyond critical for sustainable delivery</a:t>
            </a:r>
            <a:endParaRPr lang="en-GB" altLang="en-US" sz="2400" dirty="0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332AD593-3E96-4E96-95D3-9B234F8C1B0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9350" y="83853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l"/>
            <a:r>
              <a:rPr lang="en-GB" altLang="en-US" sz="4000" dirty="0"/>
              <a:t>Delivering the Plan</a:t>
            </a:r>
          </a:p>
          <a:p>
            <a:pPr algn="l"/>
            <a:r>
              <a:rPr lang="en-GB" altLang="en-US" sz="3200" dirty="0"/>
              <a:t>Summary and operational Approach</a:t>
            </a:r>
          </a:p>
        </p:txBody>
      </p:sp>
    </p:spTree>
    <p:extLst>
      <p:ext uri="{BB962C8B-B14F-4D97-AF65-F5344CB8AC3E}">
        <p14:creationId xmlns:p14="http://schemas.microsoft.com/office/powerpoint/2010/main" val="2389417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82483B-E936-464D-A634-926C6962D9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Workforce Change for Delivery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3E973A3A-F57F-44F1-A74F-A0B12C85D56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60515102"/>
              </p:ext>
            </p:extLst>
          </p:nvPr>
        </p:nvGraphicFramePr>
        <p:xfrm>
          <a:off x="256854" y="1304818"/>
          <a:ext cx="11325546" cy="48521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82129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3800DC-B96E-4388-82AB-31E1E083AB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Planned Care Improvement Programme</a:t>
            </a:r>
            <a:br>
              <a:rPr lang="en-GB" dirty="0"/>
            </a:br>
            <a:r>
              <a:rPr lang="en-GB" sz="3200" dirty="0"/>
              <a:t>Productivity and Efficiency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517579C5-790E-4582-A566-16329A78B67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42225909"/>
              </p:ext>
            </p:extLst>
          </p:nvPr>
        </p:nvGraphicFramePr>
        <p:xfrm>
          <a:off x="609600" y="1600200"/>
          <a:ext cx="109728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1781959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3800DC-B96E-4388-82AB-31E1E083AB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Planned Care Improvement Programme</a:t>
            </a:r>
            <a:br>
              <a:rPr lang="en-GB" dirty="0"/>
            </a:br>
            <a:r>
              <a:rPr lang="en-GB" sz="3200" dirty="0"/>
              <a:t>Productivity and Efficiency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517579C5-790E-4582-A566-16329A78B67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4448789"/>
              </p:ext>
            </p:extLst>
          </p:nvPr>
        </p:nvGraphicFramePr>
        <p:xfrm>
          <a:off x="609600" y="1600200"/>
          <a:ext cx="109728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8705394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3800DC-B96E-4388-82AB-31E1E083AB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6 Goals Programme – Emergency care </a:t>
            </a:r>
            <a:br>
              <a:rPr lang="en-GB" dirty="0"/>
            </a:br>
            <a:r>
              <a:rPr lang="en-GB" sz="3200" dirty="0"/>
              <a:t>Productivity and Efficiency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517579C5-790E-4582-A566-16329A78B67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81164281"/>
              </p:ext>
            </p:extLst>
          </p:nvPr>
        </p:nvGraphicFramePr>
        <p:xfrm>
          <a:off x="609600" y="1600200"/>
          <a:ext cx="109728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0011356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3800DC-B96E-4388-82AB-31E1E083AB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6 Goals Programme – Emergency care </a:t>
            </a:r>
            <a:br>
              <a:rPr lang="en-GB" dirty="0"/>
            </a:br>
            <a:r>
              <a:rPr lang="en-GB" sz="3200" dirty="0"/>
              <a:t>Productivity and Efficiency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517579C5-790E-4582-A566-16329A78B67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23639975"/>
              </p:ext>
            </p:extLst>
          </p:nvPr>
        </p:nvGraphicFramePr>
        <p:xfrm>
          <a:off x="609600" y="1600200"/>
          <a:ext cx="109728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633279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859779-C2A7-4CD1-97F4-FE6917F1CE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Moving Care to Community settings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0FE15EFB-BDC7-40BE-AC7B-3108DEB622B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27521082"/>
              </p:ext>
            </p:extLst>
          </p:nvPr>
        </p:nvGraphicFramePr>
        <p:xfrm>
          <a:off x="609600" y="1600200"/>
          <a:ext cx="109728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24470313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7EC006-1483-40AD-B49C-73FC59322B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Summary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1797B83-7629-4A32-B236-01B332D4AB9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800" dirty="0"/>
              <a:t>A focus on Efficiency and productivity improves use of our resources and reduces reliance on temporary costly additional capacity</a:t>
            </a:r>
          </a:p>
          <a:p>
            <a:r>
              <a:rPr lang="en-GB" sz="2800" dirty="0"/>
              <a:t>Improvements to waiting times ensures patients are either treated earlier or provided with best advice to self manage their condition</a:t>
            </a:r>
          </a:p>
          <a:p>
            <a:r>
              <a:rPr lang="en-GB" sz="2800" dirty="0"/>
              <a:t>Provision of care closer to home is a more sustainable model in relation to cost and better for patients</a:t>
            </a:r>
          </a:p>
          <a:p>
            <a:r>
              <a:rPr lang="en-GB" sz="2800" dirty="0"/>
              <a:t>Sustainability comes from changing what and how we deliver for patients and providing patients with the tools and support to self manage where appropriate</a:t>
            </a:r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63456940"/>
      </p:ext>
    </p:extLst>
  </p:cSld>
  <p:clrMapOvr>
    <a:masterClrMapping/>
  </p:clrMapOvr>
</p:sld>
</file>

<file path=ppt/theme/theme1.xml><?xml version="1.0" encoding="utf-8"?>
<a:theme xmlns:a="http://schemas.openxmlformats.org/drawingml/2006/main" name="Shaping-Our-Future-Wellbeing-Powerpoint-Template-Wyn-Sam-Cerys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AGM Presentation 19-20 final" id="{FA3B13C7-5967-440A-819C-088D9F12B1A9}" vid="{50767921-FCAC-435C-84AD-92FE300843D7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AGM Presentation 19-20 final</Template>
  <TotalTime>4480</TotalTime>
  <Words>596</Words>
  <Application>Microsoft Office PowerPoint</Application>
  <PresentationFormat>Widescreen</PresentationFormat>
  <Paragraphs>76</Paragraphs>
  <Slides>9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Arial</vt:lpstr>
      <vt:lpstr>Calibri</vt:lpstr>
      <vt:lpstr>Verdana</vt:lpstr>
      <vt:lpstr>Shaping-Our-Future-Wellbeing-Powerpoint-Template-Wyn-Sam-Cerys</vt:lpstr>
      <vt:lpstr>PowerPoint Presentation</vt:lpstr>
      <vt:lpstr>PowerPoint Presentation</vt:lpstr>
      <vt:lpstr>Workforce Change for Delivery</vt:lpstr>
      <vt:lpstr>Planned Care Improvement Programme Productivity and Efficiency</vt:lpstr>
      <vt:lpstr>Planned Care Improvement Programme Productivity and Efficiency</vt:lpstr>
      <vt:lpstr>6 Goals Programme – Emergency care  Productivity and Efficiency</vt:lpstr>
      <vt:lpstr>6 Goals Programme – Emergency care  Productivity and Efficiency</vt:lpstr>
      <vt:lpstr>Moving Care to Community settings</vt:lpstr>
      <vt:lpstr>Summary </vt:lpstr>
    </vt:vector>
  </TitlesOfParts>
  <Company>C&amp;VUHB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Annual Accounts 19/20</dc:title>
  <dc:creator>Christopher Lewis.Finance (Cardiff and Vale UHB - Finance)</dc:creator>
  <cp:lastModifiedBy>Matthew Temby (Cardiff and Vale UHB - Operations)</cp:lastModifiedBy>
  <cp:revision>115</cp:revision>
  <cp:lastPrinted>2021-06-30T11:06:19Z</cp:lastPrinted>
  <dcterms:created xsi:type="dcterms:W3CDTF">2020-09-17T08:29:00Z</dcterms:created>
  <dcterms:modified xsi:type="dcterms:W3CDTF">2023-09-19T08:47:12Z</dcterms:modified>
</cp:coreProperties>
</file>