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1F4CD-0708-4339-A47D-25F76AEDB4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A33616-6C58-403A-899C-3B7D55F71B27}">
      <dgm:prSet phldrT="[Text]"/>
      <dgm:spPr/>
      <dgm:t>
        <a:bodyPr/>
        <a:lstStyle/>
        <a:p>
          <a:r>
            <a:rPr lang="en-US" dirty="0"/>
            <a:t>Clinical Director</a:t>
          </a:r>
        </a:p>
      </dgm:t>
    </dgm:pt>
    <dgm:pt modelId="{D5F52E3B-7BE2-4E80-90FF-8306A17CFF8A}" type="parTrans" cxnId="{B5368AB3-6A09-4986-8A56-83DA555636EB}">
      <dgm:prSet/>
      <dgm:spPr/>
      <dgm:t>
        <a:bodyPr/>
        <a:lstStyle/>
        <a:p>
          <a:endParaRPr lang="en-US"/>
        </a:p>
      </dgm:t>
    </dgm:pt>
    <dgm:pt modelId="{163CC27F-84E5-444B-8EA9-ABC32484E352}" type="sibTrans" cxnId="{B5368AB3-6A09-4986-8A56-83DA555636EB}">
      <dgm:prSet/>
      <dgm:spPr/>
      <dgm:t>
        <a:bodyPr/>
        <a:lstStyle/>
        <a:p>
          <a:endParaRPr lang="en-US"/>
        </a:p>
      </dgm:t>
    </dgm:pt>
    <dgm:pt modelId="{0518F379-9B76-4D24-9528-ABF29A5CC0F7}">
      <dgm:prSet phldrT="[Text]"/>
      <dgm:spPr/>
      <dgm:t>
        <a:bodyPr/>
        <a:lstStyle/>
        <a:p>
          <a:r>
            <a:rPr lang="en-US" dirty="0"/>
            <a:t>Head of Adult </a:t>
          </a:r>
        </a:p>
        <a:p>
          <a:r>
            <a:rPr lang="en-US" dirty="0"/>
            <a:t>Specialty</a:t>
          </a:r>
        </a:p>
      </dgm:t>
    </dgm:pt>
    <dgm:pt modelId="{DE416E60-CF12-4738-8056-F98A479FE49F}" type="parTrans" cxnId="{DC6C29E2-CB45-4A25-A817-0402689C31A5}">
      <dgm:prSet/>
      <dgm:spPr/>
      <dgm:t>
        <a:bodyPr/>
        <a:lstStyle/>
        <a:p>
          <a:endParaRPr lang="en-US"/>
        </a:p>
      </dgm:t>
    </dgm:pt>
    <dgm:pt modelId="{BE12FF9A-AA6D-4E26-8169-D66AD7FF6FB4}" type="sibTrans" cxnId="{DC6C29E2-CB45-4A25-A817-0402689C31A5}">
      <dgm:prSet/>
      <dgm:spPr/>
      <dgm:t>
        <a:bodyPr/>
        <a:lstStyle/>
        <a:p>
          <a:endParaRPr lang="en-US"/>
        </a:p>
      </dgm:t>
    </dgm:pt>
    <dgm:pt modelId="{F6A84389-7479-4671-AFAB-22C86A1013C3}">
      <dgm:prSet phldrT="[Text]"/>
      <dgm:spPr/>
      <dgm:t>
        <a:bodyPr/>
        <a:lstStyle/>
        <a:p>
          <a:r>
            <a:rPr lang="en-US" dirty="0"/>
            <a:t>Lead Consultant Psychologist Community Mental</a:t>
          </a:r>
        </a:p>
      </dgm:t>
    </dgm:pt>
    <dgm:pt modelId="{5E5B7B96-2CDB-4DBE-BD1E-B6804DEF3F33}" type="parTrans" cxnId="{121FD0C0-474E-4E7F-9072-7C99AEF77048}">
      <dgm:prSet/>
      <dgm:spPr/>
      <dgm:t>
        <a:bodyPr/>
        <a:lstStyle/>
        <a:p>
          <a:endParaRPr lang="en-US"/>
        </a:p>
      </dgm:t>
    </dgm:pt>
    <dgm:pt modelId="{C6A80A7F-77F7-4D7F-A182-4E9EE385A904}" type="sibTrans" cxnId="{121FD0C0-474E-4E7F-9072-7C99AEF77048}">
      <dgm:prSet/>
      <dgm:spPr/>
      <dgm:t>
        <a:bodyPr/>
        <a:lstStyle/>
        <a:p>
          <a:endParaRPr lang="en-US"/>
        </a:p>
      </dgm:t>
    </dgm:pt>
    <dgm:pt modelId="{677867AE-D383-4741-A19C-212DA7B39248}">
      <dgm:prSet/>
      <dgm:spPr/>
      <dgm:t>
        <a:bodyPr/>
        <a:lstStyle/>
        <a:p>
          <a:r>
            <a:rPr lang="en-US" dirty="0"/>
            <a:t>Head of Older Adult </a:t>
          </a:r>
          <a:r>
            <a:rPr lang="en-US" dirty="0" err="1"/>
            <a:t>Speciality</a:t>
          </a:r>
          <a:endParaRPr lang="en-US" dirty="0"/>
        </a:p>
      </dgm:t>
    </dgm:pt>
    <dgm:pt modelId="{8BE15F60-AC23-42C2-B1B2-C05367E5646B}" type="parTrans" cxnId="{6F0377BB-8D43-4C90-846E-99D061915CE7}">
      <dgm:prSet/>
      <dgm:spPr/>
      <dgm:t>
        <a:bodyPr/>
        <a:lstStyle/>
        <a:p>
          <a:endParaRPr lang="en-US"/>
        </a:p>
      </dgm:t>
    </dgm:pt>
    <dgm:pt modelId="{BE18F588-8385-45F5-A5A3-006B4ED2851B}" type="sibTrans" cxnId="{6F0377BB-8D43-4C90-846E-99D061915CE7}">
      <dgm:prSet/>
      <dgm:spPr/>
      <dgm:t>
        <a:bodyPr/>
        <a:lstStyle/>
        <a:p>
          <a:endParaRPr lang="en-US"/>
        </a:p>
      </dgm:t>
    </dgm:pt>
    <dgm:pt modelId="{FF099EF7-321E-45BF-AED6-CB0900C8341A}">
      <dgm:prSet phldrT="[Text]"/>
      <dgm:spPr/>
      <dgm:t>
        <a:bodyPr/>
        <a:lstStyle/>
        <a:p>
          <a:r>
            <a:rPr lang="en-US" dirty="0"/>
            <a:t>Head of Clinical Health Psychology Specialty</a:t>
          </a:r>
        </a:p>
      </dgm:t>
    </dgm:pt>
    <dgm:pt modelId="{77A2F5FD-58D1-4D68-BCF2-D7F56AB792AB}" type="parTrans" cxnId="{98272939-6EB7-44C7-AD4D-4C03F6589210}">
      <dgm:prSet/>
      <dgm:spPr/>
      <dgm:t>
        <a:bodyPr/>
        <a:lstStyle/>
        <a:p>
          <a:endParaRPr lang="en-US"/>
        </a:p>
      </dgm:t>
    </dgm:pt>
    <dgm:pt modelId="{46290DE6-CD0C-4A93-A40F-C405E9AA9A19}" type="sibTrans" cxnId="{98272939-6EB7-44C7-AD4D-4C03F6589210}">
      <dgm:prSet/>
      <dgm:spPr/>
      <dgm:t>
        <a:bodyPr/>
        <a:lstStyle/>
        <a:p>
          <a:endParaRPr lang="en-US"/>
        </a:p>
      </dgm:t>
    </dgm:pt>
    <dgm:pt modelId="{5A059123-7559-42F8-A429-2DD037A7FC85}">
      <dgm:prSet/>
      <dgm:spPr/>
      <dgm:t>
        <a:bodyPr/>
        <a:lstStyle/>
        <a:p>
          <a:r>
            <a:rPr lang="en-US" dirty="0"/>
            <a:t>Consultant Psychologist MHSOP Inpatient Services</a:t>
          </a:r>
        </a:p>
      </dgm:t>
    </dgm:pt>
    <dgm:pt modelId="{7CBB8AA7-F18D-423C-8EAB-0B7075F294D5}" type="parTrans" cxnId="{E26AE659-F7C1-4553-812B-E24D5E92E86F}">
      <dgm:prSet/>
      <dgm:spPr/>
      <dgm:t>
        <a:bodyPr/>
        <a:lstStyle/>
        <a:p>
          <a:endParaRPr lang="en-US"/>
        </a:p>
      </dgm:t>
    </dgm:pt>
    <dgm:pt modelId="{691E55BB-F63B-40CA-A7AC-84D054BDA90E}" type="sibTrans" cxnId="{E26AE659-F7C1-4553-812B-E24D5E92E86F}">
      <dgm:prSet/>
      <dgm:spPr/>
      <dgm:t>
        <a:bodyPr/>
        <a:lstStyle/>
        <a:p>
          <a:endParaRPr lang="en-US"/>
        </a:p>
      </dgm:t>
    </dgm:pt>
    <dgm:pt modelId="{FE861008-404F-4D70-999D-862FB3BDB56F}">
      <dgm:prSet/>
      <dgm:spPr/>
      <dgm:t>
        <a:bodyPr/>
        <a:lstStyle/>
        <a:p>
          <a:r>
            <a:rPr lang="en-US" dirty="0"/>
            <a:t>Consultant Psychologist MHSOP Community Services</a:t>
          </a:r>
        </a:p>
      </dgm:t>
    </dgm:pt>
    <dgm:pt modelId="{81E7ACB6-79A2-41CE-B9B5-B9B5A1DA945D}" type="parTrans" cxnId="{9AA04855-F222-4412-BA5E-A43E8686BB34}">
      <dgm:prSet/>
      <dgm:spPr/>
      <dgm:t>
        <a:bodyPr/>
        <a:lstStyle/>
        <a:p>
          <a:endParaRPr lang="en-GB"/>
        </a:p>
      </dgm:t>
    </dgm:pt>
    <dgm:pt modelId="{BDAE11CD-3F84-4C58-946E-7C0B96F212A1}" type="sibTrans" cxnId="{9AA04855-F222-4412-BA5E-A43E8686BB34}">
      <dgm:prSet/>
      <dgm:spPr/>
      <dgm:t>
        <a:bodyPr/>
        <a:lstStyle/>
        <a:p>
          <a:endParaRPr lang="en-GB"/>
        </a:p>
      </dgm:t>
    </dgm:pt>
    <dgm:pt modelId="{308D99A0-B2CF-40F9-B297-98F1AC48C5E6}">
      <dgm:prSet phldrT="[Text]"/>
      <dgm:spPr/>
      <dgm:t>
        <a:bodyPr/>
        <a:lstStyle/>
        <a:p>
          <a:r>
            <a:rPr lang="en-US" dirty="0"/>
            <a:t>Directorate Manager</a:t>
          </a:r>
        </a:p>
      </dgm:t>
    </dgm:pt>
    <dgm:pt modelId="{199E7DFC-0EFE-497D-BA38-DD70A301F301}" type="parTrans" cxnId="{D9EF327C-7CC6-4EC8-BC5D-BF0616559C20}">
      <dgm:prSet/>
      <dgm:spPr/>
      <dgm:t>
        <a:bodyPr/>
        <a:lstStyle/>
        <a:p>
          <a:endParaRPr lang="en-GB"/>
        </a:p>
      </dgm:t>
    </dgm:pt>
    <dgm:pt modelId="{7E2DE7AF-65B6-453A-BFC0-BF45284CBBBC}" type="sibTrans" cxnId="{D9EF327C-7CC6-4EC8-BC5D-BF0616559C20}">
      <dgm:prSet/>
      <dgm:spPr/>
      <dgm:t>
        <a:bodyPr/>
        <a:lstStyle/>
        <a:p>
          <a:endParaRPr lang="en-GB"/>
        </a:p>
      </dgm:t>
    </dgm:pt>
    <dgm:pt modelId="{AA673BB3-FE9E-4D85-8AD6-AD6AD7546DF2}">
      <dgm:prSet phldrT="[Text]"/>
      <dgm:spPr/>
      <dgm:t>
        <a:bodyPr/>
        <a:lstStyle/>
        <a:p>
          <a:r>
            <a:rPr lang="en-US" dirty="0"/>
            <a:t>Assistant Directorate Manager</a:t>
          </a:r>
        </a:p>
      </dgm:t>
    </dgm:pt>
    <dgm:pt modelId="{B9B16DA9-4A7D-4C78-87EC-F709E0B93918}" type="parTrans" cxnId="{BADB37B3-48B1-4774-9D61-DC273FEEFF74}">
      <dgm:prSet/>
      <dgm:spPr/>
      <dgm:t>
        <a:bodyPr/>
        <a:lstStyle/>
        <a:p>
          <a:endParaRPr lang="en-GB"/>
        </a:p>
      </dgm:t>
    </dgm:pt>
    <dgm:pt modelId="{036F1EDB-3C67-41FC-A483-580698A211D0}" type="sibTrans" cxnId="{BADB37B3-48B1-4774-9D61-DC273FEEFF74}">
      <dgm:prSet/>
      <dgm:spPr/>
      <dgm:t>
        <a:bodyPr/>
        <a:lstStyle/>
        <a:p>
          <a:endParaRPr lang="en-GB"/>
        </a:p>
      </dgm:t>
    </dgm:pt>
    <dgm:pt modelId="{859EF7AB-3593-457A-95A5-B69D976A8F92}">
      <dgm:prSet phldrT="[Text]"/>
      <dgm:spPr/>
      <dgm:t>
        <a:bodyPr/>
        <a:lstStyle/>
        <a:p>
          <a:r>
            <a:rPr lang="en-US" dirty="0"/>
            <a:t>Operational Lead PMHSS</a:t>
          </a:r>
        </a:p>
      </dgm:t>
    </dgm:pt>
    <dgm:pt modelId="{D2C7D237-9684-48CE-9A9A-A660FB29FBB1}" type="parTrans" cxnId="{7AC0EA60-AA78-47FB-97D9-35290D73E244}">
      <dgm:prSet/>
      <dgm:spPr/>
      <dgm:t>
        <a:bodyPr/>
        <a:lstStyle/>
        <a:p>
          <a:endParaRPr lang="en-GB"/>
        </a:p>
      </dgm:t>
    </dgm:pt>
    <dgm:pt modelId="{714BE156-56B2-425D-B714-FC91F81D8DFD}" type="sibTrans" cxnId="{7AC0EA60-AA78-47FB-97D9-35290D73E244}">
      <dgm:prSet/>
      <dgm:spPr/>
      <dgm:t>
        <a:bodyPr/>
        <a:lstStyle/>
        <a:p>
          <a:endParaRPr lang="en-GB"/>
        </a:p>
      </dgm:t>
    </dgm:pt>
    <dgm:pt modelId="{CA3696B0-7B12-4171-B3BD-96CC93376E19}">
      <dgm:prSet phldrT="[Text]"/>
      <dgm:spPr/>
      <dgm:t>
        <a:bodyPr/>
        <a:lstStyle/>
        <a:p>
          <a:r>
            <a:rPr lang="en-US" dirty="0"/>
            <a:t>Clinical Lead Psychological Therapies Hub</a:t>
          </a:r>
        </a:p>
      </dgm:t>
    </dgm:pt>
    <dgm:pt modelId="{9A2B63B1-C503-48BA-9779-E310C9E97B24}" type="parTrans" cxnId="{F86FEDF1-B1CC-4111-B6DC-7E51208B8B1A}">
      <dgm:prSet/>
      <dgm:spPr/>
      <dgm:t>
        <a:bodyPr/>
        <a:lstStyle/>
        <a:p>
          <a:endParaRPr lang="en-GB"/>
        </a:p>
      </dgm:t>
    </dgm:pt>
    <dgm:pt modelId="{368A2AE0-C677-44E1-ACC7-D94416EE8F10}" type="sibTrans" cxnId="{F86FEDF1-B1CC-4111-B6DC-7E51208B8B1A}">
      <dgm:prSet/>
      <dgm:spPr/>
      <dgm:t>
        <a:bodyPr/>
        <a:lstStyle/>
        <a:p>
          <a:endParaRPr lang="en-GB"/>
        </a:p>
      </dgm:t>
    </dgm:pt>
    <dgm:pt modelId="{60A74F0B-BFE8-4717-BE95-5F56D0DCBF5F}">
      <dgm:prSet phldrT="[Text]"/>
      <dgm:spPr/>
      <dgm:t>
        <a:bodyPr/>
        <a:lstStyle/>
        <a:p>
          <a:r>
            <a:rPr lang="en-US" dirty="0"/>
            <a:t>Head of Primary Care Counselling Service</a:t>
          </a:r>
        </a:p>
      </dgm:t>
    </dgm:pt>
    <dgm:pt modelId="{F01E0699-B029-4657-B66A-F6C53FCFD7BD}" type="parTrans" cxnId="{446BAA05-E146-4262-80AE-BB87F282D4B6}">
      <dgm:prSet/>
      <dgm:spPr/>
      <dgm:t>
        <a:bodyPr/>
        <a:lstStyle/>
        <a:p>
          <a:endParaRPr lang="en-GB"/>
        </a:p>
      </dgm:t>
    </dgm:pt>
    <dgm:pt modelId="{61EA631C-E8D8-4FC9-AD04-73888ACF724A}" type="sibTrans" cxnId="{446BAA05-E146-4262-80AE-BB87F282D4B6}">
      <dgm:prSet/>
      <dgm:spPr/>
      <dgm:t>
        <a:bodyPr/>
        <a:lstStyle/>
        <a:p>
          <a:endParaRPr lang="en-GB"/>
        </a:p>
      </dgm:t>
    </dgm:pt>
    <dgm:pt modelId="{266914A0-119F-45A5-A738-816D06290893}">
      <dgm:prSet phldrT="[Text]"/>
      <dgm:spPr/>
      <dgm:t>
        <a:bodyPr/>
        <a:lstStyle/>
        <a:p>
          <a:r>
            <a:rPr lang="en-US" dirty="0"/>
            <a:t>Operational Lead Primary Care Liaison Service</a:t>
          </a:r>
        </a:p>
      </dgm:t>
    </dgm:pt>
    <dgm:pt modelId="{764BBD1B-8596-46E7-876D-D326B9F600E5}" type="parTrans" cxnId="{EA873710-6172-4660-BB88-C7EF4896652B}">
      <dgm:prSet/>
      <dgm:spPr/>
      <dgm:t>
        <a:bodyPr/>
        <a:lstStyle/>
        <a:p>
          <a:endParaRPr lang="en-GB"/>
        </a:p>
      </dgm:t>
    </dgm:pt>
    <dgm:pt modelId="{D000CC89-D1FC-44D7-BBFA-849FF7214CB3}" type="sibTrans" cxnId="{EA873710-6172-4660-BB88-C7EF4896652B}">
      <dgm:prSet/>
      <dgm:spPr/>
      <dgm:t>
        <a:bodyPr/>
        <a:lstStyle/>
        <a:p>
          <a:endParaRPr lang="en-GB"/>
        </a:p>
      </dgm:t>
    </dgm:pt>
    <dgm:pt modelId="{C9157D27-7230-43AA-9020-BE9B26A07323}">
      <dgm:prSet phldrT="[Text]"/>
      <dgm:spPr/>
      <dgm:t>
        <a:bodyPr/>
        <a:lstStyle/>
        <a:p>
          <a:r>
            <a:rPr lang="en-US" dirty="0"/>
            <a:t>Clinical Lead for Traumatic Stress Service</a:t>
          </a:r>
        </a:p>
      </dgm:t>
    </dgm:pt>
    <dgm:pt modelId="{09D0F89D-92B0-4219-8D8C-15698060F75E}" type="parTrans" cxnId="{4D2613F5-2035-4E09-90E6-FAD71FC6006F}">
      <dgm:prSet/>
      <dgm:spPr/>
      <dgm:t>
        <a:bodyPr/>
        <a:lstStyle/>
        <a:p>
          <a:endParaRPr lang="en-GB"/>
        </a:p>
      </dgm:t>
    </dgm:pt>
    <dgm:pt modelId="{AFD2AD8F-A1D0-47C3-8921-A5AC7B5201BE}" type="sibTrans" cxnId="{4D2613F5-2035-4E09-90E6-FAD71FC6006F}">
      <dgm:prSet/>
      <dgm:spPr/>
      <dgm:t>
        <a:bodyPr/>
        <a:lstStyle/>
        <a:p>
          <a:endParaRPr lang="en-GB"/>
        </a:p>
      </dgm:t>
    </dgm:pt>
    <dgm:pt modelId="{082A7E92-F7C7-4062-8DD1-6013EE949AFA}">
      <dgm:prSet phldrT="[Text]"/>
      <dgm:spPr/>
      <dgm:t>
        <a:bodyPr/>
        <a:lstStyle/>
        <a:p>
          <a:r>
            <a:rPr lang="en-US" dirty="0"/>
            <a:t>Clinical Lead for Integrated Autism Service</a:t>
          </a:r>
        </a:p>
      </dgm:t>
    </dgm:pt>
    <dgm:pt modelId="{5A2C3ACA-C9C4-41C9-8866-A24FDAFBE8B5}" type="parTrans" cxnId="{1F99C504-7AC3-4CFC-9B63-CA3A02266DD5}">
      <dgm:prSet/>
      <dgm:spPr/>
      <dgm:t>
        <a:bodyPr/>
        <a:lstStyle/>
        <a:p>
          <a:endParaRPr lang="en-GB"/>
        </a:p>
      </dgm:t>
    </dgm:pt>
    <dgm:pt modelId="{7792927C-1CAA-473E-BF3A-ADA220358C57}" type="sibTrans" cxnId="{1F99C504-7AC3-4CFC-9B63-CA3A02266DD5}">
      <dgm:prSet/>
      <dgm:spPr/>
      <dgm:t>
        <a:bodyPr/>
        <a:lstStyle/>
        <a:p>
          <a:endParaRPr lang="en-GB"/>
        </a:p>
      </dgm:t>
    </dgm:pt>
    <dgm:pt modelId="{4D959005-9EFA-4FB2-9259-0200A091506F}">
      <dgm:prSet phldrT="[Text]"/>
      <dgm:spPr/>
      <dgm:t>
        <a:bodyPr/>
        <a:lstStyle/>
        <a:p>
          <a:r>
            <a:rPr lang="en-US" dirty="0"/>
            <a:t>Consultant for Neuropsychology</a:t>
          </a:r>
        </a:p>
      </dgm:t>
    </dgm:pt>
    <dgm:pt modelId="{7F64DA9D-E5DF-4B48-B21C-9C902DF5F97A}" type="parTrans" cxnId="{D81F4296-E555-4E67-B27C-89FFEBB832B5}">
      <dgm:prSet/>
      <dgm:spPr/>
      <dgm:t>
        <a:bodyPr/>
        <a:lstStyle/>
        <a:p>
          <a:endParaRPr lang="en-GB"/>
        </a:p>
      </dgm:t>
    </dgm:pt>
    <dgm:pt modelId="{C4A5570A-87FE-4E22-9D33-5BE3BA52F9A3}" type="sibTrans" cxnId="{D81F4296-E555-4E67-B27C-89FFEBB832B5}">
      <dgm:prSet/>
      <dgm:spPr/>
      <dgm:t>
        <a:bodyPr/>
        <a:lstStyle/>
        <a:p>
          <a:endParaRPr lang="en-GB"/>
        </a:p>
      </dgm:t>
    </dgm:pt>
    <dgm:pt modelId="{4D08FC9B-6ED1-4714-AC78-3FC018C53E58}">
      <dgm:prSet phldrT="[Text]"/>
      <dgm:spPr/>
      <dgm:t>
        <a:bodyPr/>
        <a:lstStyle/>
        <a:p>
          <a:r>
            <a:rPr lang="en-US" dirty="0"/>
            <a:t>Consultant for Community Brain Injury Team</a:t>
          </a:r>
        </a:p>
      </dgm:t>
    </dgm:pt>
    <dgm:pt modelId="{3E8ED12D-38FE-4BA9-9176-9F360973E57B}" type="parTrans" cxnId="{7027C55A-8D2A-4D4A-AF57-DB64F588D128}">
      <dgm:prSet/>
      <dgm:spPr/>
      <dgm:t>
        <a:bodyPr/>
        <a:lstStyle/>
        <a:p>
          <a:endParaRPr lang="en-GB"/>
        </a:p>
      </dgm:t>
    </dgm:pt>
    <dgm:pt modelId="{9DBB1427-ACE7-4CA5-B21A-873AD5F8FACA}" type="sibTrans" cxnId="{7027C55A-8D2A-4D4A-AF57-DB64F588D128}">
      <dgm:prSet/>
      <dgm:spPr/>
      <dgm:t>
        <a:bodyPr/>
        <a:lstStyle/>
        <a:p>
          <a:endParaRPr lang="en-GB"/>
        </a:p>
      </dgm:t>
    </dgm:pt>
    <dgm:pt modelId="{29CAA5E0-194F-480F-A34F-B83FB5163CF8}">
      <dgm:prSet phldrT="[Text]"/>
      <dgm:spPr/>
      <dgm:t>
        <a:bodyPr/>
        <a:lstStyle/>
        <a:p>
          <a:r>
            <a:rPr lang="en-US" dirty="0"/>
            <a:t>Consultant for Welsh Gender Service</a:t>
          </a:r>
        </a:p>
      </dgm:t>
    </dgm:pt>
    <dgm:pt modelId="{2D84227C-1140-42CA-9716-CEE1B65862BB}" type="parTrans" cxnId="{CEFBD56E-FDFE-43A5-AD21-B1B39AA60D7D}">
      <dgm:prSet/>
      <dgm:spPr/>
      <dgm:t>
        <a:bodyPr/>
        <a:lstStyle/>
        <a:p>
          <a:endParaRPr lang="en-GB"/>
        </a:p>
      </dgm:t>
    </dgm:pt>
    <dgm:pt modelId="{448E0B9D-4436-4E30-974C-D3BDAB18CF60}" type="sibTrans" cxnId="{CEFBD56E-FDFE-43A5-AD21-B1B39AA60D7D}">
      <dgm:prSet/>
      <dgm:spPr/>
      <dgm:t>
        <a:bodyPr/>
        <a:lstStyle/>
        <a:p>
          <a:endParaRPr lang="en-GB"/>
        </a:p>
      </dgm:t>
    </dgm:pt>
    <dgm:pt modelId="{9692E108-1099-4641-B557-A19E4BA54ED9}">
      <dgm:prSet phldrT="[Text]"/>
      <dgm:spPr/>
      <dgm:t>
        <a:bodyPr/>
        <a:lstStyle/>
        <a:p>
          <a:r>
            <a:rPr lang="en-US" dirty="0"/>
            <a:t>Consultant for </a:t>
          </a:r>
          <a:r>
            <a:rPr lang="en-US" dirty="0" err="1"/>
            <a:t>Covid</a:t>
          </a:r>
          <a:r>
            <a:rPr lang="en-US" dirty="0"/>
            <a:t> Rehab Service</a:t>
          </a:r>
        </a:p>
      </dgm:t>
    </dgm:pt>
    <dgm:pt modelId="{F1C70671-7143-4D99-B25F-E572EB34487B}" type="parTrans" cxnId="{92702AFB-B150-4A32-BAB7-D76DDD99B770}">
      <dgm:prSet/>
      <dgm:spPr/>
      <dgm:t>
        <a:bodyPr/>
        <a:lstStyle/>
        <a:p>
          <a:endParaRPr lang="en-GB"/>
        </a:p>
      </dgm:t>
    </dgm:pt>
    <dgm:pt modelId="{65D1CC3D-E4FE-400C-ADF8-67A2BF211C1F}" type="sibTrans" cxnId="{92702AFB-B150-4A32-BAB7-D76DDD99B770}">
      <dgm:prSet/>
      <dgm:spPr/>
      <dgm:t>
        <a:bodyPr/>
        <a:lstStyle/>
        <a:p>
          <a:endParaRPr lang="en-GB"/>
        </a:p>
      </dgm:t>
    </dgm:pt>
    <dgm:pt modelId="{5C035BA6-A42A-467A-AED5-E6FEEE758018}">
      <dgm:prSet phldrT="[Text]"/>
      <dgm:spPr/>
      <dgm:t>
        <a:bodyPr/>
        <a:lstStyle/>
        <a:p>
          <a:r>
            <a:rPr lang="en-US" dirty="0"/>
            <a:t>Consultant for Nephrology &amp; Transplant</a:t>
          </a:r>
        </a:p>
      </dgm:t>
    </dgm:pt>
    <dgm:pt modelId="{3D498343-D07E-4BAD-B628-90B8814D736A}" type="parTrans" cxnId="{2A36B52A-19A1-43F2-91E8-BAF6604D24FE}">
      <dgm:prSet/>
      <dgm:spPr/>
      <dgm:t>
        <a:bodyPr/>
        <a:lstStyle/>
        <a:p>
          <a:endParaRPr lang="en-GB"/>
        </a:p>
      </dgm:t>
    </dgm:pt>
    <dgm:pt modelId="{616B5BD3-7D64-4F49-BFF1-C8BF1A81D5A6}" type="sibTrans" cxnId="{2A36B52A-19A1-43F2-91E8-BAF6604D24FE}">
      <dgm:prSet/>
      <dgm:spPr/>
      <dgm:t>
        <a:bodyPr/>
        <a:lstStyle/>
        <a:p>
          <a:endParaRPr lang="en-GB"/>
        </a:p>
      </dgm:t>
    </dgm:pt>
    <dgm:pt modelId="{40D1D11F-750C-4E9F-A531-115958E5BE2D}">
      <dgm:prSet phldrT="[Text]"/>
      <dgm:spPr/>
      <dgm:t>
        <a:bodyPr/>
        <a:lstStyle/>
        <a:p>
          <a:r>
            <a:rPr lang="en-US" dirty="0"/>
            <a:t>Consultant for Spinal Injury</a:t>
          </a:r>
        </a:p>
      </dgm:t>
    </dgm:pt>
    <dgm:pt modelId="{803C75AB-AD6A-4326-881F-0CFE6544B274}" type="parTrans" cxnId="{650075AD-92A2-4F0E-ABC8-4902CB7DCF84}">
      <dgm:prSet/>
      <dgm:spPr/>
      <dgm:t>
        <a:bodyPr/>
        <a:lstStyle/>
        <a:p>
          <a:endParaRPr lang="en-GB"/>
        </a:p>
      </dgm:t>
    </dgm:pt>
    <dgm:pt modelId="{7E64E9C5-A606-44C1-8530-AC246656A46F}" type="sibTrans" cxnId="{650075AD-92A2-4F0E-ABC8-4902CB7DCF84}">
      <dgm:prSet/>
      <dgm:spPr/>
      <dgm:t>
        <a:bodyPr/>
        <a:lstStyle/>
        <a:p>
          <a:endParaRPr lang="en-GB"/>
        </a:p>
      </dgm:t>
    </dgm:pt>
    <dgm:pt modelId="{A24D5594-AF5D-4E73-ACD7-A3A441617C8D}">
      <dgm:prSet phldrT="[Text]"/>
      <dgm:spPr/>
      <dgm:t>
        <a:bodyPr/>
        <a:lstStyle/>
        <a:p>
          <a:r>
            <a:rPr lang="en-US" dirty="0"/>
            <a:t>Consultant for Critical Care</a:t>
          </a:r>
        </a:p>
      </dgm:t>
    </dgm:pt>
    <dgm:pt modelId="{A7EF2C00-A0D5-4197-B321-0DCE94D0307C}" type="parTrans" cxnId="{B66BEA77-B2CC-4BEC-BA4A-97971529AB8F}">
      <dgm:prSet/>
      <dgm:spPr/>
      <dgm:t>
        <a:bodyPr/>
        <a:lstStyle/>
        <a:p>
          <a:endParaRPr lang="en-GB"/>
        </a:p>
      </dgm:t>
    </dgm:pt>
    <dgm:pt modelId="{7217D1DA-23AB-46B8-BE84-8403AFEE22E0}" type="sibTrans" cxnId="{B66BEA77-B2CC-4BEC-BA4A-97971529AB8F}">
      <dgm:prSet/>
      <dgm:spPr/>
      <dgm:t>
        <a:bodyPr/>
        <a:lstStyle/>
        <a:p>
          <a:endParaRPr lang="en-GB"/>
        </a:p>
      </dgm:t>
    </dgm:pt>
    <dgm:pt modelId="{A3793B07-59E1-4BBA-9874-2A195D0539FB}">
      <dgm:prSet phldrT="[Text]"/>
      <dgm:spPr/>
      <dgm:t>
        <a:bodyPr/>
        <a:lstStyle/>
        <a:p>
          <a:r>
            <a:rPr lang="en-US" dirty="0"/>
            <a:t>Consultant for Spinal Cord injury &amp; Chronic Pain Service</a:t>
          </a:r>
        </a:p>
      </dgm:t>
    </dgm:pt>
    <dgm:pt modelId="{46BC2730-1B40-43AC-A6B1-5ED398D912BD}" type="parTrans" cxnId="{8E568806-88AE-44EA-9315-450C1E1B5780}">
      <dgm:prSet/>
      <dgm:spPr/>
      <dgm:t>
        <a:bodyPr/>
        <a:lstStyle/>
        <a:p>
          <a:endParaRPr lang="en-GB"/>
        </a:p>
      </dgm:t>
    </dgm:pt>
    <dgm:pt modelId="{3BE4B20E-4C75-45E8-9863-684172932CB4}" type="sibTrans" cxnId="{8E568806-88AE-44EA-9315-450C1E1B5780}">
      <dgm:prSet/>
      <dgm:spPr/>
      <dgm:t>
        <a:bodyPr/>
        <a:lstStyle/>
        <a:p>
          <a:endParaRPr lang="en-GB"/>
        </a:p>
      </dgm:t>
    </dgm:pt>
    <dgm:pt modelId="{D1CED6C7-8765-45E8-9A87-64509BFF16F0}">
      <dgm:prSet/>
      <dgm:spPr/>
      <dgm:t>
        <a:bodyPr/>
        <a:lstStyle/>
        <a:p>
          <a:r>
            <a:rPr lang="en-US" dirty="0"/>
            <a:t>Consultant for Neuropsychiatry</a:t>
          </a:r>
        </a:p>
      </dgm:t>
    </dgm:pt>
    <dgm:pt modelId="{6F465CB5-B9E6-4E71-B894-04B436C8ADA8}" type="parTrans" cxnId="{A03A5A11-8BA4-4C14-93D7-681ABD98F74E}">
      <dgm:prSet/>
      <dgm:spPr/>
      <dgm:t>
        <a:bodyPr/>
        <a:lstStyle/>
        <a:p>
          <a:endParaRPr lang="en-GB"/>
        </a:p>
      </dgm:t>
    </dgm:pt>
    <dgm:pt modelId="{0372214A-F321-416B-88D8-22AE6D156E9F}" type="sibTrans" cxnId="{A03A5A11-8BA4-4C14-93D7-681ABD98F74E}">
      <dgm:prSet/>
      <dgm:spPr/>
      <dgm:t>
        <a:bodyPr/>
        <a:lstStyle/>
        <a:p>
          <a:endParaRPr lang="en-GB"/>
        </a:p>
      </dgm:t>
    </dgm:pt>
    <dgm:pt modelId="{541B3183-6903-4237-A597-492673E22200}">
      <dgm:prSet phldrT="[Text]"/>
      <dgm:spPr/>
      <dgm:t>
        <a:bodyPr/>
        <a:lstStyle/>
        <a:p>
          <a:r>
            <a:rPr lang="en-US" dirty="0"/>
            <a:t>IAS Team leader</a:t>
          </a:r>
        </a:p>
      </dgm:t>
    </dgm:pt>
    <dgm:pt modelId="{5BEF4F1F-8D21-41F3-9721-5FAC90FEC34B}" type="parTrans" cxnId="{EABA0326-C8D5-4FF6-B978-F92E7BAD1350}">
      <dgm:prSet/>
      <dgm:spPr/>
      <dgm:t>
        <a:bodyPr/>
        <a:lstStyle/>
        <a:p>
          <a:endParaRPr lang="en-GB"/>
        </a:p>
      </dgm:t>
    </dgm:pt>
    <dgm:pt modelId="{08477D8A-5EAC-46FD-8331-FB6B324390D4}" type="sibTrans" cxnId="{EABA0326-C8D5-4FF6-B978-F92E7BAD1350}">
      <dgm:prSet/>
      <dgm:spPr/>
      <dgm:t>
        <a:bodyPr/>
        <a:lstStyle/>
        <a:p>
          <a:endParaRPr lang="en-GB"/>
        </a:p>
      </dgm:t>
    </dgm:pt>
    <dgm:pt modelId="{460030D9-98B6-4F4D-9FD3-8F6E1488944F}">
      <dgm:prSet phldrT="[Text]"/>
      <dgm:spPr/>
      <dgm:t>
        <a:bodyPr/>
        <a:lstStyle/>
        <a:p>
          <a:r>
            <a:rPr lang="en-US" dirty="0"/>
            <a:t>Nurse Team leader</a:t>
          </a:r>
        </a:p>
      </dgm:t>
    </dgm:pt>
    <dgm:pt modelId="{98C933F8-3A10-4107-91BA-F33E86E89F04}" type="parTrans" cxnId="{7073DC99-2138-4B02-AFDC-E56E7AF44529}">
      <dgm:prSet/>
      <dgm:spPr/>
      <dgm:t>
        <a:bodyPr/>
        <a:lstStyle/>
        <a:p>
          <a:endParaRPr lang="en-GB"/>
        </a:p>
      </dgm:t>
    </dgm:pt>
    <dgm:pt modelId="{7A658F9E-BE9A-42C1-B7B0-42D7E65F0FC1}" type="sibTrans" cxnId="{7073DC99-2138-4B02-AFDC-E56E7AF44529}">
      <dgm:prSet/>
      <dgm:spPr/>
      <dgm:t>
        <a:bodyPr/>
        <a:lstStyle/>
        <a:p>
          <a:endParaRPr lang="en-GB"/>
        </a:p>
      </dgm:t>
    </dgm:pt>
    <dgm:pt modelId="{9DBB865F-C5C7-47B6-B658-70043E607A20}">
      <dgm:prSet phldrT="[Text]"/>
      <dgm:spPr/>
      <dgm:t>
        <a:bodyPr/>
        <a:lstStyle/>
        <a:p>
          <a:r>
            <a:rPr lang="en-US" dirty="0"/>
            <a:t>OT Team Leader</a:t>
          </a:r>
        </a:p>
      </dgm:t>
    </dgm:pt>
    <dgm:pt modelId="{5AFE713F-4F92-48DC-8A54-2B015C5527B8}" type="parTrans" cxnId="{0BB83D4B-663B-4697-BF85-67E7DCB12BCE}">
      <dgm:prSet/>
      <dgm:spPr/>
      <dgm:t>
        <a:bodyPr/>
        <a:lstStyle/>
        <a:p>
          <a:endParaRPr lang="en-GB"/>
        </a:p>
      </dgm:t>
    </dgm:pt>
    <dgm:pt modelId="{3411BB5E-39E9-4007-BBAB-3D2E07013419}" type="sibTrans" cxnId="{0BB83D4B-663B-4697-BF85-67E7DCB12BCE}">
      <dgm:prSet/>
      <dgm:spPr/>
      <dgm:t>
        <a:bodyPr/>
        <a:lstStyle/>
        <a:p>
          <a:endParaRPr lang="en-GB"/>
        </a:p>
      </dgm:t>
    </dgm:pt>
    <dgm:pt modelId="{1098AC7B-CFF6-4AE5-8C32-BC536976C0D9}">
      <dgm:prSet phldrT="[Text]"/>
      <dgm:spPr/>
      <dgm:t>
        <a:bodyPr/>
        <a:lstStyle/>
        <a:p>
          <a:r>
            <a:rPr lang="en-US" dirty="0"/>
            <a:t>Admin Manager</a:t>
          </a:r>
        </a:p>
      </dgm:t>
    </dgm:pt>
    <dgm:pt modelId="{B1F6FC23-F00C-4B92-889D-FF76155B1774}" type="parTrans" cxnId="{623D8DAC-221F-4D3D-BC0C-D5ADFE68192D}">
      <dgm:prSet/>
      <dgm:spPr/>
      <dgm:t>
        <a:bodyPr/>
        <a:lstStyle/>
        <a:p>
          <a:endParaRPr lang="en-GB"/>
        </a:p>
      </dgm:t>
    </dgm:pt>
    <dgm:pt modelId="{C2FF1FDE-0A97-4AB0-BB76-809F48B2DFEF}" type="sibTrans" cxnId="{623D8DAC-221F-4D3D-BC0C-D5ADFE68192D}">
      <dgm:prSet/>
      <dgm:spPr/>
      <dgm:t>
        <a:bodyPr/>
        <a:lstStyle/>
        <a:p>
          <a:endParaRPr lang="en-GB"/>
        </a:p>
      </dgm:t>
    </dgm:pt>
    <dgm:pt modelId="{55883704-BE09-4C28-A985-B4B269A73DF5}">
      <dgm:prSet phldrT="[Text]"/>
      <dgm:spPr/>
      <dgm:t>
        <a:bodyPr/>
        <a:lstStyle/>
        <a:p>
          <a:r>
            <a:rPr lang="en-US" dirty="0"/>
            <a:t>Senior Psychological Therapist</a:t>
          </a:r>
        </a:p>
      </dgm:t>
    </dgm:pt>
    <dgm:pt modelId="{C22AA607-68B9-4811-8574-5CAE68F4D775}" type="parTrans" cxnId="{7B578F40-52E7-4F75-9B7E-6FDA79625F51}">
      <dgm:prSet/>
      <dgm:spPr/>
      <dgm:t>
        <a:bodyPr/>
        <a:lstStyle/>
        <a:p>
          <a:endParaRPr lang="en-GB"/>
        </a:p>
      </dgm:t>
    </dgm:pt>
    <dgm:pt modelId="{1A4C758C-50EC-4EBF-8695-44554F7702BC}" type="sibTrans" cxnId="{7B578F40-52E7-4F75-9B7E-6FDA79625F51}">
      <dgm:prSet/>
      <dgm:spPr/>
      <dgm:t>
        <a:bodyPr/>
        <a:lstStyle/>
        <a:p>
          <a:endParaRPr lang="en-GB"/>
        </a:p>
      </dgm:t>
    </dgm:pt>
    <dgm:pt modelId="{5A05B38B-B3E3-4AFE-B593-3D292BEBD9B5}">
      <dgm:prSet phldrT="[Text]"/>
      <dgm:spPr/>
      <dgm:t>
        <a:bodyPr/>
        <a:lstStyle/>
        <a:p>
          <a:r>
            <a:rPr lang="en-US" dirty="0"/>
            <a:t>Locality Lead Psychologist North &amp; West</a:t>
          </a:r>
        </a:p>
      </dgm:t>
    </dgm:pt>
    <dgm:pt modelId="{509BD000-CC5C-4D63-AC27-92165DDAB977}" type="parTrans" cxnId="{53FB683C-6AA9-4A08-BA25-492246DA56B9}">
      <dgm:prSet/>
      <dgm:spPr/>
      <dgm:t>
        <a:bodyPr/>
        <a:lstStyle/>
        <a:p>
          <a:endParaRPr lang="en-GB"/>
        </a:p>
      </dgm:t>
    </dgm:pt>
    <dgm:pt modelId="{CC86A199-EC94-4F22-972C-4A66DEA3FFCE}" type="sibTrans" cxnId="{53FB683C-6AA9-4A08-BA25-492246DA56B9}">
      <dgm:prSet/>
      <dgm:spPr/>
      <dgm:t>
        <a:bodyPr/>
        <a:lstStyle/>
        <a:p>
          <a:endParaRPr lang="en-GB"/>
        </a:p>
      </dgm:t>
    </dgm:pt>
    <dgm:pt modelId="{7C890E00-D9AE-4F1D-94F9-E2FADEE30A9C}">
      <dgm:prSet phldrT="[Text]"/>
      <dgm:spPr/>
      <dgm:t>
        <a:bodyPr/>
        <a:lstStyle/>
        <a:p>
          <a:r>
            <a:rPr lang="en-US" dirty="0"/>
            <a:t>Locality Lead Psychologist Cardiff South &amp; East</a:t>
          </a:r>
        </a:p>
      </dgm:t>
    </dgm:pt>
    <dgm:pt modelId="{4AECCB9D-0523-41C1-A77A-2892C066B033}" type="parTrans" cxnId="{87F6CFB6-7DE6-49A9-BAB5-1B34E52A73EB}">
      <dgm:prSet/>
      <dgm:spPr/>
      <dgm:t>
        <a:bodyPr/>
        <a:lstStyle/>
        <a:p>
          <a:endParaRPr lang="en-GB"/>
        </a:p>
      </dgm:t>
    </dgm:pt>
    <dgm:pt modelId="{F4583296-4A62-4B7B-8F62-0A7D15E0E7BA}" type="sibTrans" cxnId="{87F6CFB6-7DE6-49A9-BAB5-1B34E52A73EB}">
      <dgm:prSet/>
      <dgm:spPr/>
      <dgm:t>
        <a:bodyPr/>
        <a:lstStyle/>
        <a:p>
          <a:endParaRPr lang="en-GB"/>
        </a:p>
      </dgm:t>
    </dgm:pt>
    <dgm:pt modelId="{20D47330-FDA0-4237-B023-92C807C24A8C}">
      <dgm:prSet phldrT="[Text]"/>
      <dgm:spPr/>
      <dgm:t>
        <a:bodyPr/>
        <a:lstStyle/>
        <a:p>
          <a:r>
            <a:rPr lang="en-US" dirty="0"/>
            <a:t>Locality Lead Psychologist Vale of </a:t>
          </a:r>
          <a:r>
            <a:rPr lang="en-US" dirty="0" err="1"/>
            <a:t>Glamorgan</a:t>
          </a:r>
          <a:endParaRPr lang="en-US" dirty="0"/>
        </a:p>
      </dgm:t>
    </dgm:pt>
    <dgm:pt modelId="{1258C5BB-05B5-4D15-91C2-AC45C52BD436}" type="parTrans" cxnId="{FC4468AC-C792-4610-9151-0281C35C22D7}">
      <dgm:prSet/>
      <dgm:spPr/>
      <dgm:t>
        <a:bodyPr/>
        <a:lstStyle/>
        <a:p>
          <a:endParaRPr lang="en-GB"/>
        </a:p>
      </dgm:t>
    </dgm:pt>
    <dgm:pt modelId="{49E73172-CFA4-416B-AA5A-1A6AE7E1CF71}" type="sibTrans" cxnId="{FC4468AC-C792-4610-9151-0281C35C22D7}">
      <dgm:prSet/>
      <dgm:spPr/>
      <dgm:t>
        <a:bodyPr/>
        <a:lstStyle/>
        <a:p>
          <a:endParaRPr lang="en-GB"/>
        </a:p>
      </dgm:t>
    </dgm:pt>
    <dgm:pt modelId="{9E90EABF-C325-4ECB-9457-B499919D036D}">
      <dgm:prSet/>
      <dgm:spPr/>
      <dgm:t>
        <a:bodyPr/>
        <a:lstStyle/>
        <a:p>
          <a:r>
            <a:rPr lang="en-US" dirty="0"/>
            <a:t>Consultant Psychologist for Dementia Services</a:t>
          </a:r>
        </a:p>
      </dgm:t>
    </dgm:pt>
    <dgm:pt modelId="{EDACBA04-ACFC-47A7-8F2E-23C562280E61}" type="parTrans" cxnId="{D7CDE981-0C5B-4D4E-9CFA-784ACDAA0630}">
      <dgm:prSet/>
      <dgm:spPr/>
      <dgm:t>
        <a:bodyPr/>
        <a:lstStyle/>
        <a:p>
          <a:endParaRPr lang="en-GB"/>
        </a:p>
      </dgm:t>
    </dgm:pt>
    <dgm:pt modelId="{66811BDE-3E37-42DA-A6C7-EBBE96696D03}" type="sibTrans" cxnId="{D7CDE981-0C5B-4D4E-9CFA-784ACDAA0630}">
      <dgm:prSet/>
      <dgm:spPr/>
      <dgm:t>
        <a:bodyPr/>
        <a:lstStyle/>
        <a:p>
          <a:endParaRPr lang="en-GB"/>
        </a:p>
      </dgm:t>
    </dgm:pt>
    <dgm:pt modelId="{5F09948F-88B0-4D28-A904-D0E096DE2882}">
      <dgm:prSet phldrT="[Text]"/>
      <dgm:spPr/>
      <dgm:t>
        <a:bodyPr/>
        <a:lstStyle/>
        <a:p>
          <a:r>
            <a:rPr lang="en-US" dirty="0"/>
            <a:t>Head of Substance Misuse Psychology</a:t>
          </a:r>
        </a:p>
      </dgm:t>
    </dgm:pt>
    <dgm:pt modelId="{9D6D0D1F-D844-4412-A7CB-D6B7FF6895B5}" type="parTrans" cxnId="{90616BCB-5A8E-4232-8413-EFD6E7F1EBCD}">
      <dgm:prSet/>
      <dgm:spPr/>
      <dgm:t>
        <a:bodyPr/>
        <a:lstStyle/>
        <a:p>
          <a:endParaRPr lang="en-GB"/>
        </a:p>
      </dgm:t>
    </dgm:pt>
    <dgm:pt modelId="{A30832F2-C7E7-465B-8B9C-EE233DD035DE}" type="sibTrans" cxnId="{90616BCB-5A8E-4232-8413-EFD6E7F1EBCD}">
      <dgm:prSet/>
      <dgm:spPr/>
      <dgm:t>
        <a:bodyPr/>
        <a:lstStyle/>
        <a:p>
          <a:endParaRPr lang="en-GB"/>
        </a:p>
      </dgm:t>
    </dgm:pt>
    <dgm:pt modelId="{A2759DB2-8F3A-4C10-A2B7-AB1EFE7DE60E}">
      <dgm:prSet phldrT="[Text]"/>
      <dgm:spPr/>
      <dgm:t>
        <a:bodyPr/>
        <a:lstStyle/>
        <a:p>
          <a:r>
            <a:rPr lang="en-US" dirty="0"/>
            <a:t>National Director and Consultant Clinical Lead Veterans NHS Wales</a:t>
          </a:r>
        </a:p>
      </dgm:t>
    </dgm:pt>
    <dgm:pt modelId="{F59A4B84-790B-4AA0-8B0C-AEBCDBCC3B6B}" type="parTrans" cxnId="{E82DB5C9-08F0-41F4-A8AB-A93B31E9AEF3}">
      <dgm:prSet/>
      <dgm:spPr/>
      <dgm:t>
        <a:bodyPr/>
        <a:lstStyle/>
        <a:p>
          <a:endParaRPr lang="en-GB"/>
        </a:p>
      </dgm:t>
    </dgm:pt>
    <dgm:pt modelId="{73E120D7-3647-446C-B866-FF5FAD8C0350}" type="sibTrans" cxnId="{E82DB5C9-08F0-41F4-A8AB-A93B31E9AEF3}">
      <dgm:prSet/>
      <dgm:spPr/>
      <dgm:t>
        <a:bodyPr/>
        <a:lstStyle/>
        <a:p>
          <a:endParaRPr lang="en-GB"/>
        </a:p>
      </dgm:t>
    </dgm:pt>
    <dgm:pt modelId="{2BED0552-2865-49A8-AD7A-1429337DA7D5}">
      <dgm:prSet phldrT="[Text]"/>
      <dgm:spPr/>
      <dgm:t>
        <a:bodyPr/>
        <a:lstStyle/>
        <a:p>
          <a:r>
            <a:rPr lang="en-US" dirty="0"/>
            <a:t>Lead Counsellors</a:t>
          </a:r>
        </a:p>
      </dgm:t>
    </dgm:pt>
    <dgm:pt modelId="{EFD0DF70-C7A4-4847-B0E7-D1A5835D70BF}" type="parTrans" cxnId="{1942E20C-6A63-4336-B47C-FC8DD82CD853}">
      <dgm:prSet/>
      <dgm:spPr/>
      <dgm:t>
        <a:bodyPr/>
        <a:lstStyle/>
        <a:p>
          <a:endParaRPr lang="en-GB"/>
        </a:p>
      </dgm:t>
    </dgm:pt>
    <dgm:pt modelId="{DAED514D-22AF-44D8-8633-D5D1BD7D9B54}" type="sibTrans" cxnId="{1942E20C-6A63-4336-B47C-FC8DD82CD853}">
      <dgm:prSet/>
      <dgm:spPr/>
      <dgm:t>
        <a:bodyPr/>
        <a:lstStyle/>
        <a:p>
          <a:endParaRPr lang="en-GB"/>
        </a:p>
      </dgm:t>
    </dgm:pt>
    <dgm:pt modelId="{E695F5D2-1537-4B99-B92B-12AD4F12D2CD}">
      <dgm:prSet phldrT="[Text]"/>
      <dgm:spPr/>
      <dgm:t>
        <a:bodyPr/>
        <a:lstStyle/>
        <a:p>
          <a:r>
            <a:rPr lang="en-US" dirty="0"/>
            <a:t>Consultant Clinical Lead for Eating Disorders</a:t>
          </a:r>
        </a:p>
      </dgm:t>
    </dgm:pt>
    <dgm:pt modelId="{4AC02D57-4105-4C81-96FF-19C8648E1B86}" type="parTrans" cxnId="{79417EAB-7249-41C1-9276-15B1AFFB0637}">
      <dgm:prSet/>
      <dgm:spPr/>
      <dgm:t>
        <a:bodyPr/>
        <a:lstStyle/>
        <a:p>
          <a:endParaRPr lang="en-GB"/>
        </a:p>
      </dgm:t>
    </dgm:pt>
    <dgm:pt modelId="{B8F7FD6D-4F40-4894-8EC1-B13019859D87}" type="sibTrans" cxnId="{79417EAB-7249-41C1-9276-15B1AFFB0637}">
      <dgm:prSet/>
      <dgm:spPr/>
      <dgm:t>
        <a:bodyPr/>
        <a:lstStyle/>
        <a:p>
          <a:endParaRPr lang="en-GB"/>
        </a:p>
      </dgm:t>
    </dgm:pt>
    <dgm:pt modelId="{25B963F5-A970-4E6E-9F9B-E557666617C2}">
      <dgm:prSet phldrT="[Text]"/>
      <dgm:spPr/>
      <dgm:t>
        <a:bodyPr/>
        <a:lstStyle/>
        <a:p>
          <a:r>
            <a:rPr lang="en-US" dirty="0"/>
            <a:t>PCLS Cluster Lead Practitioners</a:t>
          </a:r>
        </a:p>
      </dgm:t>
    </dgm:pt>
    <dgm:pt modelId="{EF3858C7-2773-4AF4-A4FF-56A4FEEEEE6D}" type="parTrans" cxnId="{AFC6F5BF-8B09-40B7-ACF8-6DD09F3C3EF1}">
      <dgm:prSet/>
      <dgm:spPr/>
      <dgm:t>
        <a:bodyPr/>
        <a:lstStyle/>
        <a:p>
          <a:endParaRPr lang="en-GB"/>
        </a:p>
      </dgm:t>
    </dgm:pt>
    <dgm:pt modelId="{7A51480A-CCC5-4BBA-9A06-8E0A1FFA3420}" type="sibTrans" cxnId="{AFC6F5BF-8B09-40B7-ACF8-6DD09F3C3EF1}">
      <dgm:prSet/>
      <dgm:spPr/>
      <dgm:t>
        <a:bodyPr/>
        <a:lstStyle/>
        <a:p>
          <a:endParaRPr lang="en-GB"/>
        </a:p>
      </dgm:t>
    </dgm:pt>
    <dgm:pt modelId="{BE809DCD-C791-4D06-B74E-636465068ABF}" type="pres">
      <dgm:prSet presAssocID="{6EA1F4CD-0708-4339-A47D-25F76AEDB4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BC44882-21AA-4C17-849C-D9C786CEEDB2}" type="pres">
      <dgm:prSet presAssocID="{2EA33616-6C58-403A-899C-3B7D55F71B27}" presName="hierRoot1" presStyleCnt="0">
        <dgm:presLayoutVars>
          <dgm:hierBranch val="init"/>
        </dgm:presLayoutVars>
      </dgm:prSet>
      <dgm:spPr/>
    </dgm:pt>
    <dgm:pt modelId="{D34B3118-2238-4881-A51D-D88F2B6A435D}" type="pres">
      <dgm:prSet presAssocID="{2EA33616-6C58-403A-899C-3B7D55F71B27}" presName="rootComposite1" presStyleCnt="0"/>
      <dgm:spPr/>
    </dgm:pt>
    <dgm:pt modelId="{6EC8FE8C-3EAF-4DCB-B78C-936D0F26F435}" type="pres">
      <dgm:prSet presAssocID="{2EA33616-6C58-403A-899C-3B7D55F71B27}" presName="rootText1" presStyleLbl="node0" presStyleIdx="0" presStyleCnt="1">
        <dgm:presLayoutVars>
          <dgm:chPref val="3"/>
        </dgm:presLayoutVars>
      </dgm:prSet>
      <dgm:spPr/>
    </dgm:pt>
    <dgm:pt modelId="{EFD0803D-D0E7-4BD0-BD15-D56AA3DD3146}" type="pres">
      <dgm:prSet presAssocID="{2EA33616-6C58-403A-899C-3B7D55F71B27}" presName="rootConnector1" presStyleLbl="node1" presStyleIdx="0" presStyleCnt="0"/>
      <dgm:spPr/>
    </dgm:pt>
    <dgm:pt modelId="{76D3F05A-4157-40B3-A88D-439316AD0519}" type="pres">
      <dgm:prSet presAssocID="{2EA33616-6C58-403A-899C-3B7D55F71B27}" presName="hierChild2" presStyleCnt="0"/>
      <dgm:spPr/>
    </dgm:pt>
    <dgm:pt modelId="{BCEC161A-76F6-483D-A349-3A1E1144131A}" type="pres">
      <dgm:prSet presAssocID="{199E7DFC-0EFE-497D-BA38-DD70A301F301}" presName="Name37" presStyleLbl="parChTrans1D2" presStyleIdx="0" presStyleCnt="5"/>
      <dgm:spPr/>
    </dgm:pt>
    <dgm:pt modelId="{6824E887-9D7B-4795-8243-E8F3C58E9E92}" type="pres">
      <dgm:prSet presAssocID="{308D99A0-B2CF-40F9-B297-98F1AC48C5E6}" presName="hierRoot2" presStyleCnt="0">
        <dgm:presLayoutVars>
          <dgm:hierBranch val="init"/>
        </dgm:presLayoutVars>
      </dgm:prSet>
      <dgm:spPr/>
    </dgm:pt>
    <dgm:pt modelId="{6EA0BC74-C672-4265-890D-6A33B95C3670}" type="pres">
      <dgm:prSet presAssocID="{308D99A0-B2CF-40F9-B297-98F1AC48C5E6}" presName="rootComposite" presStyleCnt="0"/>
      <dgm:spPr/>
    </dgm:pt>
    <dgm:pt modelId="{23AC60A0-A08E-4EFD-9EC2-0624ED4F588E}" type="pres">
      <dgm:prSet presAssocID="{308D99A0-B2CF-40F9-B297-98F1AC48C5E6}" presName="rootText" presStyleLbl="node2" presStyleIdx="0" presStyleCnt="5">
        <dgm:presLayoutVars>
          <dgm:chPref val="3"/>
        </dgm:presLayoutVars>
      </dgm:prSet>
      <dgm:spPr/>
    </dgm:pt>
    <dgm:pt modelId="{AEF926BB-5D29-468E-91E8-738E71B0A431}" type="pres">
      <dgm:prSet presAssocID="{308D99A0-B2CF-40F9-B297-98F1AC48C5E6}" presName="rootConnector" presStyleLbl="node2" presStyleIdx="0" presStyleCnt="5"/>
      <dgm:spPr/>
    </dgm:pt>
    <dgm:pt modelId="{E0A525E7-37AC-4D26-A1F7-BC2008AF2DEB}" type="pres">
      <dgm:prSet presAssocID="{308D99A0-B2CF-40F9-B297-98F1AC48C5E6}" presName="hierChild4" presStyleCnt="0"/>
      <dgm:spPr/>
    </dgm:pt>
    <dgm:pt modelId="{0DF22B0A-9015-487D-86FF-0D8D8653461F}" type="pres">
      <dgm:prSet presAssocID="{B9B16DA9-4A7D-4C78-87EC-F709E0B93918}" presName="Name37" presStyleLbl="parChTrans1D3" presStyleIdx="0" presStyleCnt="22"/>
      <dgm:spPr/>
    </dgm:pt>
    <dgm:pt modelId="{91CAE238-985B-4F5C-8741-6CF3089DA0C9}" type="pres">
      <dgm:prSet presAssocID="{AA673BB3-FE9E-4D85-8AD6-AD6AD7546DF2}" presName="hierRoot2" presStyleCnt="0">
        <dgm:presLayoutVars>
          <dgm:hierBranch val="init"/>
        </dgm:presLayoutVars>
      </dgm:prSet>
      <dgm:spPr/>
    </dgm:pt>
    <dgm:pt modelId="{B2C7D33C-CB6C-4F2C-9110-9D2BD4527324}" type="pres">
      <dgm:prSet presAssocID="{AA673BB3-FE9E-4D85-8AD6-AD6AD7546DF2}" presName="rootComposite" presStyleCnt="0"/>
      <dgm:spPr/>
    </dgm:pt>
    <dgm:pt modelId="{51F2E01B-CBA9-48EB-85C1-FC72511AE37C}" type="pres">
      <dgm:prSet presAssocID="{AA673BB3-FE9E-4D85-8AD6-AD6AD7546DF2}" presName="rootText" presStyleLbl="node3" presStyleIdx="0" presStyleCnt="22">
        <dgm:presLayoutVars>
          <dgm:chPref val="3"/>
        </dgm:presLayoutVars>
      </dgm:prSet>
      <dgm:spPr/>
    </dgm:pt>
    <dgm:pt modelId="{54DDF6AA-8F6A-41C1-B881-AB3225531B63}" type="pres">
      <dgm:prSet presAssocID="{AA673BB3-FE9E-4D85-8AD6-AD6AD7546DF2}" presName="rootConnector" presStyleLbl="node3" presStyleIdx="0" presStyleCnt="22"/>
      <dgm:spPr/>
    </dgm:pt>
    <dgm:pt modelId="{C4C6CC51-2D68-4E55-A021-ADDAE8B4887B}" type="pres">
      <dgm:prSet presAssocID="{AA673BB3-FE9E-4D85-8AD6-AD6AD7546DF2}" presName="hierChild4" presStyleCnt="0"/>
      <dgm:spPr/>
    </dgm:pt>
    <dgm:pt modelId="{B47BAE3E-7A1E-4BE9-8504-3938BBAE16C0}" type="pres">
      <dgm:prSet presAssocID="{AA673BB3-FE9E-4D85-8AD6-AD6AD7546DF2}" presName="hierChild5" presStyleCnt="0"/>
      <dgm:spPr/>
    </dgm:pt>
    <dgm:pt modelId="{2A13A504-677C-44B8-B686-B588FFEF09EF}" type="pres">
      <dgm:prSet presAssocID="{D2C7D237-9684-48CE-9A9A-A660FB29FBB1}" presName="Name37" presStyleLbl="parChTrans1D3" presStyleIdx="1" presStyleCnt="22"/>
      <dgm:spPr/>
    </dgm:pt>
    <dgm:pt modelId="{126196B6-49AA-4285-83DD-B612E853B30C}" type="pres">
      <dgm:prSet presAssocID="{859EF7AB-3593-457A-95A5-B69D976A8F92}" presName="hierRoot2" presStyleCnt="0">
        <dgm:presLayoutVars>
          <dgm:hierBranch val="init"/>
        </dgm:presLayoutVars>
      </dgm:prSet>
      <dgm:spPr/>
    </dgm:pt>
    <dgm:pt modelId="{94F6D6A4-D866-4DDB-AB76-5345AB73453D}" type="pres">
      <dgm:prSet presAssocID="{859EF7AB-3593-457A-95A5-B69D976A8F92}" presName="rootComposite" presStyleCnt="0"/>
      <dgm:spPr/>
    </dgm:pt>
    <dgm:pt modelId="{F1F5F23B-329A-4794-ABF5-29837BE95C8F}" type="pres">
      <dgm:prSet presAssocID="{859EF7AB-3593-457A-95A5-B69D976A8F92}" presName="rootText" presStyleLbl="node3" presStyleIdx="1" presStyleCnt="22">
        <dgm:presLayoutVars>
          <dgm:chPref val="3"/>
        </dgm:presLayoutVars>
      </dgm:prSet>
      <dgm:spPr/>
    </dgm:pt>
    <dgm:pt modelId="{37371C3D-FE13-4543-BCBC-AB52EFEBDFAC}" type="pres">
      <dgm:prSet presAssocID="{859EF7AB-3593-457A-95A5-B69D976A8F92}" presName="rootConnector" presStyleLbl="node3" presStyleIdx="1" presStyleCnt="22"/>
      <dgm:spPr/>
    </dgm:pt>
    <dgm:pt modelId="{AAB7B18D-D30E-453C-BB1E-933B83D647F1}" type="pres">
      <dgm:prSet presAssocID="{859EF7AB-3593-457A-95A5-B69D976A8F92}" presName="hierChild4" presStyleCnt="0"/>
      <dgm:spPr/>
    </dgm:pt>
    <dgm:pt modelId="{E3DFA191-FD77-4638-BAC9-2A1139470199}" type="pres">
      <dgm:prSet presAssocID="{98C933F8-3A10-4107-91BA-F33E86E89F04}" presName="Name37" presStyleLbl="parChTrans1D4" presStyleIdx="0" presStyleCnt="10"/>
      <dgm:spPr/>
    </dgm:pt>
    <dgm:pt modelId="{C5A72013-F4B0-448A-AC3D-C3A81E03D7EE}" type="pres">
      <dgm:prSet presAssocID="{460030D9-98B6-4F4D-9FD3-8F6E1488944F}" presName="hierRoot2" presStyleCnt="0">
        <dgm:presLayoutVars>
          <dgm:hierBranch val="init"/>
        </dgm:presLayoutVars>
      </dgm:prSet>
      <dgm:spPr/>
    </dgm:pt>
    <dgm:pt modelId="{B62EC377-9A3A-4852-ADF4-7F4F9A7DDB44}" type="pres">
      <dgm:prSet presAssocID="{460030D9-98B6-4F4D-9FD3-8F6E1488944F}" presName="rootComposite" presStyleCnt="0"/>
      <dgm:spPr/>
    </dgm:pt>
    <dgm:pt modelId="{89C56A8F-4BAD-4046-B9F4-3FB6D7BB042D}" type="pres">
      <dgm:prSet presAssocID="{460030D9-98B6-4F4D-9FD3-8F6E1488944F}" presName="rootText" presStyleLbl="node4" presStyleIdx="0" presStyleCnt="10">
        <dgm:presLayoutVars>
          <dgm:chPref val="3"/>
        </dgm:presLayoutVars>
      </dgm:prSet>
      <dgm:spPr/>
    </dgm:pt>
    <dgm:pt modelId="{9870E798-7FB7-4D08-9A77-EAFFC88BDEE5}" type="pres">
      <dgm:prSet presAssocID="{460030D9-98B6-4F4D-9FD3-8F6E1488944F}" presName="rootConnector" presStyleLbl="node4" presStyleIdx="0" presStyleCnt="10"/>
      <dgm:spPr/>
    </dgm:pt>
    <dgm:pt modelId="{9DAB2791-2071-4957-8676-666CEC1797DC}" type="pres">
      <dgm:prSet presAssocID="{460030D9-98B6-4F4D-9FD3-8F6E1488944F}" presName="hierChild4" presStyleCnt="0"/>
      <dgm:spPr/>
    </dgm:pt>
    <dgm:pt modelId="{AC598F63-B1AC-413E-863F-DBAE33B2C5C7}" type="pres">
      <dgm:prSet presAssocID="{460030D9-98B6-4F4D-9FD3-8F6E1488944F}" presName="hierChild5" presStyleCnt="0"/>
      <dgm:spPr/>
    </dgm:pt>
    <dgm:pt modelId="{272E0D04-C023-4FCA-9C74-4FD47B806AB3}" type="pres">
      <dgm:prSet presAssocID="{5AFE713F-4F92-48DC-8A54-2B015C5527B8}" presName="Name37" presStyleLbl="parChTrans1D4" presStyleIdx="1" presStyleCnt="10"/>
      <dgm:spPr/>
    </dgm:pt>
    <dgm:pt modelId="{25D25753-ACDA-4E25-BFB7-DE21F5F7EB52}" type="pres">
      <dgm:prSet presAssocID="{9DBB865F-C5C7-47B6-B658-70043E607A20}" presName="hierRoot2" presStyleCnt="0">
        <dgm:presLayoutVars>
          <dgm:hierBranch val="init"/>
        </dgm:presLayoutVars>
      </dgm:prSet>
      <dgm:spPr/>
    </dgm:pt>
    <dgm:pt modelId="{412937AB-0D39-49D5-A94C-1AA15D709AD6}" type="pres">
      <dgm:prSet presAssocID="{9DBB865F-C5C7-47B6-B658-70043E607A20}" presName="rootComposite" presStyleCnt="0"/>
      <dgm:spPr/>
    </dgm:pt>
    <dgm:pt modelId="{3DFEFC72-3385-4D39-AD09-56DD99572BC3}" type="pres">
      <dgm:prSet presAssocID="{9DBB865F-C5C7-47B6-B658-70043E607A20}" presName="rootText" presStyleLbl="node4" presStyleIdx="1" presStyleCnt="10">
        <dgm:presLayoutVars>
          <dgm:chPref val="3"/>
        </dgm:presLayoutVars>
      </dgm:prSet>
      <dgm:spPr/>
    </dgm:pt>
    <dgm:pt modelId="{E42235B8-35B3-475B-9246-24026D316BE5}" type="pres">
      <dgm:prSet presAssocID="{9DBB865F-C5C7-47B6-B658-70043E607A20}" presName="rootConnector" presStyleLbl="node4" presStyleIdx="1" presStyleCnt="10"/>
      <dgm:spPr/>
    </dgm:pt>
    <dgm:pt modelId="{FD2D339B-41A8-45FD-B4DB-060F2FBDA60C}" type="pres">
      <dgm:prSet presAssocID="{9DBB865F-C5C7-47B6-B658-70043E607A20}" presName="hierChild4" presStyleCnt="0"/>
      <dgm:spPr/>
    </dgm:pt>
    <dgm:pt modelId="{14AE3B07-3E27-4AF5-A984-B0A45B7C5A04}" type="pres">
      <dgm:prSet presAssocID="{9DBB865F-C5C7-47B6-B658-70043E607A20}" presName="hierChild5" presStyleCnt="0"/>
      <dgm:spPr/>
    </dgm:pt>
    <dgm:pt modelId="{D2F35755-A071-4B36-9FB2-A5CA09245CB4}" type="pres">
      <dgm:prSet presAssocID="{B1F6FC23-F00C-4B92-889D-FF76155B1774}" presName="Name37" presStyleLbl="parChTrans1D4" presStyleIdx="2" presStyleCnt="10"/>
      <dgm:spPr/>
    </dgm:pt>
    <dgm:pt modelId="{8464FFC2-81F0-4B88-B354-24A0E8A8BD48}" type="pres">
      <dgm:prSet presAssocID="{1098AC7B-CFF6-4AE5-8C32-BC536976C0D9}" presName="hierRoot2" presStyleCnt="0">
        <dgm:presLayoutVars>
          <dgm:hierBranch val="init"/>
        </dgm:presLayoutVars>
      </dgm:prSet>
      <dgm:spPr/>
    </dgm:pt>
    <dgm:pt modelId="{68B09473-25B6-4429-981D-875C42DDDC08}" type="pres">
      <dgm:prSet presAssocID="{1098AC7B-CFF6-4AE5-8C32-BC536976C0D9}" presName="rootComposite" presStyleCnt="0"/>
      <dgm:spPr/>
    </dgm:pt>
    <dgm:pt modelId="{38BC78E4-5734-4A27-8445-D5BE6710221C}" type="pres">
      <dgm:prSet presAssocID="{1098AC7B-CFF6-4AE5-8C32-BC536976C0D9}" presName="rootText" presStyleLbl="node4" presStyleIdx="2" presStyleCnt="10">
        <dgm:presLayoutVars>
          <dgm:chPref val="3"/>
        </dgm:presLayoutVars>
      </dgm:prSet>
      <dgm:spPr/>
    </dgm:pt>
    <dgm:pt modelId="{6C21FFE9-77A7-404F-B9BD-72B04EBAFD3E}" type="pres">
      <dgm:prSet presAssocID="{1098AC7B-CFF6-4AE5-8C32-BC536976C0D9}" presName="rootConnector" presStyleLbl="node4" presStyleIdx="2" presStyleCnt="10"/>
      <dgm:spPr/>
    </dgm:pt>
    <dgm:pt modelId="{AABFED33-D8DD-43DD-B133-FB992670DCF4}" type="pres">
      <dgm:prSet presAssocID="{1098AC7B-CFF6-4AE5-8C32-BC536976C0D9}" presName="hierChild4" presStyleCnt="0"/>
      <dgm:spPr/>
    </dgm:pt>
    <dgm:pt modelId="{E7C1D07F-0616-4CF9-8532-DBB988C32163}" type="pres">
      <dgm:prSet presAssocID="{1098AC7B-CFF6-4AE5-8C32-BC536976C0D9}" presName="hierChild5" presStyleCnt="0"/>
      <dgm:spPr/>
    </dgm:pt>
    <dgm:pt modelId="{EA79102E-F4B7-4216-B734-3EF962CBF6FC}" type="pres">
      <dgm:prSet presAssocID="{859EF7AB-3593-457A-95A5-B69D976A8F92}" presName="hierChild5" presStyleCnt="0"/>
      <dgm:spPr/>
    </dgm:pt>
    <dgm:pt modelId="{0468B7FC-D9D2-4874-97EF-2CEE8D4706BA}" type="pres">
      <dgm:prSet presAssocID="{9A2B63B1-C503-48BA-9779-E310C9E97B24}" presName="Name37" presStyleLbl="parChTrans1D3" presStyleIdx="2" presStyleCnt="22"/>
      <dgm:spPr/>
    </dgm:pt>
    <dgm:pt modelId="{0DF7BC42-57B7-4E71-9FF3-72F33CDE1B3D}" type="pres">
      <dgm:prSet presAssocID="{CA3696B0-7B12-4171-B3BD-96CC93376E19}" presName="hierRoot2" presStyleCnt="0">
        <dgm:presLayoutVars>
          <dgm:hierBranch val="init"/>
        </dgm:presLayoutVars>
      </dgm:prSet>
      <dgm:spPr/>
    </dgm:pt>
    <dgm:pt modelId="{41AFC8DC-E5DD-4364-8B93-F7986A2F9F80}" type="pres">
      <dgm:prSet presAssocID="{CA3696B0-7B12-4171-B3BD-96CC93376E19}" presName="rootComposite" presStyleCnt="0"/>
      <dgm:spPr/>
    </dgm:pt>
    <dgm:pt modelId="{582FB3D1-BFAB-4230-9CBF-19FCAE9162A6}" type="pres">
      <dgm:prSet presAssocID="{CA3696B0-7B12-4171-B3BD-96CC93376E19}" presName="rootText" presStyleLbl="node3" presStyleIdx="2" presStyleCnt="22">
        <dgm:presLayoutVars>
          <dgm:chPref val="3"/>
        </dgm:presLayoutVars>
      </dgm:prSet>
      <dgm:spPr/>
    </dgm:pt>
    <dgm:pt modelId="{06070C06-DAF4-493F-82F2-B071BBBEA1CE}" type="pres">
      <dgm:prSet presAssocID="{CA3696B0-7B12-4171-B3BD-96CC93376E19}" presName="rootConnector" presStyleLbl="node3" presStyleIdx="2" presStyleCnt="22"/>
      <dgm:spPr/>
    </dgm:pt>
    <dgm:pt modelId="{268582CE-9C09-4D18-B428-DFC02319F4FD}" type="pres">
      <dgm:prSet presAssocID="{CA3696B0-7B12-4171-B3BD-96CC93376E19}" presName="hierChild4" presStyleCnt="0"/>
      <dgm:spPr/>
    </dgm:pt>
    <dgm:pt modelId="{2367FD53-7B9F-4BD1-B47E-93C9F6078684}" type="pres">
      <dgm:prSet presAssocID="{C22AA607-68B9-4811-8574-5CAE68F4D775}" presName="Name37" presStyleLbl="parChTrans1D4" presStyleIdx="3" presStyleCnt="10"/>
      <dgm:spPr/>
    </dgm:pt>
    <dgm:pt modelId="{36A83760-322B-4B21-BCC0-7E23A2ABC08F}" type="pres">
      <dgm:prSet presAssocID="{55883704-BE09-4C28-A985-B4B269A73DF5}" presName="hierRoot2" presStyleCnt="0">
        <dgm:presLayoutVars>
          <dgm:hierBranch val="init"/>
        </dgm:presLayoutVars>
      </dgm:prSet>
      <dgm:spPr/>
    </dgm:pt>
    <dgm:pt modelId="{C7D817EC-441F-4604-AD10-12D7AE00E916}" type="pres">
      <dgm:prSet presAssocID="{55883704-BE09-4C28-A985-B4B269A73DF5}" presName="rootComposite" presStyleCnt="0"/>
      <dgm:spPr/>
    </dgm:pt>
    <dgm:pt modelId="{79D2BAAE-97C9-4A12-B1BC-E0DDF3956DCA}" type="pres">
      <dgm:prSet presAssocID="{55883704-BE09-4C28-A985-B4B269A73DF5}" presName="rootText" presStyleLbl="node4" presStyleIdx="3" presStyleCnt="10">
        <dgm:presLayoutVars>
          <dgm:chPref val="3"/>
        </dgm:presLayoutVars>
      </dgm:prSet>
      <dgm:spPr/>
    </dgm:pt>
    <dgm:pt modelId="{D02FBBA3-66EA-4B42-BDFA-C4EC2A1EB516}" type="pres">
      <dgm:prSet presAssocID="{55883704-BE09-4C28-A985-B4B269A73DF5}" presName="rootConnector" presStyleLbl="node4" presStyleIdx="3" presStyleCnt="10"/>
      <dgm:spPr/>
    </dgm:pt>
    <dgm:pt modelId="{E3682BCC-4F8A-4586-A117-2B38B8FE47F3}" type="pres">
      <dgm:prSet presAssocID="{55883704-BE09-4C28-A985-B4B269A73DF5}" presName="hierChild4" presStyleCnt="0"/>
      <dgm:spPr/>
    </dgm:pt>
    <dgm:pt modelId="{3D382CF7-9D90-40CD-BD64-96E71E8B321A}" type="pres">
      <dgm:prSet presAssocID="{55883704-BE09-4C28-A985-B4B269A73DF5}" presName="hierChild5" presStyleCnt="0"/>
      <dgm:spPr/>
    </dgm:pt>
    <dgm:pt modelId="{9027783F-A7F6-4209-B3C2-390E3858C745}" type="pres">
      <dgm:prSet presAssocID="{CA3696B0-7B12-4171-B3BD-96CC93376E19}" presName="hierChild5" presStyleCnt="0"/>
      <dgm:spPr/>
    </dgm:pt>
    <dgm:pt modelId="{B39B9C50-9A00-44BB-BEBF-1159D7F1359C}" type="pres">
      <dgm:prSet presAssocID="{F01E0699-B029-4657-B66A-F6C53FCFD7BD}" presName="Name37" presStyleLbl="parChTrans1D3" presStyleIdx="3" presStyleCnt="22"/>
      <dgm:spPr/>
    </dgm:pt>
    <dgm:pt modelId="{CD8E5EB4-974B-4B21-BC22-B201E0B77F43}" type="pres">
      <dgm:prSet presAssocID="{60A74F0B-BFE8-4717-BE95-5F56D0DCBF5F}" presName="hierRoot2" presStyleCnt="0">
        <dgm:presLayoutVars>
          <dgm:hierBranch val="init"/>
        </dgm:presLayoutVars>
      </dgm:prSet>
      <dgm:spPr/>
    </dgm:pt>
    <dgm:pt modelId="{24F323BB-19B6-4A36-8C0A-A63F0D8C4387}" type="pres">
      <dgm:prSet presAssocID="{60A74F0B-BFE8-4717-BE95-5F56D0DCBF5F}" presName="rootComposite" presStyleCnt="0"/>
      <dgm:spPr/>
    </dgm:pt>
    <dgm:pt modelId="{54C4EB39-7194-4FEF-A948-3EF210C753EA}" type="pres">
      <dgm:prSet presAssocID="{60A74F0B-BFE8-4717-BE95-5F56D0DCBF5F}" presName="rootText" presStyleLbl="node3" presStyleIdx="3" presStyleCnt="22">
        <dgm:presLayoutVars>
          <dgm:chPref val="3"/>
        </dgm:presLayoutVars>
      </dgm:prSet>
      <dgm:spPr/>
    </dgm:pt>
    <dgm:pt modelId="{4A0F8159-7906-40A5-8B31-0D156F1C6BCF}" type="pres">
      <dgm:prSet presAssocID="{60A74F0B-BFE8-4717-BE95-5F56D0DCBF5F}" presName="rootConnector" presStyleLbl="node3" presStyleIdx="3" presStyleCnt="22"/>
      <dgm:spPr/>
    </dgm:pt>
    <dgm:pt modelId="{61121D63-27DA-43EA-8CB4-B45A1A08F120}" type="pres">
      <dgm:prSet presAssocID="{60A74F0B-BFE8-4717-BE95-5F56D0DCBF5F}" presName="hierChild4" presStyleCnt="0"/>
      <dgm:spPr/>
    </dgm:pt>
    <dgm:pt modelId="{77AA4455-542C-43F0-AA36-0D227A7C7323}" type="pres">
      <dgm:prSet presAssocID="{EFD0DF70-C7A4-4847-B0E7-D1A5835D70BF}" presName="Name37" presStyleLbl="parChTrans1D4" presStyleIdx="4" presStyleCnt="10"/>
      <dgm:spPr/>
    </dgm:pt>
    <dgm:pt modelId="{903D67FB-B254-45EC-8B83-72778E68B0FB}" type="pres">
      <dgm:prSet presAssocID="{2BED0552-2865-49A8-AD7A-1429337DA7D5}" presName="hierRoot2" presStyleCnt="0">
        <dgm:presLayoutVars>
          <dgm:hierBranch val="init"/>
        </dgm:presLayoutVars>
      </dgm:prSet>
      <dgm:spPr/>
    </dgm:pt>
    <dgm:pt modelId="{B9CB9221-1110-4A65-9912-0ABA0A8AF27C}" type="pres">
      <dgm:prSet presAssocID="{2BED0552-2865-49A8-AD7A-1429337DA7D5}" presName="rootComposite" presStyleCnt="0"/>
      <dgm:spPr/>
    </dgm:pt>
    <dgm:pt modelId="{FEFA335C-7635-4051-9868-FE48C6D96706}" type="pres">
      <dgm:prSet presAssocID="{2BED0552-2865-49A8-AD7A-1429337DA7D5}" presName="rootText" presStyleLbl="node4" presStyleIdx="4" presStyleCnt="10">
        <dgm:presLayoutVars>
          <dgm:chPref val="3"/>
        </dgm:presLayoutVars>
      </dgm:prSet>
      <dgm:spPr/>
    </dgm:pt>
    <dgm:pt modelId="{74FAC518-22AE-47F3-A503-27DC6D6891DF}" type="pres">
      <dgm:prSet presAssocID="{2BED0552-2865-49A8-AD7A-1429337DA7D5}" presName="rootConnector" presStyleLbl="node4" presStyleIdx="4" presStyleCnt="10"/>
      <dgm:spPr/>
    </dgm:pt>
    <dgm:pt modelId="{B876D992-0ACA-4A93-A24A-2A966C312C00}" type="pres">
      <dgm:prSet presAssocID="{2BED0552-2865-49A8-AD7A-1429337DA7D5}" presName="hierChild4" presStyleCnt="0"/>
      <dgm:spPr/>
    </dgm:pt>
    <dgm:pt modelId="{E38001D2-E6E9-47F8-B090-12E7036851AA}" type="pres">
      <dgm:prSet presAssocID="{2BED0552-2865-49A8-AD7A-1429337DA7D5}" presName="hierChild5" presStyleCnt="0"/>
      <dgm:spPr/>
    </dgm:pt>
    <dgm:pt modelId="{DE633D91-5821-4A01-A1F4-95716A8E085E}" type="pres">
      <dgm:prSet presAssocID="{60A74F0B-BFE8-4717-BE95-5F56D0DCBF5F}" presName="hierChild5" presStyleCnt="0"/>
      <dgm:spPr/>
    </dgm:pt>
    <dgm:pt modelId="{DC7CFF8F-AA17-4742-B456-737E566F5012}" type="pres">
      <dgm:prSet presAssocID="{764BBD1B-8596-46E7-876D-D326B9F600E5}" presName="Name37" presStyleLbl="parChTrans1D3" presStyleIdx="4" presStyleCnt="22"/>
      <dgm:spPr/>
    </dgm:pt>
    <dgm:pt modelId="{00295429-5BF9-4A28-8DDF-CD6472A69460}" type="pres">
      <dgm:prSet presAssocID="{266914A0-119F-45A5-A738-816D06290893}" presName="hierRoot2" presStyleCnt="0">
        <dgm:presLayoutVars>
          <dgm:hierBranch val="init"/>
        </dgm:presLayoutVars>
      </dgm:prSet>
      <dgm:spPr/>
    </dgm:pt>
    <dgm:pt modelId="{C3423210-6632-44B9-AC34-5B4C6AD03B86}" type="pres">
      <dgm:prSet presAssocID="{266914A0-119F-45A5-A738-816D06290893}" presName="rootComposite" presStyleCnt="0"/>
      <dgm:spPr/>
    </dgm:pt>
    <dgm:pt modelId="{374F22F5-9465-41D9-B81B-9ED42D0C589C}" type="pres">
      <dgm:prSet presAssocID="{266914A0-119F-45A5-A738-816D06290893}" presName="rootText" presStyleLbl="node3" presStyleIdx="4" presStyleCnt="22">
        <dgm:presLayoutVars>
          <dgm:chPref val="3"/>
        </dgm:presLayoutVars>
      </dgm:prSet>
      <dgm:spPr/>
    </dgm:pt>
    <dgm:pt modelId="{4B87A81B-45CE-4080-8387-B0E985DE5503}" type="pres">
      <dgm:prSet presAssocID="{266914A0-119F-45A5-A738-816D06290893}" presName="rootConnector" presStyleLbl="node3" presStyleIdx="4" presStyleCnt="22"/>
      <dgm:spPr/>
    </dgm:pt>
    <dgm:pt modelId="{18AD309F-0F9E-447D-AAF0-65F1DD5AD4DC}" type="pres">
      <dgm:prSet presAssocID="{266914A0-119F-45A5-A738-816D06290893}" presName="hierChild4" presStyleCnt="0"/>
      <dgm:spPr/>
    </dgm:pt>
    <dgm:pt modelId="{59DAA191-D770-4C8F-A902-146C932D19A3}" type="pres">
      <dgm:prSet presAssocID="{EF3858C7-2773-4AF4-A4FF-56A4FEEEEE6D}" presName="Name37" presStyleLbl="parChTrans1D4" presStyleIdx="5" presStyleCnt="10"/>
      <dgm:spPr/>
    </dgm:pt>
    <dgm:pt modelId="{53470423-0ED7-4BF6-9D17-1A012E931C17}" type="pres">
      <dgm:prSet presAssocID="{25B963F5-A970-4E6E-9F9B-E557666617C2}" presName="hierRoot2" presStyleCnt="0">
        <dgm:presLayoutVars>
          <dgm:hierBranch val="init"/>
        </dgm:presLayoutVars>
      </dgm:prSet>
      <dgm:spPr/>
    </dgm:pt>
    <dgm:pt modelId="{775BDE97-5BDC-4794-AD23-34108F22DDBA}" type="pres">
      <dgm:prSet presAssocID="{25B963F5-A970-4E6E-9F9B-E557666617C2}" presName="rootComposite" presStyleCnt="0"/>
      <dgm:spPr/>
    </dgm:pt>
    <dgm:pt modelId="{D2F5FF80-4362-4648-BC34-300855790BA4}" type="pres">
      <dgm:prSet presAssocID="{25B963F5-A970-4E6E-9F9B-E557666617C2}" presName="rootText" presStyleLbl="node4" presStyleIdx="5" presStyleCnt="10">
        <dgm:presLayoutVars>
          <dgm:chPref val="3"/>
        </dgm:presLayoutVars>
      </dgm:prSet>
      <dgm:spPr/>
    </dgm:pt>
    <dgm:pt modelId="{573827E8-89CC-4D28-B6E4-A3C1AC9FE60A}" type="pres">
      <dgm:prSet presAssocID="{25B963F5-A970-4E6E-9F9B-E557666617C2}" presName="rootConnector" presStyleLbl="node4" presStyleIdx="5" presStyleCnt="10"/>
      <dgm:spPr/>
    </dgm:pt>
    <dgm:pt modelId="{9FBA46DA-2A20-4D2A-8CEA-BF49D369E39E}" type="pres">
      <dgm:prSet presAssocID="{25B963F5-A970-4E6E-9F9B-E557666617C2}" presName="hierChild4" presStyleCnt="0"/>
      <dgm:spPr/>
    </dgm:pt>
    <dgm:pt modelId="{91BA738A-8BC2-4929-B4C2-8F404E7467A9}" type="pres">
      <dgm:prSet presAssocID="{25B963F5-A970-4E6E-9F9B-E557666617C2}" presName="hierChild5" presStyleCnt="0"/>
      <dgm:spPr/>
    </dgm:pt>
    <dgm:pt modelId="{FCB9AF02-A905-4A5E-A284-C2B6E36068C4}" type="pres">
      <dgm:prSet presAssocID="{266914A0-119F-45A5-A738-816D06290893}" presName="hierChild5" presStyleCnt="0"/>
      <dgm:spPr/>
    </dgm:pt>
    <dgm:pt modelId="{7C9582A7-F103-4838-A936-737DB70B4B2D}" type="pres">
      <dgm:prSet presAssocID="{5A2C3ACA-C9C4-41C9-8866-A24FDAFBE8B5}" presName="Name37" presStyleLbl="parChTrans1D3" presStyleIdx="5" presStyleCnt="22"/>
      <dgm:spPr/>
    </dgm:pt>
    <dgm:pt modelId="{B490E717-335A-47D9-B609-EE098D1FE9E8}" type="pres">
      <dgm:prSet presAssocID="{082A7E92-F7C7-4062-8DD1-6013EE949AFA}" presName="hierRoot2" presStyleCnt="0">
        <dgm:presLayoutVars>
          <dgm:hierBranch val="init"/>
        </dgm:presLayoutVars>
      </dgm:prSet>
      <dgm:spPr/>
    </dgm:pt>
    <dgm:pt modelId="{9533ED01-E2C9-429A-89D5-B55E3B7DEA5C}" type="pres">
      <dgm:prSet presAssocID="{082A7E92-F7C7-4062-8DD1-6013EE949AFA}" presName="rootComposite" presStyleCnt="0"/>
      <dgm:spPr/>
    </dgm:pt>
    <dgm:pt modelId="{9100EF73-07E7-41DA-9947-5365456CA179}" type="pres">
      <dgm:prSet presAssocID="{082A7E92-F7C7-4062-8DD1-6013EE949AFA}" presName="rootText" presStyleLbl="node3" presStyleIdx="5" presStyleCnt="22">
        <dgm:presLayoutVars>
          <dgm:chPref val="3"/>
        </dgm:presLayoutVars>
      </dgm:prSet>
      <dgm:spPr/>
    </dgm:pt>
    <dgm:pt modelId="{5CC4E1C0-53B1-4BFD-BD26-6303B722AE91}" type="pres">
      <dgm:prSet presAssocID="{082A7E92-F7C7-4062-8DD1-6013EE949AFA}" presName="rootConnector" presStyleLbl="node3" presStyleIdx="5" presStyleCnt="22"/>
      <dgm:spPr/>
    </dgm:pt>
    <dgm:pt modelId="{8F0A448D-F514-4C64-A9C4-3B372F2032A3}" type="pres">
      <dgm:prSet presAssocID="{082A7E92-F7C7-4062-8DD1-6013EE949AFA}" presName="hierChild4" presStyleCnt="0"/>
      <dgm:spPr/>
    </dgm:pt>
    <dgm:pt modelId="{1C37A83C-4933-4CCE-8581-2896941EE6A5}" type="pres">
      <dgm:prSet presAssocID="{5BEF4F1F-8D21-41F3-9721-5FAC90FEC34B}" presName="Name37" presStyleLbl="parChTrans1D4" presStyleIdx="6" presStyleCnt="10"/>
      <dgm:spPr/>
    </dgm:pt>
    <dgm:pt modelId="{747FF80C-5D6B-472E-A906-FA8A2BEB92AC}" type="pres">
      <dgm:prSet presAssocID="{541B3183-6903-4237-A597-492673E22200}" presName="hierRoot2" presStyleCnt="0">
        <dgm:presLayoutVars>
          <dgm:hierBranch val="init"/>
        </dgm:presLayoutVars>
      </dgm:prSet>
      <dgm:spPr/>
    </dgm:pt>
    <dgm:pt modelId="{BAB37667-CE82-48DE-AB8E-6FF07A335780}" type="pres">
      <dgm:prSet presAssocID="{541B3183-6903-4237-A597-492673E22200}" presName="rootComposite" presStyleCnt="0"/>
      <dgm:spPr/>
    </dgm:pt>
    <dgm:pt modelId="{AE32FE44-A353-4573-8A81-10F34D3885D3}" type="pres">
      <dgm:prSet presAssocID="{541B3183-6903-4237-A597-492673E22200}" presName="rootText" presStyleLbl="node4" presStyleIdx="6" presStyleCnt="10">
        <dgm:presLayoutVars>
          <dgm:chPref val="3"/>
        </dgm:presLayoutVars>
      </dgm:prSet>
      <dgm:spPr/>
    </dgm:pt>
    <dgm:pt modelId="{E85D0C4B-0F3D-4E34-8768-3FBCA6214A90}" type="pres">
      <dgm:prSet presAssocID="{541B3183-6903-4237-A597-492673E22200}" presName="rootConnector" presStyleLbl="node4" presStyleIdx="6" presStyleCnt="10"/>
      <dgm:spPr/>
    </dgm:pt>
    <dgm:pt modelId="{C3E552B1-2103-4413-B810-45866C675319}" type="pres">
      <dgm:prSet presAssocID="{541B3183-6903-4237-A597-492673E22200}" presName="hierChild4" presStyleCnt="0"/>
      <dgm:spPr/>
    </dgm:pt>
    <dgm:pt modelId="{EE50098E-27BD-45D4-95C0-0E4833179BD5}" type="pres">
      <dgm:prSet presAssocID="{541B3183-6903-4237-A597-492673E22200}" presName="hierChild5" presStyleCnt="0"/>
      <dgm:spPr/>
    </dgm:pt>
    <dgm:pt modelId="{344DF42A-DDE8-4640-BBD2-F085C4E5E5EA}" type="pres">
      <dgm:prSet presAssocID="{082A7E92-F7C7-4062-8DD1-6013EE949AFA}" presName="hierChild5" presStyleCnt="0"/>
      <dgm:spPr/>
    </dgm:pt>
    <dgm:pt modelId="{258EE0FC-BF1B-4F3B-ABE0-0A1C9C2E5E06}" type="pres">
      <dgm:prSet presAssocID="{F59A4B84-790B-4AA0-8B0C-AEBCDBCC3B6B}" presName="Name37" presStyleLbl="parChTrans1D3" presStyleIdx="6" presStyleCnt="22"/>
      <dgm:spPr/>
    </dgm:pt>
    <dgm:pt modelId="{463E85E9-F683-480F-BD9D-3DCD9D518BEF}" type="pres">
      <dgm:prSet presAssocID="{A2759DB2-8F3A-4C10-A2B7-AB1EFE7DE60E}" presName="hierRoot2" presStyleCnt="0">
        <dgm:presLayoutVars>
          <dgm:hierBranch val="init"/>
        </dgm:presLayoutVars>
      </dgm:prSet>
      <dgm:spPr/>
    </dgm:pt>
    <dgm:pt modelId="{723E352F-42C3-49BB-BDAF-6E31E6D35AF5}" type="pres">
      <dgm:prSet presAssocID="{A2759DB2-8F3A-4C10-A2B7-AB1EFE7DE60E}" presName="rootComposite" presStyleCnt="0"/>
      <dgm:spPr/>
    </dgm:pt>
    <dgm:pt modelId="{891B1021-336A-4682-A2E7-7DADC1DA7314}" type="pres">
      <dgm:prSet presAssocID="{A2759DB2-8F3A-4C10-A2B7-AB1EFE7DE60E}" presName="rootText" presStyleLbl="node3" presStyleIdx="6" presStyleCnt="22">
        <dgm:presLayoutVars>
          <dgm:chPref val="3"/>
        </dgm:presLayoutVars>
      </dgm:prSet>
      <dgm:spPr/>
    </dgm:pt>
    <dgm:pt modelId="{6249A36D-63B0-4128-A6A1-50445988D00E}" type="pres">
      <dgm:prSet presAssocID="{A2759DB2-8F3A-4C10-A2B7-AB1EFE7DE60E}" presName="rootConnector" presStyleLbl="node3" presStyleIdx="6" presStyleCnt="22"/>
      <dgm:spPr/>
    </dgm:pt>
    <dgm:pt modelId="{335847F9-615D-4915-B487-5623ED1F2CBC}" type="pres">
      <dgm:prSet presAssocID="{A2759DB2-8F3A-4C10-A2B7-AB1EFE7DE60E}" presName="hierChild4" presStyleCnt="0"/>
      <dgm:spPr/>
    </dgm:pt>
    <dgm:pt modelId="{9E0E8C69-D136-4C1C-BD3E-95210D3B4F9E}" type="pres">
      <dgm:prSet presAssocID="{A2759DB2-8F3A-4C10-A2B7-AB1EFE7DE60E}" presName="hierChild5" presStyleCnt="0"/>
      <dgm:spPr/>
    </dgm:pt>
    <dgm:pt modelId="{DA210106-C884-4758-B92C-EC97B10B3F2B}" type="pres">
      <dgm:prSet presAssocID="{308D99A0-B2CF-40F9-B297-98F1AC48C5E6}" presName="hierChild5" presStyleCnt="0"/>
      <dgm:spPr/>
    </dgm:pt>
    <dgm:pt modelId="{A0C2F9F9-4020-4A83-90A7-D25F81408DCE}" type="pres">
      <dgm:prSet presAssocID="{9D6D0D1F-D844-4412-A7CB-D6B7FF6895B5}" presName="Name37" presStyleLbl="parChTrans1D2" presStyleIdx="1" presStyleCnt="5"/>
      <dgm:spPr/>
    </dgm:pt>
    <dgm:pt modelId="{48697037-A7E6-4733-BD7F-2150A3F5CECE}" type="pres">
      <dgm:prSet presAssocID="{5F09948F-88B0-4D28-A904-D0E096DE2882}" presName="hierRoot2" presStyleCnt="0">
        <dgm:presLayoutVars>
          <dgm:hierBranch val="init"/>
        </dgm:presLayoutVars>
      </dgm:prSet>
      <dgm:spPr/>
    </dgm:pt>
    <dgm:pt modelId="{9B7691EC-2B2B-40FC-B62B-46ECF7C40F26}" type="pres">
      <dgm:prSet presAssocID="{5F09948F-88B0-4D28-A904-D0E096DE2882}" presName="rootComposite" presStyleCnt="0"/>
      <dgm:spPr/>
    </dgm:pt>
    <dgm:pt modelId="{999131CA-2AB2-41DD-811B-700F6527594D}" type="pres">
      <dgm:prSet presAssocID="{5F09948F-88B0-4D28-A904-D0E096DE2882}" presName="rootText" presStyleLbl="node2" presStyleIdx="1" presStyleCnt="5">
        <dgm:presLayoutVars>
          <dgm:chPref val="3"/>
        </dgm:presLayoutVars>
      </dgm:prSet>
      <dgm:spPr/>
    </dgm:pt>
    <dgm:pt modelId="{51A79AB6-DABB-47CC-85C8-E637DADEAAC2}" type="pres">
      <dgm:prSet presAssocID="{5F09948F-88B0-4D28-A904-D0E096DE2882}" presName="rootConnector" presStyleLbl="node2" presStyleIdx="1" presStyleCnt="5"/>
      <dgm:spPr/>
    </dgm:pt>
    <dgm:pt modelId="{D809C36C-C99B-45DF-B85F-22F01AE96A30}" type="pres">
      <dgm:prSet presAssocID="{5F09948F-88B0-4D28-A904-D0E096DE2882}" presName="hierChild4" presStyleCnt="0"/>
      <dgm:spPr/>
    </dgm:pt>
    <dgm:pt modelId="{511636E8-C634-4C89-A691-14C02BCD39B4}" type="pres">
      <dgm:prSet presAssocID="{5F09948F-88B0-4D28-A904-D0E096DE2882}" presName="hierChild5" presStyleCnt="0"/>
      <dgm:spPr/>
    </dgm:pt>
    <dgm:pt modelId="{9B5EC859-7248-4FBE-AAC0-34E59A4B5E3A}" type="pres">
      <dgm:prSet presAssocID="{DE416E60-CF12-4738-8056-F98A479FE49F}" presName="Name37" presStyleLbl="parChTrans1D2" presStyleIdx="2" presStyleCnt="5"/>
      <dgm:spPr/>
    </dgm:pt>
    <dgm:pt modelId="{DABCF168-8197-4DA5-94C4-057CBDCE17AB}" type="pres">
      <dgm:prSet presAssocID="{0518F379-9B76-4D24-9528-ABF29A5CC0F7}" presName="hierRoot2" presStyleCnt="0">
        <dgm:presLayoutVars>
          <dgm:hierBranch val="init"/>
        </dgm:presLayoutVars>
      </dgm:prSet>
      <dgm:spPr/>
    </dgm:pt>
    <dgm:pt modelId="{C69B29FC-971D-497C-B303-CC11DC38A35E}" type="pres">
      <dgm:prSet presAssocID="{0518F379-9B76-4D24-9528-ABF29A5CC0F7}" presName="rootComposite" presStyleCnt="0"/>
      <dgm:spPr/>
    </dgm:pt>
    <dgm:pt modelId="{EB12E4D8-E7F1-4C62-B520-31141AFC5A55}" type="pres">
      <dgm:prSet presAssocID="{0518F379-9B76-4D24-9528-ABF29A5CC0F7}" presName="rootText" presStyleLbl="node2" presStyleIdx="2" presStyleCnt="5">
        <dgm:presLayoutVars>
          <dgm:chPref val="3"/>
        </dgm:presLayoutVars>
      </dgm:prSet>
      <dgm:spPr/>
    </dgm:pt>
    <dgm:pt modelId="{F49C7E02-ADF7-47A9-B251-A05DCA6DCBF0}" type="pres">
      <dgm:prSet presAssocID="{0518F379-9B76-4D24-9528-ABF29A5CC0F7}" presName="rootConnector" presStyleLbl="node2" presStyleIdx="2" presStyleCnt="5"/>
      <dgm:spPr/>
    </dgm:pt>
    <dgm:pt modelId="{7292F90E-15B3-447A-9832-737E5FD6DA66}" type="pres">
      <dgm:prSet presAssocID="{0518F379-9B76-4D24-9528-ABF29A5CC0F7}" presName="hierChild4" presStyleCnt="0"/>
      <dgm:spPr/>
    </dgm:pt>
    <dgm:pt modelId="{D8A83853-17C5-4B92-9E63-C029516A28CD}" type="pres">
      <dgm:prSet presAssocID="{5E5B7B96-2CDB-4DBE-BD1E-B6804DEF3F33}" presName="Name37" presStyleLbl="parChTrans1D3" presStyleIdx="7" presStyleCnt="22"/>
      <dgm:spPr/>
    </dgm:pt>
    <dgm:pt modelId="{1AE1CD0B-4387-444C-B8B8-08EE050F636A}" type="pres">
      <dgm:prSet presAssocID="{F6A84389-7479-4671-AFAB-22C86A1013C3}" presName="hierRoot2" presStyleCnt="0">
        <dgm:presLayoutVars>
          <dgm:hierBranch val="init"/>
        </dgm:presLayoutVars>
      </dgm:prSet>
      <dgm:spPr/>
    </dgm:pt>
    <dgm:pt modelId="{6D198C74-00EC-4754-B760-BB06A017109F}" type="pres">
      <dgm:prSet presAssocID="{F6A84389-7479-4671-AFAB-22C86A1013C3}" presName="rootComposite" presStyleCnt="0"/>
      <dgm:spPr/>
    </dgm:pt>
    <dgm:pt modelId="{C66142C4-D8B4-433E-A319-02BF164774AD}" type="pres">
      <dgm:prSet presAssocID="{F6A84389-7479-4671-AFAB-22C86A1013C3}" presName="rootText" presStyleLbl="node3" presStyleIdx="7" presStyleCnt="22">
        <dgm:presLayoutVars>
          <dgm:chPref val="3"/>
        </dgm:presLayoutVars>
      </dgm:prSet>
      <dgm:spPr/>
    </dgm:pt>
    <dgm:pt modelId="{E6554AA0-A6CE-44FD-8EA4-5D19DD1D285A}" type="pres">
      <dgm:prSet presAssocID="{F6A84389-7479-4671-AFAB-22C86A1013C3}" presName="rootConnector" presStyleLbl="node3" presStyleIdx="7" presStyleCnt="22"/>
      <dgm:spPr/>
    </dgm:pt>
    <dgm:pt modelId="{0277F48B-6097-4BAF-BDCF-EE76A7312907}" type="pres">
      <dgm:prSet presAssocID="{F6A84389-7479-4671-AFAB-22C86A1013C3}" presName="hierChild4" presStyleCnt="0"/>
      <dgm:spPr/>
    </dgm:pt>
    <dgm:pt modelId="{DDBA7478-6287-46E0-B89D-006C6364C12C}" type="pres">
      <dgm:prSet presAssocID="{509BD000-CC5C-4D63-AC27-92165DDAB977}" presName="Name37" presStyleLbl="parChTrans1D4" presStyleIdx="7" presStyleCnt="10"/>
      <dgm:spPr/>
    </dgm:pt>
    <dgm:pt modelId="{777A794F-C788-4916-B8C1-6CD09F2E4085}" type="pres">
      <dgm:prSet presAssocID="{5A05B38B-B3E3-4AFE-B593-3D292BEBD9B5}" presName="hierRoot2" presStyleCnt="0">
        <dgm:presLayoutVars>
          <dgm:hierBranch val="init"/>
        </dgm:presLayoutVars>
      </dgm:prSet>
      <dgm:spPr/>
    </dgm:pt>
    <dgm:pt modelId="{C84DD6DA-312C-467D-8374-B36882FE3890}" type="pres">
      <dgm:prSet presAssocID="{5A05B38B-B3E3-4AFE-B593-3D292BEBD9B5}" presName="rootComposite" presStyleCnt="0"/>
      <dgm:spPr/>
    </dgm:pt>
    <dgm:pt modelId="{2E70AD9A-97EA-407D-B75C-0EB641CD607F}" type="pres">
      <dgm:prSet presAssocID="{5A05B38B-B3E3-4AFE-B593-3D292BEBD9B5}" presName="rootText" presStyleLbl="node4" presStyleIdx="7" presStyleCnt="10">
        <dgm:presLayoutVars>
          <dgm:chPref val="3"/>
        </dgm:presLayoutVars>
      </dgm:prSet>
      <dgm:spPr/>
    </dgm:pt>
    <dgm:pt modelId="{2C10603A-03CB-435E-961F-BCAAAE52B285}" type="pres">
      <dgm:prSet presAssocID="{5A05B38B-B3E3-4AFE-B593-3D292BEBD9B5}" presName="rootConnector" presStyleLbl="node4" presStyleIdx="7" presStyleCnt="10"/>
      <dgm:spPr/>
    </dgm:pt>
    <dgm:pt modelId="{CC64BC15-5FB1-4944-A814-C2EBE0C672E1}" type="pres">
      <dgm:prSet presAssocID="{5A05B38B-B3E3-4AFE-B593-3D292BEBD9B5}" presName="hierChild4" presStyleCnt="0"/>
      <dgm:spPr/>
    </dgm:pt>
    <dgm:pt modelId="{6140C3F9-77E5-4C1F-A791-10ADE40286EC}" type="pres">
      <dgm:prSet presAssocID="{5A05B38B-B3E3-4AFE-B593-3D292BEBD9B5}" presName="hierChild5" presStyleCnt="0"/>
      <dgm:spPr/>
    </dgm:pt>
    <dgm:pt modelId="{21DF5B81-5791-4623-9310-BF6A7C8B1C07}" type="pres">
      <dgm:prSet presAssocID="{4AECCB9D-0523-41C1-A77A-2892C066B033}" presName="Name37" presStyleLbl="parChTrans1D4" presStyleIdx="8" presStyleCnt="10"/>
      <dgm:spPr/>
    </dgm:pt>
    <dgm:pt modelId="{D498F2CF-322F-4E95-914A-DAFD0B9242F8}" type="pres">
      <dgm:prSet presAssocID="{7C890E00-D9AE-4F1D-94F9-E2FADEE30A9C}" presName="hierRoot2" presStyleCnt="0">
        <dgm:presLayoutVars>
          <dgm:hierBranch val="init"/>
        </dgm:presLayoutVars>
      </dgm:prSet>
      <dgm:spPr/>
    </dgm:pt>
    <dgm:pt modelId="{CA356D8A-06C8-4DF1-A5AE-97407CC36038}" type="pres">
      <dgm:prSet presAssocID="{7C890E00-D9AE-4F1D-94F9-E2FADEE30A9C}" presName="rootComposite" presStyleCnt="0"/>
      <dgm:spPr/>
    </dgm:pt>
    <dgm:pt modelId="{EAA7A50E-FC78-4D38-A1DB-C56B4F38966E}" type="pres">
      <dgm:prSet presAssocID="{7C890E00-D9AE-4F1D-94F9-E2FADEE30A9C}" presName="rootText" presStyleLbl="node4" presStyleIdx="8" presStyleCnt="10">
        <dgm:presLayoutVars>
          <dgm:chPref val="3"/>
        </dgm:presLayoutVars>
      </dgm:prSet>
      <dgm:spPr/>
    </dgm:pt>
    <dgm:pt modelId="{8429FEFA-3535-4194-8F81-0CE098EC78D1}" type="pres">
      <dgm:prSet presAssocID="{7C890E00-D9AE-4F1D-94F9-E2FADEE30A9C}" presName="rootConnector" presStyleLbl="node4" presStyleIdx="8" presStyleCnt="10"/>
      <dgm:spPr/>
    </dgm:pt>
    <dgm:pt modelId="{E33ABD10-926B-4C84-BF70-1B86CEF5ABE2}" type="pres">
      <dgm:prSet presAssocID="{7C890E00-D9AE-4F1D-94F9-E2FADEE30A9C}" presName="hierChild4" presStyleCnt="0"/>
      <dgm:spPr/>
    </dgm:pt>
    <dgm:pt modelId="{56BF5CEA-101D-41A4-BBEE-BFE3C13C86FD}" type="pres">
      <dgm:prSet presAssocID="{7C890E00-D9AE-4F1D-94F9-E2FADEE30A9C}" presName="hierChild5" presStyleCnt="0"/>
      <dgm:spPr/>
    </dgm:pt>
    <dgm:pt modelId="{0EEBE1E0-EE02-49F8-8B5E-1ED0BF1F850F}" type="pres">
      <dgm:prSet presAssocID="{1258C5BB-05B5-4D15-91C2-AC45C52BD436}" presName="Name37" presStyleLbl="parChTrans1D4" presStyleIdx="9" presStyleCnt="10"/>
      <dgm:spPr/>
    </dgm:pt>
    <dgm:pt modelId="{8FEC098D-158E-43FC-A836-268AD7AB6285}" type="pres">
      <dgm:prSet presAssocID="{20D47330-FDA0-4237-B023-92C807C24A8C}" presName="hierRoot2" presStyleCnt="0">
        <dgm:presLayoutVars>
          <dgm:hierBranch val="init"/>
        </dgm:presLayoutVars>
      </dgm:prSet>
      <dgm:spPr/>
    </dgm:pt>
    <dgm:pt modelId="{057532C5-6E74-4B52-B6F0-E7E6B21B340A}" type="pres">
      <dgm:prSet presAssocID="{20D47330-FDA0-4237-B023-92C807C24A8C}" presName="rootComposite" presStyleCnt="0"/>
      <dgm:spPr/>
    </dgm:pt>
    <dgm:pt modelId="{5393EA19-9223-4E8D-A58D-320826316766}" type="pres">
      <dgm:prSet presAssocID="{20D47330-FDA0-4237-B023-92C807C24A8C}" presName="rootText" presStyleLbl="node4" presStyleIdx="9" presStyleCnt="10">
        <dgm:presLayoutVars>
          <dgm:chPref val="3"/>
        </dgm:presLayoutVars>
      </dgm:prSet>
      <dgm:spPr/>
    </dgm:pt>
    <dgm:pt modelId="{1A4A4B8F-68EA-4D7D-A220-442C1F16AB17}" type="pres">
      <dgm:prSet presAssocID="{20D47330-FDA0-4237-B023-92C807C24A8C}" presName="rootConnector" presStyleLbl="node4" presStyleIdx="9" presStyleCnt="10"/>
      <dgm:spPr/>
    </dgm:pt>
    <dgm:pt modelId="{1126B33B-E854-4BE6-8AC3-AC49C5C39DC4}" type="pres">
      <dgm:prSet presAssocID="{20D47330-FDA0-4237-B023-92C807C24A8C}" presName="hierChild4" presStyleCnt="0"/>
      <dgm:spPr/>
    </dgm:pt>
    <dgm:pt modelId="{5225A629-3373-4757-8907-3319F87B18A0}" type="pres">
      <dgm:prSet presAssocID="{20D47330-FDA0-4237-B023-92C807C24A8C}" presName="hierChild5" presStyleCnt="0"/>
      <dgm:spPr/>
    </dgm:pt>
    <dgm:pt modelId="{88705367-2C7E-4AB1-88D4-13F1F395D608}" type="pres">
      <dgm:prSet presAssocID="{F6A84389-7479-4671-AFAB-22C86A1013C3}" presName="hierChild5" presStyleCnt="0"/>
      <dgm:spPr/>
    </dgm:pt>
    <dgm:pt modelId="{D99CA7B2-8054-475E-AC5C-1F7F0536DEA8}" type="pres">
      <dgm:prSet presAssocID="{09D0F89D-92B0-4219-8D8C-15698060F75E}" presName="Name37" presStyleLbl="parChTrans1D3" presStyleIdx="8" presStyleCnt="22"/>
      <dgm:spPr/>
    </dgm:pt>
    <dgm:pt modelId="{34F69FA2-154E-429B-A169-AECC1E2C1355}" type="pres">
      <dgm:prSet presAssocID="{C9157D27-7230-43AA-9020-BE9B26A07323}" presName="hierRoot2" presStyleCnt="0">
        <dgm:presLayoutVars>
          <dgm:hierBranch val="init"/>
        </dgm:presLayoutVars>
      </dgm:prSet>
      <dgm:spPr/>
    </dgm:pt>
    <dgm:pt modelId="{A6C8D0D8-8315-4282-BC32-AA29B380B9B2}" type="pres">
      <dgm:prSet presAssocID="{C9157D27-7230-43AA-9020-BE9B26A07323}" presName="rootComposite" presStyleCnt="0"/>
      <dgm:spPr/>
    </dgm:pt>
    <dgm:pt modelId="{554BF407-4A93-418D-95E4-F7D1C2B7B949}" type="pres">
      <dgm:prSet presAssocID="{C9157D27-7230-43AA-9020-BE9B26A07323}" presName="rootText" presStyleLbl="node3" presStyleIdx="8" presStyleCnt="22">
        <dgm:presLayoutVars>
          <dgm:chPref val="3"/>
        </dgm:presLayoutVars>
      </dgm:prSet>
      <dgm:spPr/>
    </dgm:pt>
    <dgm:pt modelId="{B4755CCC-410D-4C63-8410-16C3AD02C77A}" type="pres">
      <dgm:prSet presAssocID="{C9157D27-7230-43AA-9020-BE9B26A07323}" presName="rootConnector" presStyleLbl="node3" presStyleIdx="8" presStyleCnt="22"/>
      <dgm:spPr/>
    </dgm:pt>
    <dgm:pt modelId="{8C2E0CD0-DE55-4794-9C03-8B1E168EB6AB}" type="pres">
      <dgm:prSet presAssocID="{C9157D27-7230-43AA-9020-BE9B26A07323}" presName="hierChild4" presStyleCnt="0"/>
      <dgm:spPr/>
    </dgm:pt>
    <dgm:pt modelId="{76A0427A-9ACF-48B0-B76C-E1AA931D7518}" type="pres">
      <dgm:prSet presAssocID="{C9157D27-7230-43AA-9020-BE9B26A07323}" presName="hierChild5" presStyleCnt="0"/>
      <dgm:spPr/>
    </dgm:pt>
    <dgm:pt modelId="{F93FFCEC-1B80-4245-86EE-BCFA9CA4E5B9}" type="pres">
      <dgm:prSet presAssocID="{4AC02D57-4105-4C81-96FF-19C8648E1B86}" presName="Name37" presStyleLbl="parChTrans1D3" presStyleIdx="9" presStyleCnt="22"/>
      <dgm:spPr/>
    </dgm:pt>
    <dgm:pt modelId="{3DC688F5-31C3-44F1-B5ED-5AAA62AFF892}" type="pres">
      <dgm:prSet presAssocID="{E695F5D2-1537-4B99-B92B-12AD4F12D2CD}" presName="hierRoot2" presStyleCnt="0">
        <dgm:presLayoutVars>
          <dgm:hierBranch val="init"/>
        </dgm:presLayoutVars>
      </dgm:prSet>
      <dgm:spPr/>
    </dgm:pt>
    <dgm:pt modelId="{8CA53322-D31A-4827-BCFC-41D7EB51691F}" type="pres">
      <dgm:prSet presAssocID="{E695F5D2-1537-4B99-B92B-12AD4F12D2CD}" presName="rootComposite" presStyleCnt="0"/>
      <dgm:spPr/>
    </dgm:pt>
    <dgm:pt modelId="{FBC82168-6066-4B64-8234-593A1F173DEC}" type="pres">
      <dgm:prSet presAssocID="{E695F5D2-1537-4B99-B92B-12AD4F12D2CD}" presName="rootText" presStyleLbl="node3" presStyleIdx="9" presStyleCnt="22">
        <dgm:presLayoutVars>
          <dgm:chPref val="3"/>
        </dgm:presLayoutVars>
      </dgm:prSet>
      <dgm:spPr/>
    </dgm:pt>
    <dgm:pt modelId="{577258D2-3B33-494E-A694-49949DFE77A8}" type="pres">
      <dgm:prSet presAssocID="{E695F5D2-1537-4B99-B92B-12AD4F12D2CD}" presName="rootConnector" presStyleLbl="node3" presStyleIdx="9" presStyleCnt="22"/>
      <dgm:spPr/>
    </dgm:pt>
    <dgm:pt modelId="{FD38A40F-295A-4D41-818B-02EA2493B32C}" type="pres">
      <dgm:prSet presAssocID="{E695F5D2-1537-4B99-B92B-12AD4F12D2CD}" presName="hierChild4" presStyleCnt="0"/>
      <dgm:spPr/>
    </dgm:pt>
    <dgm:pt modelId="{B5C03580-2ECF-423B-97C8-A3A2FCA06152}" type="pres">
      <dgm:prSet presAssocID="{E695F5D2-1537-4B99-B92B-12AD4F12D2CD}" presName="hierChild5" presStyleCnt="0"/>
      <dgm:spPr/>
    </dgm:pt>
    <dgm:pt modelId="{0FF6E8A5-63F3-4681-8C4F-99EACC836F0B}" type="pres">
      <dgm:prSet presAssocID="{0518F379-9B76-4D24-9528-ABF29A5CC0F7}" presName="hierChild5" presStyleCnt="0"/>
      <dgm:spPr/>
    </dgm:pt>
    <dgm:pt modelId="{A6C9D3D6-9DCC-442E-B9AB-B5EA30D6E5EB}" type="pres">
      <dgm:prSet presAssocID="{8BE15F60-AC23-42C2-B1B2-C05367E5646B}" presName="Name37" presStyleLbl="parChTrans1D2" presStyleIdx="3" presStyleCnt="5"/>
      <dgm:spPr/>
    </dgm:pt>
    <dgm:pt modelId="{33966EC2-6616-4A60-B935-C7D05ED6891D}" type="pres">
      <dgm:prSet presAssocID="{677867AE-D383-4741-A19C-212DA7B39248}" presName="hierRoot2" presStyleCnt="0">
        <dgm:presLayoutVars>
          <dgm:hierBranch val="init"/>
        </dgm:presLayoutVars>
      </dgm:prSet>
      <dgm:spPr/>
    </dgm:pt>
    <dgm:pt modelId="{ED400900-9E06-4805-AE88-90A4A95E42FD}" type="pres">
      <dgm:prSet presAssocID="{677867AE-D383-4741-A19C-212DA7B39248}" presName="rootComposite" presStyleCnt="0"/>
      <dgm:spPr/>
    </dgm:pt>
    <dgm:pt modelId="{5AFBDEEA-44F9-4D0A-B695-80C0193C9A5A}" type="pres">
      <dgm:prSet presAssocID="{677867AE-D383-4741-A19C-212DA7B39248}" presName="rootText" presStyleLbl="node2" presStyleIdx="3" presStyleCnt="5">
        <dgm:presLayoutVars>
          <dgm:chPref val="3"/>
        </dgm:presLayoutVars>
      </dgm:prSet>
      <dgm:spPr/>
    </dgm:pt>
    <dgm:pt modelId="{1AE042DB-F9DB-41D6-B36B-767F795400BE}" type="pres">
      <dgm:prSet presAssocID="{677867AE-D383-4741-A19C-212DA7B39248}" presName="rootConnector" presStyleLbl="node2" presStyleIdx="3" presStyleCnt="5"/>
      <dgm:spPr/>
    </dgm:pt>
    <dgm:pt modelId="{CF14CA37-86BD-4AF1-9A80-425AA349A95D}" type="pres">
      <dgm:prSet presAssocID="{677867AE-D383-4741-A19C-212DA7B39248}" presName="hierChild4" presStyleCnt="0"/>
      <dgm:spPr/>
    </dgm:pt>
    <dgm:pt modelId="{9ADD2EC2-3F85-4835-9072-4B11ECA3733C}" type="pres">
      <dgm:prSet presAssocID="{7CBB8AA7-F18D-423C-8EAB-0B7075F294D5}" presName="Name37" presStyleLbl="parChTrans1D3" presStyleIdx="10" presStyleCnt="22"/>
      <dgm:spPr/>
    </dgm:pt>
    <dgm:pt modelId="{40CD420A-BB00-403E-BA7E-D6FBF209247B}" type="pres">
      <dgm:prSet presAssocID="{5A059123-7559-42F8-A429-2DD037A7FC85}" presName="hierRoot2" presStyleCnt="0">
        <dgm:presLayoutVars>
          <dgm:hierBranch val="init"/>
        </dgm:presLayoutVars>
      </dgm:prSet>
      <dgm:spPr/>
    </dgm:pt>
    <dgm:pt modelId="{3C37E743-8DC8-4EBA-A485-B71576312919}" type="pres">
      <dgm:prSet presAssocID="{5A059123-7559-42F8-A429-2DD037A7FC85}" presName="rootComposite" presStyleCnt="0"/>
      <dgm:spPr/>
    </dgm:pt>
    <dgm:pt modelId="{61D2FC3C-DC7C-4748-A0DD-133BBB7C198D}" type="pres">
      <dgm:prSet presAssocID="{5A059123-7559-42F8-A429-2DD037A7FC85}" presName="rootText" presStyleLbl="node3" presStyleIdx="10" presStyleCnt="22">
        <dgm:presLayoutVars>
          <dgm:chPref val="3"/>
        </dgm:presLayoutVars>
      </dgm:prSet>
      <dgm:spPr/>
    </dgm:pt>
    <dgm:pt modelId="{5103C05A-BBA2-4518-89BB-F66897356EEC}" type="pres">
      <dgm:prSet presAssocID="{5A059123-7559-42F8-A429-2DD037A7FC85}" presName="rootConnector" presStyleLbl="node3" presStyleIdx="10" presStyleCnt="22"/>
      <dgm:spPr/>
    </dgm:pt>
    <dgm:pt modelId="{215D5159-9B3D-4FEE-8077-17AB6F34AD28}" type="pres">
      <dgm:prSet presAssocID="{5A059123-7559-42F8-A429-2DD037A7FC85}" presName="hierChild4" presStyleCnt="0"/>
      <dgm:spPr/>
    </dgm:pt>
    <dgm:pt modelId="{FFFB4B1D-D229-4897-BD86-EC646EAAA4BB}" type="pres">
      <dgm:prSet presAssocID="{5A059123-7559-42F8-A429-2DD037A7FC85}" presName="hierChild5" presStyleCnt="0"/>
      <dgm:spPr/>
    </dgm:pt>
    <dgm:pt modelId="{DEFFB343-9B24-43A1-8471-A46753B5FAC5}" type="pres">
      <dgm:prSet presAssocID="{81E7ACB6-79A2-41CE-B9B5-B9B5A1DA945D}" presName="Name37" presStyleLbl="parChTrans1D3" presStyleIdx="11" presStyleCnt="22"/>
      <dgm:spPr/>
    </dgm:pt>
    <dgm:pt modelId="{1742A893-20EA-4C39-B3A4-D70EBE005D76}" type="pres">
      <dgm:prSet presAssocID="{FE861008-404F-4D70-999D-862FB3BDB56F}" presName="hierRoot2" presStyleCnt="0">
        <dgm:presLayoutVars>
          <dgm:hierBranch val="init"/>
        </dgm:presLayoutVars>
      </dgm:prSet>
      <dgm:spPr/>
    </dgm:pt>
    <dgm:pt modelId="{8AB02421-FF6C-4A10-B7F6-82D07D6BDDF4}" type="pres">
      <dgm:prSet presAssocID="{FE861008-404F-4D70-999D-862FB3BDB56F}" presName="rootComposite" presStyleCnt="0"/>
      <dgm:spPr/>
    </dgm:pt>
    <dgm:pt modelId="{8FDBEAFC-4877-448A-869B-9252A59B2BAD}" type="pres">
      <dgm:prSet presAssocID="{FE861008-404F-4D70-999D-862FB3BDB56F}" presName="rootText" presStyleLbl="node3" presStyleIdx="11" presStyleCnt="22">
        <dgm:presLayoutVars>
          <dgm:chPref val="3"/>
        </dgm:presLayoutVars>
      </dgm:prSet>
      <dgm:spPr/>
    </dgm:pt>
    <dgm:pt modelId="{BED90A1D-0278-4102-AE77-CA10CB71DC69}" type="pres">
      <dgm:prSet presAssocID="{FE861008-404F-4D70-999D-862FB3BDB56F}" presName="rootConnector" presStyleLbl="node3" presStyleIdx="11" presStyleCnt="22"/>
      <dgm:spPr/>
    </dgm:pt>
    <dgm:pt modelId="{6087F2E1-E21F-4D69-B18B-FE8EF94F931A}" type="pres">
      <dgm:prSet presAssocID="{FE861008-404F-4D70-999D-862FB3BDB56F}" presName="hierChild4" presStyleCnt="0"/>
      <dgm:spPr/>
    </dgm:pt>
    <dgm:pt modelId="{9F40AA22-467C-41E3-883A-DC483CAEDF87}" type="pres">
      <dgm:prSet presAssocID="{FE861008-404F-4D70-999D-862FB3BDB56F}" presName="hierChild5" presStyleCnt="0"/>
      <dgm:spPr/>
    </dgm:pt>
    <dgm:pt modelId="{A617E7AB-489C-48B6-ADE4-DF424C3EB13C}" type="pres">
      <dgm:prSet presAssocID="{6F465CB5-B9E6-4E71-B894-04B436C8ADA8}" presName="Name37" presStyleLbl="parChTrans1D3" presStyleIdx="12" presStyleCnt="22"/>
      <dgm:spPr/>
    </dgm:pt>
    <dgm:pt modelId="{A74C57B7-0C00-4F41-8B9F-EE03FB49FCF7}" type="pres">
      <dgm:prSet presAssocID="{D1CED6C7-8765-45E8-9A87-64509BFF16F0}" presName="hierRoot2" presStyleCnt="0">
        <dgm:presLayoutVars>
          <dgm:hierBranch val="init"/>
        </dgm:presLayoutVars>
      </dgm:prSet>
      <dgm:spPr/>
    </dgm:pt>
    <dgm:pt modelId="{5F14DE4B-1845-42DA-B5B2-4E4E6AF399F6}" type="pres">
      <dgm:prSet presAssocID="{D1CED6C7-8765-45E8-9A87-64509BFF16F0}" presName="rootComposite" presStyleCnt="0"/>
      <dgm:spPr/>
    </dgm:pt>
    <dgm:pt modelId="{42111DB8-E4BC-4565-A41E-049DC197E166}" type="pres">
      <dgm:prSet presAssocID="{D1CED6C7-8765-45E8-9A87-64509BFF16F0}" presName="rootText" presStyleLbl="node3" presStyleIdx="12" presStyleCnt="22">
        <dgm:presLayoutVars>
          <dgm:chPref val="3"/>
        </dgm:presLayoutVars>
      </dgm:prSet>
      <dgm:spPr/>
    </dgm:pt>
    <dgm:pt modelId="{F53CB67B-5A33-4B3B-AD15-2BA6460466C9}" type="pres">
      <dgm:prSet presAssocID="{D1CED6C7-8765-45E8-9A87-64509BFF16F0}" presName="rootConnector" presStyleLbl="node3" presStyleIdx="12" presStyleCnt="22"/>
      <dgm:spPr/>
    </dgm:pt>
    <dgm:pt modelId="{DA3F7830-CC52-4F15-B56C-8CE9E535B962}" type="pres">
      <dgm:prSet presAssocID="{D1CED6C7-8765-45E8-9A87-64509BFF16F0}" presName="hierChild4" presStyleCnt="0"/>
      <dgm:spPr/>
    </dgm:pt>
    <dgm:pt modelId="{C1144DA1-45A6-4098-A655-0F5FEF137ECF}" type="pres">
      <dgm:prSet presAssocID="{D1CED6C7-8765-45E8-9A87-64509BFF16F0}" presName="hierChild5" presStyleCnt="0"/>
      <dgm:spPr/>
    </dgm:pt>
    <dgm:pt modelId="{B19BA01B-742E-43CD-AE00-F081CCA2EFAB}" type="pres">
      <dgm:prSet presAssocID="{EDACBA04-ACFC-47A7-8F2E-23C562280E61}" presName="Name37" presStyleLbl="parChTrans1D3" presStyleIdx="13" presStyleCnt="22"/>
      <dgm:spPr/>
    </dgm:pt>
    <dgm:pt modelId="{42A65A50-492B-49CA-9AFB-6814102DEE61}" type="pres">
      <dgm:prSet presAssocID="{9E90EABF-C325-4ECB-9457-B499919D036D}" presName="hierRoot2" presStyleCnt="0">
        <dgm:presLayoutVars>
          <dgm:hierBranch val="init"/>
        </dgm:presLayoutVars>
      </dgm:prSet>
      <dgm:spPr/>
    </dgm:pt>
    <dgm:pt modelId="{11F3C25B-461B-461A-8D62-C13677BABD5D}" type="pres">
      <dgm:prSet presAssocID="{9E90EABF-C325-4ECB-9457-B499919D036D}" presName="rootComposite" presStyleCnt="0"/>
      <dgm:spPr/>
    </dgm:pt>
    <dgm:pt modelId="{BCA8CB19-1EBC-4A97-865D-2CDBC21D07D3}" type="pres">
      <dgm:prSet presAssocID="{9E90EABF-C325-4ECB-9457-B499919D036D}" presName="rootText" presStyleLbl="node3" presStyleIdx="13" presStyleCnt="22">
        <dgm:presLayoutVars>
          <dgm:chPref val="3"/>
        </dgm:presLayoutVars>
      </dgm:prSet>
      <dgm:spPr/>
    </dgm:pt>
    <dgm:pt modelId="{39D5FFB4-9EC6-456F-931F-C1DBC859DEBD}" type="pres">
      <dgm:prSet presAssocID="{9E90EABF-C325-4ECB-9457-B499919D036D}" presName="rootConnector" presStyleLbl="node3" presStyleIdx="13" presStyleCnt="22"/>
      <dgm:spPr/>
    </dgm:pt>
    <dgm:pt modelId="{601DC4D6-A9A5-44D6-9EF8-B89C7074A803}" type="pres">
      <dgm:prSet presAssocID="{9E90EABF-C325-4ECB-9457-B499919D036D}" presName="hierChild4" presStyleCnt="0"/>
      <dgm:spPr/>
    </dgm:pt>
    <dgm:pt modelId="{21B19D58-1777-4E51-8BB3-AC82E219C663}" type="pres">
      <dgm:prSet presAssocID="{9E90EABF-C325-4ECB-9457-B499919D036D}" presName="hierChild5" presStyleCnt="0"/>
      <dgm:spPr/>
    </dgm:pt>
    <dgm:pt modelId="{37F9B0D2-46BD-49E0-B1C8-B282C2956D87}" type="pres">
      <dgm:prSet presAssocID="{677867AE-D383-4741-A19C-212DA7B39248}" presName="hierChild5" presStyleCnt="0"/>
      <dgm:spPr/>
    </dgm:pt>
    <dgm:pt modelId="{7B37DF95-E484-4655-938F-CAE68494BDFD}" type="pres">
      <dgm:prSet presAssocID="{77A2F5FD-58D1-4D68-BCF2-D7F56AB792AB}" presName="Name37" presStyleLbl="parChTrans1D2" presStyleIdx="4" presStyleCnt="5"/>
      <dgm:spPr/>
    </dgm:pt>
    <dgm:pt modelId="{76371C25-AFD4-4F33-B421-EB0F14B8F43A}" type="pres">
      <dgm:prSet presAssocID="{FF099EF7-321E-45BF-AED6-CB0900C8341A}" presName="hierRoot2" presStyleCnt="0">
        <dgm:presLayoutVars>
          <dgm:hierBranch val="init"/>
        </dgm:presLayoutVars>
      </dgm:prSet>
      <dgm:spPr/>
    </dgm:pt>
    <dgm:pt modelId="{36C1A4F3-50B6-4717-AC9B-326EAD388097}" type="pres">
      <dgm:prSet presAssocID="{FF099EF7-321E-45BF-AED6-CB0900C8341A}" presName="rootComposite" presStyleCnt="0"/>
      <dgm:spPr/>
    </dgm:pt>
    <dgm:pt modelId="{714D4D66-57CB-44E1-9470-6ECBE1235C2D}" type="pres">
      <dgm:prSet presAssocID="{FF099EF7-321E-45BF-AED6-CB0900C8341A}" presName="rootText" presStyleLbl="node2" presStyleIdx="4" presStyleCnt="5">
        <dgm:presLayoutVars>
          <dgm:chPref val="3"/>
        </dgm:presLayoutVars>
      </dgm:prSet>
      <dgm:spPr/>
    </dgm:pt>
    <dgm:pt modelId="{69DD91BF-AE08-4A50-85AD-0A6AF04AFB88}" type="pres">
      <dgm:prSet presAssocID="{FF099EF7-321E-45BF-AED6-CB0900C8341A}" presName="rootConnector" presStyleLbl="node2" presStyleIdx="4" presStyleCnt="5"/>
      <dgm:spPr/>
    </dgm:pt>
    <dgm:pt modelId="{F5067E9F-CDDD-484A-A776-F2C9CE15B596}" type="pres">
      <dgm:prSet presAssocID="{FF099EF7-321E-45BF-AED6-CB0900C8341A}" presName="hierChild4" presStyleCnt="0"/>
      <dgm:spPr/>
    </dgm:pt>
    <dgm:pt modelId="{47627B78-7439-4892-A309-990630A49F21}" type="pres">
      <dgm:prSet presAssocID="{7F64DA9D-E5DF-4B48-B21C-9C902DF5F97A}" presName="Name37" presStyleLbl="parChTrans1D3" presStyleIdx="14" presStyleCnt="22"/>
      <dgm:spPr/>
    </dgm:pt>
    <dgm:pt modelId="{6C793F31-E1B2-49E3-B4CA-EBCD34C09C1B}" type="pres">
      <dgm:prSet presAssocID="{4D959005-9EFA-4FB2-9259-0200A091506F}" presName="hierRoot2" presStyleCnt="0">
        <dgm:presLayoutVars>
          <dgm:hierBranch val="init"/>
        </dgm:presLayoutVars>
      </dgm:prSet>
      <dgm:spPr/>
    </dgm:pt>
    <dgm:pt modelId="{2CDA3F6D-4E8D-44F6-9D85-D16405656E23}" type="pres">
      <dgm:prSet presAssocID="{4D959005-9EFA-4FB2-9259-0200A091506F}" presName="rootComposite" presStyleCnt="0"/>
      <dgm:spPr/>
    </dgm:pt>
    <dgm:pt modelId="{4CF35FDC-FF6E-46EC-8488-7BEDC6F728D2}" type="pres">
      <dgm:prSet presAssocID="{4D959005-9EFA-4FB2-9259-0200A091506F}" presName="rootText" presStyleLbl="node3" presStyleIdx="14" presStyleCnt="22">
        <dgm:presLayoutVars>
          <dgm:chPref val="3"/>
        </dgm:presLayoutVars>
      </dgm:prSet>
      <dgm:spPr/>
    </dgm:pt>
    <dgm:pt modelId="{A4E7549B-F0DA-4523-8308-AF5D45BDB26E}" type="pres">
      <dgm:prSet presAssocID="{4D959005-9EFA-4FB2-9259-0200A091506F}" presName="rootConnector" presStyleLbl="node3" presStyleIdx="14" presStyleCnt="22"/>
      <dgm:spPr/>
    </dgm:pt>
    <dgm:pt modelId="{11B6A221-C715-47A4-832F-2AD78B85630E}" type="pres">
      <dgm:prSet presAssocID="{4D959005-9EFA-4FB2-9259-0200A091506F}" presName="hierChild4" presStyleCnt="0"/>
      <dgm:spPr/>
    </dgm:pt>
    <dgm:pt modelId="{C0F2BC19-A4D3-4537-A72C-E0095BF0CC8F}" type="pres">
      <dgm:prSet presAssocID="{4D959005-9EFA-4FB2-9259-0200A091506F}" presName="hierChild5" presStyleCnt="0"/>
      <dgm:spPr/>
    </dgm:pt>
    <dgm:pt modelId="{7C532DA2-01C0-4576-AD65-480CA1C183DF}" type="pres">
      <dgm:prSet presAssocID="{3E8ED12D-38FE-4BA9-9176-9F360973E57B}" presName="Name37" presStyleLbl="parChTrans1D3" presStyleIdx="15" presStyleCnt="22"/>
      <dgm:spPr/>
    </dgm:pt>
    <dgm:pt modelId="{141B2B98-1615-4776-BD87-28EC10E44631}" type="pres">
      <dgm:prSet presAssocID="{4D08FC9B-6ED1-4714-AC78-3FC018C53E58}" presName="hierRoot2" presStyleCnt="0">
        <dgm:presLayoutVars>
          <dgm:hierBranch val="init"/>
        </dgm:presLayoutVars>
      </dgm:prSet>
      <dgm:spPr/>
    </dgm:pt>
    <dgm:pt modelId="{460DE581-1BA8-4986-B462-B51593D314DE}" type="pres">
      <dgm:prSet presAssocID="{4D08FC9B-6ED1-4714-AC78-3FC018C53E58}" presName="rootComposite" presStyleCnt="0"/>
      <dgm:spPr/>
    </dgm:pt>
    <dgm:pt modelId="{F13AF662-0B62-48FB-9008-5200E3C81944}" type="pres">
      <dgm:prSet presAssocID="{4D08FC9B-6ED1-4714-AC78-3FC018C53E58}" presName="rootText" presStyleLbl="node3" presStyleIdx="15" presStyleCnt="22">
        <dgm:presLayoutVars>
          <dgm:chPref val="3"/>
        </dgm:presLayoutVars>
      </dgm:prSet>
      <dgm:spPr/>
    </dgm:pt>
    <dgm:pt modelId="{6910ABA1-2747-41FC-8CE0-EAD4EECF64F7}" type="pres">
      <dgm:prSet presAssocID="{4D08FC9B-6ED1-4714-AC78-3FC018C53E58}" presName="rootConnector" presStyleLbl="node3" presStyleIdx="15" presStyleCnt="22"/>
      <dgm:spPr/>
    </dgm:pt>
    <dgm:pt modelId="{B60419C5-3021-43E4-A20F-BC3D3359A13C}" type="pres">
      <dgm:prSet presAssocID="{4D08FC9B-6ED1-4714-AC78-3FC018C53E58}" presName="hierChild4" presStyleCnt="0"/>
      <dgm:spPr/>
    </dgm:pt>
    <dgm:pt modelId="{81B13028-3E81-43EC-B26E-C096B934243E}" type="pres">
      <dgm:prSet presAssocID="{4D08FC9B-6ED1-4714-AC78-3FC018C53E58}" presName="hierChild5" presStyleCnt="0"/>
      <dgm:spPr/>
    </dgm:pt>
    <dgm:pt modelId="{0995EFF8-950F-4CE3-9581-853661A65BEC}" type="pres">
      <dgm:prSet presAssocID="{2D84227C-1140-42CA-9716-CEE1B65862BB}" presName="Name37" presStyleLbl="parChTrans1D3" presStyleIdx="16" presStyleCnt="22"/>
      <dgm:spPr/>
    </dgm:pt>
    <dgm:pt modelId="{0F186777-9E5F-48BE-BE8A-3F14E5DAF050}" type="pres">
      <dgm:prSet presAssocID="{29CAA5E0-194F-480F-A34F-B83FB5163CF8}" presName="hierRoot2" presStyleCnt="0">
        <dgm:presLayoutVars>
          <dgm:hierBranch val="init"/>
        </dgm:presLayoutVars>
      </dgm:prSet>
      <dgm:spPr/>
    </dgm:pt>
    <dgm:pt modelId="{3ACE7FC1-4D90-4B1A-AA37-F50C7D8A834B}" type="pres">
      <dgm:prSet presAssocID="{29CAA5E0-194F-480F-A34F-B83FB5163CF8}" presName="rootComposite" presStyleCnt="0"/>
      <dgm:spPr/>
    </dgm:pt>
    <dgm:pt modelId="{4D5BDD67-E70C-41A8-B90B-AC09EF160199}" type="pres">
      <dgm:prSet presAssocID="{29CAA5E0-194F-480F-A34F-B83FB5163CF8}" presName="rootText" presStyleLbl="node3" presStyleIdx="16" presStyleCnt="22">
        <dgm:presLayoutVars>
          <dgm:chPref val="3"/>
        </dgm:presLayoutVars>
      </dgm:prSet>
      <dgm:spPr/>
    </dgm:pt>
    <dgm:pt modelId="{B4AE0A87-8A04-4498-9E7B-4EA1A6980B4D}" type="pres">
      <dgm:prSet presAssocID="{29CAA5E0-194F-480F-A34F-B83FB5163CF8}" presName="rootConnector" presStyleLbl="node3" presStyleIdx="16" presStyleCnt="22"/>
      <dgm:spPr/>
    </dgm:pt>
    <dgm:pt modelId="{DC7D3B56-9E57-40B3-971A-C0E77BAAFEEB}" type="pres">
      <dgm:prSet presAssocID="{29CAA5E0-194F-480F-A34F-B83FB5163CF8}" presName="hierChild4" presStyleCnt="0"/>
      <dgm:spPr/>
    </dgm:pt>
    <dgm:pt modelId="{88344820-9973-47F6-BCE0-50BE7E21C165}" type="pres">
      <dgm:prSet presAssocID="{29CAA5E0-194F-480F-A34F-B83FB5163CF8}" presName="hierChild5" presStyleCnt="0"/>
      <dgm:spPr/>
    </dgm:pt>
    <dgm:pt modelId="{442E9B4A-2604-48AB-9970-FEE552604487}" type="pres">
      <dgm:prSet presAssocID="{F1C70671-7143-4D99-B25F-E572EB34487B}" presName="Name37" presStyleLbl="parChTrans1D3" presStyleIdx="17" presStyleCnt="22"/>
      <dgm:spPr/>
    </dgm:pt>
    <dgm:pt modelId="{1ADCBB3C-3FD0-422D-BAB7-8F85346F24E9}" type="pres">
      <dgm:prSet presAssocID="{9692E108-1099-4641-B557-A19E4BA54ED9}" presName="hierRoot2" presStyleCnt="0">
        <dgm:presLayoutVars>
          <dgm:hierBranch val="init"/>
        </dgm:presLayoutVars>
      </dgm:prSet>
      <dgm:spPr/>
    </dgm:pt>
    <dgm:pt modelId="{F6E93A9D-1E62-4319-A015-046A43437F0B}" type="pres">
      <dgm:prSet presAssocID="{9692E108-1099-4641-B557-A19E4BA54ED9}" presName="rootComposite" presStyleCnt="0"/>
      <dgm:spPr/>
    </dgm:pt>
    <dgm:pt modelId="{118183BD-B6BD-4E1A-8626-6B1A7843B34F}" type="pres">
      <dgm:prSet presAssocID="{9692E108-1099-4641-B557-A19E4BA54ED9}" presName="rootText" presStyleLbl="node3" presStyleIdx="17" presStyleCnt="22">
        <dgm:presLayoutVars>
          <dgm:chPref val="3"/>
        </dgm:presLayoutVars>
      </dgm:prSet>
      <dgm:spPr/>
    </dgm:pt>
    <dgm:pt modelId="{9012DCAF-7F06-45DC-A062-708DF1B6C9E4}" type="pres">
      <dgm:prSet presAssocID="{9692E108-1099-4641-B557-A19E4BA54ED9}" presName="rootConnector" presStyleLbl="node3" presStyleIdx="17" presStyleCnt="22"/>
      <dgm:spPr/>
    </dgm:pt>
    <dgm:pt modelId="{3992E522-276B-4EA6-B4BB-2A375B0C7EC2}" type="pres">
      <dgm:prSet presAssocID="{9692E108-1099-4641-B557-A19E4BA54ED9}" presName="hierChild4" presStyleCnt="0"/>
      <dgm:spPr/>
    </dgm:pt>
    <dgm:pt modelId="{3ED5D99E-1A98-4E8A-92B8-095389AD8C74}" type="pres">
      <dgm:prSet presAssocID="{9692E108-1099-4641-B557-A19E4BA54ED9}" presName="hierChild5" presStyleCnt="0"/>
      <dgm:spPr/>
    </dgm:pt>
    <dgm:pt modelId="{40A54DF3-318E-41AE-B557-C6355EE1CB31}" type="pres">
      <dgm:prSet presAssocID="{3D498343-D07E-4BAD-B628-90B8814D736A}" presName="Name37" presStyleLbl="parChTrans1D3" presStyleIdx="18" presStyleCnt="22"/>
      <dgm:spPr/>
    </dgm:pt>
    <dgm:pt modelId="{314CF5B1-2E6E-4EA6-82DE-980822050F98}" type="pres">
      <dgm:prSet presAssocID="{5C035BA6-A42A-467A-AED5-E6FEEE758018}" presName="hierRoot2" presStyleCnt="0">
        <dgm:presLayoutVars>
          <dgm:hierBranch val="init"/>
        </dgm:presLayoutVars>
      </dgm:prSet>
      <dgm:spPr/>
    </dgm:pt>
    <dgm:pt modelId="{7DF4B8FE-9F25-4B14-BE3C-D527009FA8AE}" type="pres">
      <dgm:prSet presAssocID="{5C035BA6-A42A-467A-AED5-E6FEEE758018}" presName="rootComposite" presStyleCnt="0"/>
      <dgm:spPr/>
    </dgm:pt>
    <dgm:pt modelId="{53C10CA3-149D-4946-BB61-3CF917D3A3DF}" type="pres">
      <dgm:prSet presAssocID="{5C035BA6-A42A-467A-AED5-E6FEEE758018}" presName="rootText" presStyleLbl="node3" presStyleIdx="18" presStyleCnt="22">
        <dgm:presLayoutVars>
          <dgm:chPref val="3"/>
        </dgm:presLayoutVars>
      </dgm:prSet>
      <dgm:spPr/>
    </dgm:pt>
    <dgm:pt modelId="{62EF9C71-9FD2-494D-9172-EECF229440BB}" type="pres">
      <dgm:prSet presAssocID="{5C035BA6-A42A-467A-AED5-E6FEEE758018}" presName="rootConnector" presStyleLbl="node3" presStyleIdx="18" presStyleCnt="22"/>
      <dgm:spPr/>
    </dgm:pt>
    <dgm:pt modelId="{6939BD46-9832-4806-BE8B-1F10C1804A16}" type="pres">
      <dgm:prSet presAssocID="{5C035BA6-A42A-467A-AED5-E6FEEE758018}" presName="hierChild4" presStyleCnt="0"/>
      <dgm:spPr/>
    </dgm:pt>
    <dgm:pt modelId="{213BBC07-6B4B-4C21-8713-128685C8D38D}" type="pres">
      <dgm:prSet presAssocID="{5C035BA6-A42A-467A-AED5-E6FEEE758018}" presName="hierChild5" presStyleCnt="0"/>
      <dgm:spPr/>
    </dgm:pt>
    <dgm:pt modelId="{00361AEB-AD4E-49AC-A01A-1D85E8DE60E3}" type="pres">
      <dgm:prSet presAssocID="{803C75AB-AD6A-4326-881F-0CFE6544B274}" presName="Name37" presStyleLbl="parChTrans1D3" presStyleIdx="19" presStyleCnt="22"/>
      <dgm:spPr/>
    </dgm:pt>
    <dgm:pt modelId="{AD0B27BB-3464-4927-AD1A-753E6F3CB382}" type="pres">
      <dgm:prSet presAssocID="{40D1D11F-750C-4E9F-A531-115958E5BE2D}" presName="hierRoot2" presStyleCnt="0">
        <dgm:presLayoutVars>
          <dgm:hierBranch val="init"/>
        </dgm:presLayoutVars>
      </dgm:prSet>
      <dgm:spPr/>
    </dgm:pt>
    <dgm:pt modelId="{DE075C6E-7632-4CC1-8DBE-335D388C5459}" type="pres">
      <dgm:prSet presAssocID="{40D1D11F-750C-4E9F-A531-115958E5BE2D}" presName="rootComposite" presStyleCnt="0"/>
      <dgm:spPr/>
    </dgm:pt>
    <dgm:pt modelId="{29E37C24-EB13-4C8F-B5A8-F1DB0E88ADE6}" type="pres">
      <dgm:prSet presAssocID="{40D1D11F-750C-4E9F-A531-115958E5BE2D}" presName="rootText" presStyleLbl="node3" presStyleIdx="19" presStyleCnt="22">
        <dgm:presLayoutVars>
          <dgm:chPref val="3"/>
        </dgm:presLayoutVars>
      </dgm:prSet>
      <dgm:spPr/>
    </dgm:pt>
    <dgm:pt modelId="{B03A5D9A-217F-4978-A055-CCC679E6787B}" type="pres">
      <dgm:prSet presAssocID="{40D1D11F-750C-4E9F-A531-115958E5BE2D}" presName="rootConnector" presStyleLbl="node3" presStyleIdx="19" presStyleCnt="22"/>
      <dgm:spPr/>
    </dgm:pt>
    <dgm:pt modelId="{25C6F0D5-E35D-403B-A8B9-A9AF7B2FDA16}" type="pres">
      <dgm:prSet presAssocID="{40D1D11F-750C-4E9F-A531-115958E5BE2D}" presName="hierChild4" presStyleCnt="0"/>
      <dgm:spPr/>
    </dgm:pt>
    <dgm:pt modelId="{9B783826-8415-4BEA-9F62-F1A69DB3FA15}" type="pres">
      <dgm:prSet presAssocID="{40D1D11F-750C-4E9F-A531-115958E5BE2D}" presName="hierChild5" presStyleCnt="0"/>
      <dgm:spPr/>
    </dgm:pt>
    <dgm:pt modelId="{0D8CD103-F762-41EC-97FE-56CD8505C3D7}" type="pres">
      <dgm:prSet presAssocID="{A7EF2C00-A0D5-4197-B321-0DCE94D0307C}" presName="Name37" presStyleLbl="parChTrans1D3" presStyleIdx="20" presStyleCnt="22"/>
      <dgm:spPr/>
    </dgm:pt>
    <dgm:pt modelId="{78004FEE-14A2-4260-8BF1-798E4D34C70E}" type="pres">
      <dgm:prSet presAssocID="{A24D5594-AF5D-4E73-ACD7-A3A441617C8D}" presName="hierRoot2" presStyleCnt="0">
        <dgm:presLayoutVars>
          <dgm:hierBranch val="init"/>
        </dgm:presLayoutVars>
      </dgm:prSet>
      <dgm:spPr/>
    </dgm:pt>
    <dgm:pt modelId="{1F903CC2-BC89-4B24-B382-63E10C3A4F4E}" type="pres">
      <dgm:prSet presAssocID="{A24D5594-AF5D-4E73-ACD7-A3A441617C8D}" presName="rootComposite" presStyleCnt="0"/>
      <dgm:spPr/>
    </dgm:pt>
    <dgm:pt modelId="{87C9D121-7AC4-425F-890D-83DE0CB96185}" type="pres">
      <dgm:prSet presAssocID="{A24D5594-AF5D-4E73-ACD7-A3A441617C8D}" presName="rootText" presStyleLbl="node3" presStyleIdx="20" presStyleCnt="22">
        <dgm:presLayoutVars>
          <dgm:chPref val="3"/>
        </dgm:presLayoutVars>
      </dgm:prSet>
      <dgm:spPr/>
    </dgm:pt>
    <dgm:pt modelId="{DBFC251A-F8D7-4B14-B23D-77E442D717BF}" type="pres">
      <dgm:prSet presAssocID="{A24D5594-AF5D-4E73-ACD7-A3A441617C8D}" presName="rootConnector" presStyleLbl="node3" presStyleIdx="20" presStyleCnt="22"/>
      <dgm:spPr/>
    </dgm:pt>
    <dgm:pt modelId="{D17927B6-EAB5-47CB-9517-A44FD7D787BA}" type="pres">
      <dgm:prSet presAssocID="{A24D5594-AF5D-4E73-ACD7-A3A441617C8D}" presName="hierChild4" presStyleCnt="0"/>
      <dgm:spPr/>
    </dgm:pt>
    <dgm:pt modelId="{60EFA417-436E-4029-8B8D-7B2256CC8C4D}" type="pres">
      <dgm:prSet presAssocID="{A24D5594-AF5D-4E73-ACD7-A3A441617C8D}" presName="hierChild5" presStyleCnt="0"/>
      <dgm:spPr/>
    </dgm:pt>
    <dgm:pt modelId="{A2493D3C-0710-4CEF-9DB9-FC3C5E1274F5}" type="pres">
      <dgm:prSet presAssocID="{46BC2730-1B40-43AC-A6B1-5ED398D912BD}" presName="Name37" presStyleLbl="parChTrans1D3" presStyleIdx="21" presStyleCnt="22"/>
      <dgm:spPr/>
    </dgm:pt>
    <dgm:pt modelId="{B8FDA20F-4939-4118-9CAF-B2DB656575F5}" type="pres">
      <dgm:prSet presAssocID="{A3793B07-59E1-4BBA-9874-2A195D0539FB}" presName="hierRoot2" presStyleCnt="0">
        <dgm:presLayoutVars>
          <dgm:hierBranch val="init"/>
        </dgm:presLayoutVars>
      </dgm:prSet>
      <dgm:spPr/>
    </dgm:pt>
    <dgm:pt modelId="{FD5C1DC9-F340-4C42-9672-C44FC8810DFA}" type="pres">
      <dgm:prSet presAssocID="{A3793B07-59E1-4BBA-9874-2A195D0539FB}" presName="rootComposite" presStyleCnt="0"/>
      <dgm:spPr/>
    </dgm:pt>
    <dgm:pt modelId="{8C5EBDF2-D9D8-4381-AA18-0235A388462B}" type="pres">
      <dgm:prSet presAssocID="{A3793B07-59E1-4BBA-9874-2A195D0539FB}" presName="rootText" presStyleLbl="node3" presStyleIdx="21" presStyleCnt="22">
        <dgm:presLayoutVars>
          <dgm:chPref val="3"/>
        </dgm:presLayoutVars>
      </dgm:prSet>
      <dgm:spPr/>
    </dgm:pt>
    <dgm:pt modelId="{83AA6DC6-AA9D-40CA-8E29-2DAB162CBDF2}" type="pres">
      <dgm:prSet presAssocID="{A3793B07-59E1-4BBA-9874-2A195D0539FB}" presName="rootConnector" presStyleLbl="node3" presStyleIdx="21" presStyleCnt="22"/>
      <dgm:spPr/>
    </dgm:pt>
    <dgm:pt modelId="{8680FA19-FB68-44AB-8161-ACCE8A96986E}" type="pres">
      <dgm:prSet presAssocID="{A3793B07-59E1-4BBA-9874-2A195D0539FB}" presName="hierChild4" presStyleCnt="0"/>
      <dgm:spPr/>
    </dgm:pt>
    <dgm:pt modelId="{5B3CD7E0-27DA-412B-8CC7-BD8712FE9BDF}" type="pres">
      <dgm:prSet presAssocID="{A3793B07-59E1-4BBA-9874-2A195D0539FB}" presName="hierChild5" presStyleCnt="0"/>
      <dgm:spPr/>
    </dgm:pt>
    <dgm:pt modelId="{8D6D9E8D-D9DD-4303-8C74-4E298457F1EE}" type="pres">
      <dgm:prSet presAssocID="{FF099EF7-321E-45BF-AED6-CB0900C8341A}" presName="hierChild5" presStyleCnt="0"/>
      <dgm:spPr/>
    </dgm:pt>
    <dgm:pt modelId="{EA281039-C4FE-49BC-B3AA-ED7A04EBF118}" type="pres">
      <dgm:prSet presAssocID="{2EA33616-6C58-403A-899C-3B7D55F71B27}" presName="hierChild3" presStyleCnt="0"/>
      <dgm:spPr/>
    </dgm:pt>
  </dgm:ptLst>
  <dgm:cxnLst>
    <dgm:cxn modelId="{0A0A5202-CFA0-469B-80FA-78D9003545EC}" type="presOf" srcId="{98C933F8-3A10-4107-91BA-F33E86E89F04}" destId="{E3DFA191-FD77-4638-BAC9-2A1139470199}" srcOrd="0" destOrd="0" presId="urn:microsoft.com/office/officeart/2005/8/layout/orgChart1"/>
    <dgm:cxn modelId="{0BB87F04-B77B-4A16-BF20-7523AAD94ABB}" type="presOf" srcId="{FF099EF7-321E-45BF-AED6-CB0900C8341A}" destId="{714D4D66-57CB-44E1-9470-6ECBE1235C2D}" srcOrd="0" destOrd="0" presId="urn:microsoft.com/office/officeart/2005/8/layout/orgChart1"/>
    <dgm:cxn modelId="{1F99C504-7AC3-4CFC-9B63-CA3A02266DD5}" srcId="{308D99A0-B2CF-40F9-B297-98F1AC48C5E6}" destId="{082A7E92-F7C7-4062-8DD1-6013EE949AFA}" srcOrd="5" destOrd="0" parTransId="{5A2C3ACA-C9C4-41C9-8866-A24FDAFBE8B5}" sibTransId="{7792927C-1CAA-473E-BF3A-ADA220358C57}"/>
    <dgm:cxn modelId="{71F67605-3EBB-44A1-8113-FCBF48AB5A76}" type="presOf" srcId="{09D0F89D-92B0-4219-8D8C-15698060F75E}" destId="{D99CA7B2-8054-475E-AC5C-1F7F0536DEA8}" srcOrd="0" destOrd="0" presId="urn:microsoft.com/office/officeart/2005/8/layout/orgChart1"/>
    <dgm:cxn modelId="{446BAA05-E146-4262-80AE-BB87F282D4B6}" srcId="{308D99A0-B2CF-40F9-B297-98F1AC48C5E6}" destId="{60A74F0B-BFE8-4717-BE95-5F56D0DCBF5F}" srcOrd="3" destOrd="0" parTransId="{F01E0699-B029-4657-B66A-F6C53FCFD7BD}" sibTransId="{61EA631C-E8D8-4FC9-AD04-73888ACF724A}"/>
    <dgm:cxn modelId="{8E568806-88AE-44EA-9315-450C1E1B5780}" srcId="{FF099EF7-321E-45BF-AED6-CB0900C8341A}" destId="{A3793B07-59E1-4BBA-9874-2A195D0539FB}" srcOrd="7" destOrd="0" parTransId="{46BC2730-1B40-43AC-A6B1-5ED398D912BD}" sibTransId="{3BE4B20E-4C75-45E8-9863-684172932CB4}"/>
    <dgm:cxn modelId="{7C134307-55F1-4E21-A808-0233F095ED3E}" type="presOf" srcId="{F01E0699-B029-4657-B66A-F6C53FCFD7BD}" destId="{B39B9C50-9A00-44BB-BEBF-1159D7F1359C}" srcOrd="0" destOrd="0" presId="urn:microsoft.com/office/officeart/2005/8/layout/orgChart1"/>
    <dgm:cxn modelId="{6F39310A-52C1-4856-B2E3-AEDF785A08EE}" type="presOf" srcId="{FF099EF7-321E-45BF-AED6-CB0900C8341A}" destId="{69DD91BF-AE08-4A50-85AD-0A6AF04AFB88}" srcOrd="1" destOrd="0" presId="urn:microsoft.com/office/officeart/2005/8/layout/orgChart1"/>
    <dgm:cxn modelId="{E9DC860B-8502-4E9D-AE5E-454E56C4AF83}" type="presOf" srcId="{2BED0552-2865-49A8-AD7A-1429337DA7D5}" destId="{74FAC518-22AE-47F3-A503-27DC6D6891DF}" srcOrd="1" destOrd="0" presId="urn:microsoft.com/office/officeart/2005/8/layout/orgChart1"/>
    <dgm:cxn modelId="{1942E20C-6A63-4336-B47C-FC8DD82CD853}" srcId="{60A74F0B-BFE8-4717-BE95-5F56D0DCBF5F}" destId="{2BED0552-2865-49A8-AD7A-1429337DA7D5}" srcOrd="0" destOrd="0" parTransId="{EFD0DF70-C7A4-4847-B0E7-D1A5835D70BF}" sibTransId="{DAED514D-22AF-44D8-8633-D5D1BD7D9B54}"/>
    <dgm:cxn modelId="{B005BF0D-F89E-43AD-B682-88DFF8819BB3}" type="presOf" srcId="{7CBB8AA7-F18D-423C-8EAB-0B7075F294D5}" destId="{9ADD2EC2-3F85-4835-9072-4B11ECA3733C}" srcOrd="0" destOrd="0" presId="urn:microsoft.com/office/officeart/2005/8/layout/orgChart1"/>
    <dgm:cxn modelId="{E04B360F-1EC7-4C84-843D-A61692FED8B9}" type="presOf" srcId="{5C035BA6-A42A-467A-AED5-E6FEEE758018}" destId="{62EF9C71-9FD2-494D-9172-EECF229440BB}" srcOrd="1" destOrd="0" presId="urn:microsoft.com/office/officeart/2005/8/layout/orgChart1"/>
    <dgm:cxn modelId="{EA873710-6172-4660-BB88-C7EF4896652B}" srcId="{308D99A0-B2CF-40F9-B297-98F1AC48C5E6}" destId="{266914A0-119F-45A5-A738-816D06290893}" srcOrd="4" destOrd="0" parTransId="{764BBD1B-8596-46E7-876D-D326B9F600E5}" sibTransId="{D000CC89-D1FC-44D7-BBFA-849FF7214CB3}"/>
    <dgm:cxn modelId="{A03A5A11-8BA4-4C14-93D7-681ABD98F74E}" srcId="{677867AE-D383-4741-A19C-212DA7B39248}" destId="{D1CED6C7-8765-45E8-9A87-64509BFF16F0}" srcOrd="2" destOrd="0" parTransId="{6F465CB5-B9E6-4E71-B894-04B436C8ADA8}" sibTransId="{0372214A-F321-416B-88D8-22AE6D156E9F}"/>
    <dgm:cxn modelId="{FDDA3513-CE76-41C9-8F69-EF3961906AE2}" type="presOf" srcId="{55883704-BE09-4C28-A985-B4B269A73DF5}" destId="{79D2BAAE-97C9-4A12-B1BC-E0DDF3956DCA}" srcOrd="0" destOrd="0" presId="urn:microsoft.com/office/officeart/2005/8/layout/orgChart1"/>
    <dgm:cxn modelId="{FDFD0A16-9FA8-4BF9-8179-C8A5E588D665}" type="presOf" srcId="{9692E108-1099-4641-B557-A19E4BA54ED9}" destId="{118183BD-B6BD-4E1A-8626-6B1A7843B34F}" srcOrd="0" destOrd="0" presId="urn:microsoft.com/office/officeart/2005/8/layout/orgChart1"/>
    <dgm:cxn modelId="{04F59A18-79A4-4D5E-A41A-34C6318AB7C8}" type="presOf" srcId="{D1CED6C7-8765-45E8-9A87-64509BFF16F0}" destId="{F53CB67B-5A33-4B3B-AD15-2BA6460466C9}" srcOrd="1" destOrd="0" presId="urn:microsoft.com/office/officeart/2005/8/layout/orgChart1"/>
    <dgm:cxn modelId="{CAF12A19-DF49-495D-AC0B-70B613C693AA}" type="presOf" srcId="{9D6D0D1F-D844-4412-A7CB-D6B7FF6895B5}" destId="{A0C2F9F9-4020-4A83-90A7-D25F81408DCE}" srcOrd="0" destOrd="0" presId="urn:microsoft.com/office/officeart/2005/8/layout/orgChart1"/>
    <dgm:cxn modelId="{F4813119-9912-46BE-A58B-74E471DBFB3D}" type="presOf" srcId="{9DBB865F-C5C7-47B6-B658-70043E607A20}" destId="{3DFEFC72-3385-4D39-AD09-56DD99572BC3}" srcOrd="0" destOrd="0" presId="urn:microsoft.com/office/officeart/2005/8/layout/orgChart1"/>
    <dgm:cxn modelId="{E9F44B1A-457F-4541-AB8A-95A011AEA929}" type="presOf" srcId="{9E90EABF-C325-4ECB-9457-B499919D036D}" destId="{BCA8CB19-1EBC-4A97-865D-2CDBC21D07D3}" srcOrd="0" destOrd="0" presId="urn:microsoft.com/office/officeart/2005/8/layout/orgChart1"/>
    <dgm:cxn modelId="{FBDD8A1A-2C68-47E3-BE0E-C1BFF9FF05F8}" type="presOf" srcId="{F1C70671-7143-4D99-B25F-E572EB34487B}" destId="{442E9B4A-2604-48AB-9970-FEE552604487}" srcOrd="0" destOrd="0" presId="urn:microsoft.com/office/officeart/2005/8/layout/orgChart1"/>
    <dgm:cxn modelId="{BEEC601C-C608-40BC-B251-C2A5A672BFE2}" type="presOf" srcId="{77A2F5FD-58D1-4D68-BCF2-D7F56AB792AB}" destId="{7B37DF95-E484-4655-938F-CAE68494BDFD}" srcOrd="0" destOrd="0" presId="urn:microsoft.com/office/officeart/2005/8/layout/orgChart1"/>
    <dgm:cxn modelId="{1804591C-0139-4D27-BBDC-A0156409E50B}" type="presOf" srcId="{0518F379-9B76-4D24-9528-ABF29A5CC0F7}" destId="{F49C7E02-ADF7-47A9-B251-A05DCA6DCBF0}" srcOrd="1" destOrd="0" presId="urn:microsoft.com/office/officeart/2005/8/layout/orgChart1"/>
    <dgm:cxn modelId="{E833B61C-FC2E-4090-BC3C-6B7C3171DDDA}" type="presOf" srcId="{677867AE-D383-4741-A19C-212DA7B39248}" destId="{1AE042DB-F9DB-41D6-B36B-767F795400BE}" srcOrd="1" destOrd="0" presId="urn:microsoft.com/office/officeart/2005/8/layout/orgChart1"/>
    <dgm:cxn modelId="{7156A51F-63B8-4A89-844A-3B886DA61A8B}" type="presOf" srcId="{EFD0DF70-C7A4-4847-B0E7-D1A5835D70BF}" destId="{77AA4455-542C-43F0-AA36-0D227A7C7323}" srcOrd="0" destOrd="0" presId="urn:microsoft.com/office/officeart/2005/8/layout/orgChart1"/>
    <dgm:cxn modelId="{A2455820-030D-42EC-97CA-46C2ADBFD27A}" type="presOf" srcId="{4AECCB9D-0523-41C1-A77A-2892C066B033}" destId="{21DF5B81-5791-4623-9310-BF6A7C8B1C07}" srcOrd="0" destOrd="0" presId="urn:microsoft.com/office/officeart/2005/8/layout/orgChart1"/>
    <dgm:cxn modelId="{4EBCD223-8CFC-470E-BB3D-1F26FA4A6861}" type="presOf" srcId="{29CAA5E0-194F-480F-A34F-B83FB5163CF8}" destId="{B4AE0A87-8A04-4498-9E7B-4EA1A6980B4D}" srcOrd="1" destOrd="0" presId="urn:microsoft.com/office/officeart/2005/8/layout/orgChart1"/>
    <dgm:cxn modelId="{EABA0326-C8D5-4FF6-B978-F92E7BAD1350}" srcId="{082A7E92-F7C7-4062-8DD1-6013EE949AFA}" destId="{541B3183-6903-4237-A597-492673E22200}" srcOrd="0" destOrd="0" parTransId="{5BEF4F1F-8D21-41F3-9721-5FAC90FEC34B}" sibTransId="{08477D8A-5EAC-46FD-8331-FB6B324390D4}"/>
    <dgm:cxn modelId="{80A5B428-2440-4B10-93CB-5F87320D155E}" type="presOf" srcId="{20D47330-FDA0-4237-B023-92C807C24A8C}" destId="{5393EA19-9223-4E8D-A58D-320826316766}" srcOrd="0" destOrd="0" presId="urn:microsoft.com/office/officeart/2005/8/layout/orgChart1"/>
    <dgm:cxn modelId="{C1969A29-5F5A-411C-ADFC-A3DB8C53DA3B}" type="presOf" srcId="{2D84227C-1140-42CA-9716-CEE1B65862BB}" destId="{0995EFF8-950F-4CE3-9581-853661A65BEC}" srcOrd="0" destOrd="0" presId="urn:microsoft.com/office/officeart/2005/8/layout/orgChart1"/>
    <dgm:cxn modelId="{A1716B2A-52BC-47BA-9EEE-41963838139C}" type="presOf" srcId="{2EA33616-6C58-403A-899C-3B7D55F71B27}" destId="{EFD0803D-D0E7-4BD0-BD15-D56AA3DD3146}" srcOrd="1" destOrd="0" presId="urn:microsoft.com/office/officeart/2005/8/layout/orgChart1"/>
    <dgm:cxn modelId="{9BD0A62A-5AB0-497D-B3E8-BD1555CEDB97}" type="presOf" srcId="{541B3183-6903-4237-A597-492673E22200}" destId="{E85D0C4B-0F3D-4E34-8768-3FBCA6214A90}" srcOrd="1" destOrd="0" presId="urn:microsoft.com/office/officeart/2005/8/layout/orgChart1"/>
    <dgm:cxn modelId="{2A36B52A-19A1-43F2-91E8-BAF6604D24FE}" srcId="{FF099EF7-321E-45BF-AED6-CB0900C8341A}" destId="{5C035BA6-A42A-467A-AED5-E6FEEE758018}" srcOrd="4" destOrd="0" parTransId="{3D498343-D07E-4BAD-B628-90B8814D736A}" sibTransId="{616B5BD3-7D64-4F49-BFF1-C8BF1A81D5A6}"/>
    <dgm:cxn modelId="{38EEC22C-AF73-4121-8074-303CE073A7FF}" type="presOf" srcId="{EF3858C7-2773-4AF4-A4FF-56A4FEEEEE6D}" destId="{59DAA191-D770-4C8F-A902-146C932D19A3}" srcOrd="0" destOrd="0" presId="urn:microsoft.com/office/officeart/2005/8/layout/orgChart1"/>
    <dgm:cxn modelId="{C6CE612D-BF66-45C7-B5CA-A5E3019F19C4}" type="presOf" srcId="{541B3183-6903-4237-A597-492673E22200}" destId="{AE32FE44-A353-4573-8A81-10F34D3885D3}" srcOrd="0" destOrd="0" presId="urn:microsoft.com/office/officeart/2005/8/layout/orgChart1"/>
    <dgm:cxn modelId="{D6BA2E32-7B2A-4C83-8B0A-EC700D59D638}" type="presOf" srcId="{D1CED6C7-8765-45E8-9A87-64509BFF16F0}" destId="{42111DB8-E4BC-4565-A41E-049DC197E166}" srcOrd="0" destOrd="0" presId="urn:microsoft.com/office/officeart/2005/8/layout/orgChart1"/>
    <dgm:cxn modelId="{5B412333-0161-4C90-A519-57E8E6712AF2}" type="presOf" srcId="{46BC2730-1B40-43AC-A6B1-5ED398D912BD}" destId="{A2493D3C-0710-4CEF-9DB9-FC3C5E1274F5}" srcOrd="0" destOrd="0" presId="urn:microsoft.com/office/officeart/2005/8/layout/orgChart1"/>
    <dgm:cxn modelId="{BBA90734-62FF-4492-B206-67052A3135B5}" type="presOf" srcId="{7F64DA9D-E5DF-4B48-B21C-9C902DF5F97A}" destId="{47627B78-7439-4892-A309-990630A49F21}" srcOrd="0" destOrd="0" presId="urn:microsoft.com/office/officeart/2005/8/layout/orgChart1"/>
    <dgm:cxn modelId="{16182235-69AB-4D20-AA70-0BF23CF2C9E9}" type="presOf" srcId="{1098AC7B-CFF6-4AE5-8C32-BC536976C0D9}" destId="{38BC78E4-5734-4A27-8445-D5BE6710221C}" srcOrd="0" destOrd="0" presId="urn:microsoft.com/office/officeart/2005/8/layout/orgChart1"/>
    <dgm:cxn modelId="{73FB7835-BD00-45BE-89D7-34EC1D359081}" type="presOf" srcId="{803C75AB-AD6A-4326-881F-0CFE6544B274}" destId="{00361AEB-AD4E-49AC-A01A-1D85E8DE60E3}" srcOrd="0" destOrd="0" presId="urn:microsoft.com/office/officeart/2005/8/layout/orgChart1"/>
    <dgm:cxn modelId="{C9389436-C328-4708-B905-5324198BDCB5}" type="presOf" srcId="{2BED0552-2865-49A8-AD7A-1429337DA7D5}" destId="{FEFA335C-7635-4051-9868-FE48C6D96706}" srcOrd="0" destOrd="0" presId="urn:microsoft.com/office/officeart/2005/8/layout/orgChart1"/>
    <dgm:cxn modelId="{674E7538-EA10-4FAB-85D2-FC8AE8BC94F9}" type="presOf" srcId="{1258C5BB-05B5-4D15-91C2-AC45C52BD436}" destId="{0EEBE1E0-EE02-49F8-8B5E-1ED0BF1F850F}" srcOrd="0" destOrd="0" presId="urn:microsoft.com/office/officeart/2005/8/layout/orgChart1"/>
    <dgm:cxn modelId="{F8328538-37CE-4720-A8A4-BABDE1BBF36F}" type="presOf" srcId="{9DBB865F-C5C7-47B6-B658-70043E607A20}" destId="{E42235B8-35B3-475B-9246-24026D316BE5}" srcOrd="1" destOrd="0" presId="urn:microsoft.com/office/officeart/2005/8/layout/orgChart1"/>
    <dgm:cxn modelId="{98272939-6EB7-44C7-AD4D-4C03F6589210}" srcId="{2EA33616-6C58-403A-899C-3B7D55F71B27}" destId="{FF099EF7-321E-45BF-AED6-CB0900C8341A}" srcOrd="4" destOrd="0" parTransId="{77A2F5FD-58D1-4D68-BCF2-D7F56AB792AB}" sibTransId="{46290DE6-CD0C-4A93-A40F-C405E9AA9A19}"/>
    <dgm:cxn modelId="{53FB683C-6AA9-4A08-BA25-492246DA56B9}" srcId="{F6A84389-7479-4671-AFAB-22C86A1013C3}" destId="{5A05B38B-B3E3-4AFE-B593-3D292BEBD9B5}" srcOrd="0" destOrd="0" parTransId="{509BD000-CC5C-4D63-AC27-92165DDAB977}" sibTransId="{CC86A199-EC94-4F22-972C-4A66DEA3FFCE}"/>
    <dgm:cxn modelId="{A02ACE3D-248F-487A-8165-AE6DFC879B75}" type="presOf" srcId="{199E7DFC-0EFE-497D-BA38-DD70A301F301}" destId="{BCEC161A-76F6-483D-A349-3A1E1144131A}" srcOrd="0" destOrd="0" presId="urn:microsoft.com/office/officeart/2005/8/layout/orgChart1"/>
    <dgm:cxn modelId="{B1DDBD3F-1667-41A4-8429-CBD522549D53}" type="presOf" srcId="{3E8ED12D-38FE-4BA9-9176-9F360973E57B}" destId="{7C532DA2-01C0-4576-AD65-480CA1C183DF}" srcOrd="0" destOrd="0" presId="urn:microsoft.com/office/officeart/2005/8/layout/orgChart1"/>
    <dgm:cxn modelId="{7B578F40-52E7-4F75-9B7E-6FDA79625F51}" srcId="{CA3696B0-7B12-4171-B3BD-96CC93376E19}" destId="{55883704-BE09-4C28-A985-B4B269A73DF5}" srcOrd="0" destOrd="0" parTransId="{C22AA607-68B9-4811-8574-5CAE68F4D775}" sibTransId="{1A4C758C-50EC-4EBF-8695-44554F7702BC}"/>
    <dgm:cxn modelId="{D5E1205C-F4A2-4AAF-9A51-AC7D6B6CC36E}" type="presOf" srcId="{5E5B7B96-2CDB-4DBE-BD1E-B6804DEF3F33}" destId="{D8A83853-17C5-4B92-9E63-C029516A28CD}" srcOrd="0" destOrd="0" presId="urn:microsoft.com/office/officeart/2005/8/layout/orgChart1"/>
    <dgm:cxn modelId="{5859B55D-C45B-4CD5-B986-16681B3EAD50}" type="presOf" srcId="{40D1D11F-750C-4E9F-A531-115958E5BE2D}" destId="{29E37C24-EB13-4C8F-B5A8-F1DB0E88ADE6}" srcOrd="0" destOrd="0" presId="urn:microsoft.com/office/officeart/2005/8/layout/orgChart1"/>
    <dgm:cxn modelId="{156F0F5F-27A8-45DA-8B95-4F5DECA6580B}" type="presOf" srcId="{8BE15F60-AC23-42C2-B1B2-C05367E5646B}" destId="{A6C9D3D6-9DCC-442E-B9AB-B5EA30D6E5EB}" srcOrd="0" destOrd="0" presId="urn:microsoft.com/office/officeart/2005/8/layout/orgChart1"/>
    <dgm:cxn modelId="{7AC0EA60-AA78-47FB-97D9-35290D73E244}" srcId="{308D99A0-B2CF-40F9-B297-98F1AC48C5E6}" destId="{859EF7AB-3593-457A-95A5-B69D976A8F92}" srcOrd="1" destOrd="0" parTransId="{D2C7D237-9684-48CE-9A9A-A660FB29FBB1}" sibTransId="{714BE156-56B2-425D-B714-FC91F81D8DFD}"/>
    <dgm:cxn modelId="{8D094161-34A2-48CC-8234-48C55D93BF59}" type="presOf" srcId="{5A2C3ACA-C9C4-41C9-8866-A24FDAFBE8B5}" destId="{7C9582A7-F103-4838-A936-737DB70B4B2D}" srcOrd="0" destOrd="0" presId="urn:microsoft.com/office/officeart/2005/8/layout/orgChart1"/>
    <dgm:cxn modelId="{ABCBBE64-4A5C-459B-96BA-50C9D9FC772C}" type="presOf" srcId="{5F09948F-88B0-4D28-A904-D0E096DE2882}" destId="{51A79AB6-DABB-47CC-85C8-E637DADEAAC2}" srcOrd="1" destOrd="0" presId="urn:microsoft.com/office/officeart/2005/8/layout/orgChart1"/>
    <dgm:cxn modelId="{E9EBE345-7AEC-4C2C-900E-1A106E8E381B}" type="presOf" srcId="{266914A0-119F-45A5-A738-816D06290893}" destId="{374F22F5-9465-41D9-B81B-9ED42D0C589C}" srcOrd="0" destOrd="0" presId="urn:microsoft.com/office/officeart/2005/8/layout/orgChart1"/>
    <dgm:cxn modelId="{D8A55346-D521-4A2E-ADB3-892BE05D895B}" type="presOf" srcId="{55883704-BE09-4C28-A985-B4B269A73DF5}" destId="{D02FBBA3-66EA-4B42-BDFA-C4EC2A1EB516}" srcOrd="1" destOrd="0" presId="urn:microsoft.com/office/officeart/2005/8/layout/orgChart1"/>
    <dgm:cxn modelId="{2AFFA549-9BE2-442D-B438-2510E0011906}" type="presOf" srcId="{29CAA5E0-194F-480F-A34F-B83FB5163CF8}" destId="{4D5BDD67-E70C-41A8-B90B-AC09EF160199}" srcOrd="0" destOrd="0" presId="urn:microsoft.com/office/officeart/2005/8/layout/orgChart1"/>
    <dgm:cxn modelId="{1CA9C54A-0AEE-4D27-9C46-83D36C92957E}" type="presOf" srcId="{AA673BB3-FE9E-4D85-8AD6-AD6AD7546DF2}" destId="{54DDF6AA-8F6A-41C1-B881-AB3225531B63}" srcOrd="1" destOrd="0" presId="urn:microsoft.com/office/officeart/2005/8/layout/orgChart1"/>
    <dgm:cxn modelId="{0BB83D4B-663B-4697-BF85-67E7DCB12BCE}" srcId="{859EF7AB-3593-457A-95A5-B69D976A8F92}" destId="{9DBB865F-C5C7-47B6-B658-70043E607A20}" srcOrd="1" destOrd="0" parTransId="{5AFE713F-4F92-48DC-8A54-2B015C5527B8}" sibTransId="{3411BB5E-39E9-4007-BBAB-3D2E07013419}"/>
    <dgm:cxn modelId="{5C0C594B-368B-41E4-AA94-EB3DFA704BEE}" type="presOf" srcId="{859EF7AB-3593-457A-95A5-B69D976A8F92}" destId="{37371C3D-FE13-4543-BCBC-AB52EFEBDFAC}" srcOrd="1" destOrd="0" presId="urn:microsoft.com/office/officeart/2005/8/layout/orgChart1"/>
    <dgm:cxn modelId="{F1D5C26B-B955-4243-9EA4-2D8D02919E14}" type="presOf" srcId="{7C890E00-D9AE-4F1D-94F9-E2FADEE30A9C}" destId="{8429FEFA-3535-4194-8F81-0CE098EC78D1}" srcOrd="1" destOrd="0" presId="urn:microsoft.com/office/officeart/2005/8/layout/orgChart1"/>
    <dgm:cxn modelId="{4B146A6D-1ABE-4FB5-98C7-9A63312934BA}" type="presOf" srcId="{308D99A0-B2CF-40F9-B297-98F1AC48C5E6}" destId="{23AC60A0-A08E-4EFD-9EC2-0624ED4F588E}" srcOrd="0" destOrd="0" presId="urn:microsoft.com/office/officeart/2005/8/layout/orgChart1"/>
    <dgm:cxn modelId="{CEFBD56E-FDFE-43A5-AD21-B1B39AA60D7D}" srcId="{FF099EF7-321E-45BF-AED6-CB0900C8341A}" destId="{29CAA5E0-194F-480F-A34F-B83FB5163CF8}" srcOrd="2" destOrd="0" parTransId="{2D84227C-1140-42CA-9716-CEE1B65862BB}" sibTransId="{448E0B9D-4436-4E30-974C-D3BDAB18CF60}"/>
    <dgm:cxn modelId="{1555DA6E-5310-4B3B-BD07-32D1A7C3529A}" type="presOf" srcId="{81E7ACB6-79A2-41CE-B9B5-B9B5A1DA945D}" destId="{DEFFB343-9B24-43A1-8471-A46753B5FAC5}" srcOrd="0" destOrd="0" presId="urn:microsoft.com/office/officeart/2005/8/layout/orgChart1"/>
    <dgm:cxn modelId="{28A3C750-838B-4E2B-A66D-AF2AC7F0D21F}" type="presOf" srcId="{5F09948F-88B0-4D28-A904-D0E096DE2882}" destId="{999131CA-2AB2-41DD-811B-700F6527594D}" srcOrd="0" destOrd="0" presId="urn:microsoft.com/office/officeart/2005/8/layout/orgChart1"/>
    <dgm:cxn modelId="{F541BA71-8E35-4947-8F4F-5AD248789E45}" type="presOf" srcId="{7C890E00-D9AE-4F1D-94F9-E2FADEE30A9C}" destId="{EAA7A50E-FC78-4D38-A1DB-C56B4F38966E}" srcOrd="0" destOrd="0" presId="urn:microsoft.com/office/officeart/2005/8/layout/orgChart1"/>
    <dgm:cxn modelId="{E3501675-9350-423F-AEAE-7C974FE8574A}" type="presOf" srcId="{3D498343-D07E-4BAD-B628-90B8814D736A}" destId="{40A54DF3-318E-41AE-B557-C6355EE1CB31}" srcOrd="0" destOrd="0" presId="urn:microsoft.com/office/officeart/2005/8/layout/orgChart1"/>
    <dgm:cxn modelId="{9AA04855-F222-4412-BA5E-A43E8686BB34}" srcId="{677867AE-D383-4741-A19C-212DA7B39248}" destId="{FE861008-404F-4D70-999D-862FB3BDB56F}" srcOrd="1" destOrd="0" parTransId="{81E7ACB6-79A2-41CE-B9B5-B9B5A1DA945D}" sibTransId="{BDAE11CD-3F84-4C58-946E-7C0B96F212A1}"/>
    <dgm:cxn modelId="{F28CB476-BBDA-4BA0-B35D-2B42BD9F8D94}" type="presOf" srcId="{5A05B38B-B3E3-4AFE-B593-3D292BEBD9B5}" destId="{2E70AD9A-97EA-407D-B75C-0EB641CD607F}" srcOrd="0" destOrd="0" presId="urn:microsoft.com/office/officeart/2005/8/layout/orgChart1"/>
    <dgm:cxn modelId="{3E80E757-CE6C-4408-A6A6-3C1D88514174}" type="presOf" srcId="{0518F379-9B76-4D24-9528-ABF29A5CC0F7}" destId="{EB12E4D8-E7F1-4C62-B520-31141AFC5A55}" srcOrd="0" destOrd="0" presId="urn:microsoft.com/office/officeart/2005/8/layout/orgChart1"/>
    <dgm:cxn modelId="{B66BEA77-B2CC-4BEC-BA4A-97971529AB8F}" srcId="{FF099EF7-321E-45BF-AED6-CB0900C8341A}" destId="{A24D5594-AF5D-4E73-ACD7-A3A441617C8D}" srcOrd="6" destOrd="0" parTransId="{A7EF2C00-A0D5-4197-B321-0DCE94D0307C}" sibTransId="{7217D1DA-23AB-46B8-BE84-8403AFEE22E0}"/>
    <dgm:cxn modelId="{551EEE57-B8AC-4EA6-B847-8E5601DD5500}" type="presOf" srcId="{A2759DB2-8F3A-4C10-A2B7-AB1EFE7DE60E}" destId="{6249A36D-63B0-4128-A6A1-50445988D00E}" srcOrd="1" destOrd="0" presId="urn:microsoft.com/office/officeart/2005/8/layout/orgChart1"/>
    <dgm:cxn modelId="{C19F5679-F6D6-4523-A4B9-7DEE314E0189}" type="presOf" srcId="{9692E108-1099-4641-B557-A19E4BA54ED9}" destId="{9012DCAF-7F06-45DC-A062-708DF1B6C9E4}" srcOrd="1" destOrd="0" presId="urn:microsoft.com/office/officeart/2005/8/layout/orgChart1"/>
    <dgm:cxn modelId="{E26AE659-F7C1-4553-812B-E24D5E92E86F}" srcId="{677867AE-D383-4741-A19C-212DA7B39248}" destId="{5A059123-7559-42F8-A429-2DD037A7FC85}" srcOrd="0" destOrd="0" parTransId="{7CBB8AA7-F18D-423C-8EAB-0B7075F294D5}" sibTransId="{691E55BB-F63B-40CA-A7AC-84D054BDA90E}"/>
    <dgm:cxn modelId="{7027C55A-8D2A-4D4A-AF57-DB64F588D128}" srcId="{FF099EF7-321E-45BF-AED6-CB0900C8341A}" destId="{4D08FC9B-6ED1-4714-AC78-3FC018C53E58}" srcOrd="1" destOrd="0" parTransId="{3E8ED12D-38FE-4BA9-9176-9F360973E57B}" sibTransId="{9DBB1427-ACE7-4CA5-B21A-873AD5F8FACA}"/>
    <dgm:cxn modelId="{1BED1E7B-8B81-4750-91AA-F8018E8D6408}" type="presOf" srcId="{308D99A0-B2CF-40F9-B297-98F1AC48C5E6}" destId="{AEF926BB-5D29-468E-91E8-738E71B0A431}" srcOrd="1" destOrd="0" presId="urn:microsoft.com/office/officeart/2005/8/layout/orgChart1"/>
    <dgm:cxn modelId="{DA65D87B-C5BB-44EE-8A21-9FEA49A3FE4B}" type="presOf" srcId="{D2C7D237-9684-48CE-9A9A-A660FB29FBB1}" destId="{2A13A504-677C-44B8-B686-B588FFEF09EF}" srcOrd="0" destOrd="0" presId="urn:microsoft.com/office/officeart/2005/8/layout/orgChart1"/>
    <dgm:cxn modelId="{D9EF327C-7CC6-4EC8-BC5D-BF0616559C20}" srcId="{2EA33616-6C58-403A-899C-3B7D55F71B27}" destId="{308D99A0-B2CF-40F9-B297-98F1AC48C5E6}" srcOrd="0" destOrd="0" parTransId="{199E7DFC-0EFE-497D-BA38-DD70A301F301}" sibTransId="{7E2DE7AF-65B6-453A-BFC0-BF45284CBBBC}"/>
    <dgm:cxn modelId="{9A4AC97C-E536-4E38-BF39-75ACC4CCD838}" type="presOf" srcId="{C9157D27-7230-43AA-9020-BE9B26A07323}" destId="{554BF407-4A93-418D-95E4-F7D1C2B7B949}" srcOrd="0" destOrd="0" presId="urn:microsoft.com/office/officeart/2005/8/layout/orgChart1"/>
    <dgm:cxn modelId="{449D0A7E-112B-47FA-8A0A-D6283F41D3B7}" type="presOf" srcId="{1098AC7B-CFF6-4AE5-8C32-BC536976C0D9}" destId="{6C21FFE9-77A7-404F-B9BD-72B04EBAFD3E}" srcOrd="1" destOrd="0" presId="urn:microsoft.com/office/officeart/2005/8/layout/orgChart1"/>
    <dgm:cxn modelId="{F972C581-6854-49AC-8E12-3B3BFE7F65E8}" type="presOf" srcId="{E695F5D2-1537-4B99-B92B-12AD4F12D2CD}" destId="{577258D2-3B33-494E-A694-49949DFE77A8}" srcOrd="1" destOrd="0" presId="urn:microsoft.com/office/officeart/2005/8/layout/orgChart1"/>
    <dgm:cxn modelId="{D7CDE981-0C5B-4D4E-9CFA-784ACDAA0630}" srcId="{677867AE-D383-4741-A19C-212DA7B39248}" destId="{9E90EABF-C325-4ECB-9457-B499919D036D}" srcOrd="3" destOrd="0" parTransId="{EDACBA04-ACFC-47A7-8F2E-23C562280E61}" sibTransId="{66811BDE-3E37-42DA-A6C7-EBBE96696D03}"/>
    <dgm:cxn modelId="{1A393F82-EE12-42DE-85D9-CA0D21CD11B4}" type="presOf" srcId="{A24D5594-AF5D-4E73-ACD7-A3A441617C8D}" destId="{87C9D121-7AC4-425F-890D-83DE0CB96185}" srcOrd="0" destOrd="0" presId="urn:microsoft.com/office/officeart/2005/8/layout/orgChart1"/>
    <dgm:cxn modelId="{57D45084-6F63-4705-9E1F-2B33D19B5A6E}" type="presOf" srcId="{C9157D27-7230-43AA-9020-BE9B26A07323}" destId="{B4755CCC-410D-4C63-8410-16C3AD02C77A}" srcOrd="1" destOrd="0" presId="urn:microsoft.com/office/officeart/2005/8/layout/orgChart1"/>
    <dgm:cxn modelId="{95016B86-B027-45CB-BD7A-8E3CA4BB4993}" type="presOf" srcId="{A3793B07-59E1-4BBA-9874-2A195D0539FB}" destId="{8C5EBDF2-D9D8-4381-AA18-0235A388462B}" srcOrd="0" destOrd="0" presId="urn:microsoft.com/office/officeart/2005/8/layout/orgChart1"/>
    <dgm:cxn modelId="{4A222187-DB58-4993-8B8C-825D67C462DD}" type="presOf" srcId="{A24D5594-AF5D-4E73-ACD7-A3A441617C8D}" destId="{DBFC251A-F8D7-4B14-B23D-77E442D717BF}" srcOrd="1" destOrd="0" presId="urn:microsoft.com/office/officeart/2005/8/layout/orgChart1"/>
    <dgm:cxn modelId="{307C398B-29EE-4EA1-A2D7-A79521DEC072}" type="presOf" srcId="{509BD000-CC5C-4D63-AC27-92165DDAB977}" destId="{DDBA7478-6287-46E0-B89D-006C6364C12C}" srcOrd="0" destOrd="0" presId="urn:microsoft.com/office/officeart/2005/8/layout/orgChart1"/>
    <dgm:cxn modelId="{B955198F-863A-45FC-9CC2-53D7EE8F28D1}" type="presOf" srcId="{DE416E60-CF12-4738-8056-F98A479FE49F}" destId="{9B5EC859-7248-4FBE-AAC0-34E59A4B5E3A}" srcOrd="0" destOrd="0" presId="urn:microsoft.com/office/officeart/2005/8/layout/orgChart1"/>
    <dgm:cxn modelId="{D81F4296-E555-4E67-B27C-89FFEBB832B5}" srcId="{FF099EF7-321E-45BF-AED6-CB0900C8341A}" destId="{4D959005-9EFA-4FB2-9259-0200A091506F}" srcOrd="0" destOrd="0" parTransId="{7F64DA9D-E5DF-4B48-B21C-9C902DF5F97A}" sibTransId="{C4A5570A-87FE-4E22-9D33-5BE3BA52F9A3}"/>
    <dgm:cxn modelId="{7073DC99-2138-4B02-AFDC-E56E7AF44529}" srcId="{859EF7AB-3593-457A-95A5-B69D976A8F92}" destId="{460030D9-98B6-4F4D-9FD3-8F6E1488944F}" srcOrd="0" destOrd="0" parTransId="{98C933F8-3A10-4107-91BA-F33E86E89F04}" sibTransId="{7A658F9E-BE9A-42C1-B7B0-42D7E65F0FC1}"/>
    <dgm:cxn modelId="{1DC58B9A-FDC5-4EC5-AF95-E9C518C9FB32}" type="presOf" srcId="{F6A84389-7479-4671-AFAB-22C86A1013C3}" destId="{E6554AA0-A6CE-44FD-8EA4-5D19DD1D285A}" srcOrd="1" destOrd="0" presId="urn:microsoft.com/office/officeart/2005/8/layout/orgChart1"/>
    <dgm:cxn modelId="{F1E7819B-0E7B-4D43-B117-D8A1A6B69307}" type="presOf" srcId="{5C035BA6-A42A-467A-AED5-E6FEEE758018}" destId="{53C10CA3-149D-4946-BB61-3CF917D3A3DF}" srcOrd="0" destOrd="0" presId="urn:microsoft.com/office/officeart/2005/8/layout/orgChart1"/>
    <dgm:cxn modelId="{4F11139E-747E-4362-9C54-420002AD9C68}" type="presOf" srcId="{CA3696B0-7B12-4171-B3BD-96CC93376E19}" destId="{06070C06-DAF4-493F-82F2-B071BBBEA1CE}" srcOrd="1" destOrd="0" presId="urn:microsoft.com/office/officeart/2005/8/layout/orgChart1"/>
    <dgm:cxn modelId="{9E0DC8A0-6B59-41E4-8566-40150D5F75F1}" type="presOf" srcId="{60A74F0B-BFE8-4717-BE95-5F56D0DCBF5F}" destId="{54C4EB39-7194-4FEF-A948-3EF210C753EA}" srcOrd="0" destOrd="0" presId="urn:microsoft.com/office/officeart/2005/8/layout/orgChart1"/>
    <dgm:cxn modelId="{D6156BA5-BFA6-4A28-B63F-DB35F959D3CA}" type="presOf" srcId="{C22AA607-68B9-4811-8574-5CAE68F4D775}" destId="{2367FD53-7B9F-4BD1-B47E-93C9F6078684}" srcOrd="0" destOrd="0" presId="urn:microsoft.com/office/officeart/2005/8/layout/orgChart1"/>
    <dgm:cxn modelId="{083E3FA6-2FB6-4E2F-8DF7-E72234D79111}" type="presOf" srcId="{25B963F5-A970-4E6E-9F9B-E557666617C2}" destId="{D2F5FF80-4362-4648-BC34-300855790BA4}" srcOrd="0" destOrd="0" presId="urn:microsoft.com/office/officeart/2005/8/layout/orgChart1"/>
    <dgm:cxn modelId="{DB5A2EA7-7B66-4CE5-9509-729B3C4BA29F}" type="presOf" srcId="{F59A4B84-790B-4AA0-8B0C-AEBCDBCC3B6B}" destId="{258EE0FC-BF1B-4F3B-ABE0-0A1C9C2E5E06}" srcOrd="0" destOrd="0" presId="urn:microsoft.com/office/officeart/2005/8/layout/orgChart1"/>
    <dgm:cxn modelId="{D25205A9-9EF3-4455-A4BE-61516F145B13}" type="presOf" srcId="{082A7E92-F7C7-4062-8DD1-6013EE949AFA}" destId="{9100EF73-07E7-41DA-9947-5365456CA179}" srcOrd="0" destOrd="0" presId="urn:microsoft.com/office/officeart/2005/8/layout/orgChart1"/>
    <dgm:cxn modelId="{4636B5AA-EEF3-4030-BEE3-2C7633953713}" type="presOf" srcId="{5A059123-7559-42F8-A429-2DD037A7FC85}" destId="{5103C05A-BBA2-4518-89BB-F66897356EEC}" srcOrd="1" destOrd="0" presId="urn:microsoft.com/office/officeart/2005/8/layout/orgChart1"/>
    <dgm:cxn modelId="{79417EAB-7249-41C1-9276-15B1AFFB0637}" srcId="{0518F379-9B76-4D24-9528-ABF29A5CC0F7}" destId="{E695F5D2-1537-4B99-B92B-12AD4F12D2CD}" srcOrd="2" destOrd="0" parTransId="{4AC02D57-4105-4C81-96FF-19C8648E1B86}" sibTransId="{B8F7FD6D-4F40-4894-8EC1-B13019859D87}"/>
    <dgm:cxn modelId="{FC4468AC-C792-4610-9151-0281C35C22D7}" srcId="{F6A84389-7479-4671-AFAB-22C86A1013C3}" destId="{20D47330-FDA0-4237-B023-92C807C24A8C}" srcOrd="2" destOrd="0" parTransId="{1258C5BB-05B5-4D15-91C2-AC45C52BD436}" sibTransId="{49E73172-CFA4-416B-AA5A-1A6AE7E1CF71}"/>
    <dgm:cxn modelId="{623D8DAC-221F-4D3D-BC0C-D5ADFE68192D}" srcId="{859EF7AB-3593-457A-95A5-B69D976A8F92}" destId="{1098AC7B-CFF6-4AE5-8C32-BC536976C0D9}" srcOrd="2" destOrd="0" parTransId="{B1F6FC23-F00C-4B92-889D-FF76155B1774}" sibTransId="{C2FF1FDE-0A97-4AB0-BB76-809F48B2DFEF}"/>
    <dgm:cxn modelId="{650075AD-92A2-4F0E-ABC8-4902CB7DCF84}" srcId="{FF099EF7-321E-45BF-AED6-CB0900C8341A}" destId="{40D1D11F-750C-4E9F-A531-115958E5BE2D}" srcOrd="5" destOrd="0" parTransId="{803C75AB-AD6A-4326-881F-0CFE6544B274}" sibTransId="{7E64E9C5-A606-44C1-8530-AC246656A46F}"/>
    <dgm:cxn modelId="{891BF6AE-5477-4C9D-A3F4-C629540BC0FF}" type="presOf" srcId="{20D47330-FDA0-4237-B023-92C807C24A8C}" destId="{1A4A4B8F-68EA-4D7D-A220-442C1F16AB17}" srcOrd="1" destOrd="0" presId="urn:microsoft.com/office/officeart/2005/8/layout/orgChart1"/>
    <dgm:cxn modelId="{BADB37B3-48B1-4774-9D61-DC273FEEFF74}" srcId="{308D99A0-B2CF-40F9-B297-98F1AC48C5E6}" destId="{AA673BB3-FE9E-4D85-8AD6-AD6AD7546DF2}" srcOrd="0" destOrd="0" parTransId="{B9B16DA9-4A7D-4C78-87EC-F709E0B93918}" sibTransId="{036F1EDB-3C67-41FC-A483-580698A211D0}"/>
    <dgm:cxn modelId="{B5368AB3-6A09-4986-8A56-83DA555636EB}" srcId="{6EA1F4CD-0708-4339-A47D-25F76AEDB4DB}" destId="{2EA33616-6C58-403A-899C-3B7D55F71B27}" srcOrd="0" destOrd="0" parTransId="{D5F52E3B-7BE2-4E80-90FF-8306A17CFF8A}" sibTransId="{163CC27F-84E5-444B-8EA9-ABC32484E352}"/>
    <dgm:cxn modelId="{87F6CFB6-7DE6-49A9-BAB5-1B34E52A73EB}" srcId="{F6A84389-7479-4671-AFAB-22C86A1013C3}" destId="{7C890E00-D9AE-4F1D-94F9-E2FADEE30A9C}" srcOrd="1" destOrd="0" parTransId="{4AECCB9D-0523-41C1-A77A-2892C066B033}" sibTransId="{F4583296-4A62-4B7B-8F62-0A7D15E0E7BA}"/>
    <dgm:cxn modelId="{2A09E0B9-8835-4297-A992-40C302AF3D68}" type="presOf" srcId="{A3793B07-59E1-4BBA-9874-2A195D0539FB}" destId="{83AA6DC6-AA9D-40CA-8E29-2DAB162CBDF2}" srcOrd="1" destOrd="0" presId="urn:microsoft.com/office/officeart/2005/8/layout/orgChart1"/>
    <dgm:cxn modelId="{6F0377BB-8D43-4C90-846E-99D061915CE7}" srcId="{2EA33616-6C58-403A-899C-3B7D55F71B27}" destId="{677867AE-D383-4741-A19C-212DA7B39248}" srcOrd="3" destOrd="0" parTransId="{8BE15F60-AC23-42C2-B1B2-C05367E5646B}" sibTransId="{BE18F588-8385-45F5-A5A3-006B4ED2851B}"/>
    <dgm:cxn modelId="{74A02FBC-B664-4809-A485-3BA4565C87EC}" type="presOf" srcId="{A7EF2C00-A0D5-4197-B321-0DCE94D0307C}" destId="{0D8CD103-F762-41EC-97FE-56CD8505C3D7}" srcOrd="0" destOrd="0" presId="urn:microsoft.com/office/officeart/2005/8/layout/orgChart1"/>
    <dgm:cxn modelId="{0C8FEABE-F5DA-4501-9ADD-CB6F843B4F57}" type="presOf" srcId="{CA3696B0-7B12-4171-B3BD-96CC93376E19}" destId="{582FB3D1-BFAB-4230-9CBF-19FCAE9162A6}" srcOrd="0" destOrd="0" presId="urn:microsoft.com/office/officeart/2005/8/layout/orgChart1"/>
    <dgm:cxn modelId="{F70F41BF-D765-4F31-9E79-288DDF85DE39}" type="presOf" srcId="{B1F6FC23-F00C-4B92-889D-FF76155B1774}" destId="{D2F35755-A071-4B36-9FB2-A5CA09245CB4}" srcOrd="0" destOrd="0" presId="urn:microsoft.com/office/officeart/2005/8/layout/orgChart1"/>
    <dgm:cxn modelId="{AFC6F5BF-8B09-40B7-ACF8-6DD09F3C3EF1}" srcId="{266914A0-119F-45A5-A738-816D06290893}" destId="{25B963F5-A970-4E6E-9F9B-E557666617C2}" srcOrd="0" destOrd="0" parTransId="{EF3858C7-2773-4AF4-A4FF-56A4FEEEEE6D}" sibTransId="{7A51480A-CCC5-4BBA-9A06-8E0A1FFA3420}"/>
    <dgm:cxn modelId="{121FD0C0-474E-4E7F-9072-7C99AEF77048}" srcId="{0518F379-9B76-4D24-9528-ABF29A5CC0F7}" destId="{F6A84389-7479-4671-AFAB-22C86A1013C3}" srcOrd="0" destOrd="0" parTransId="{5E5B7B96-2CDB-4DBE-BD1E-B6804DEF3F33}" sibTransId="{C6A80A7F-77F7-4D7F-A182-4E9EE385A904}"/>
    <dgm:cxn modelId="{39D581C3-76D1-4A61-80BB-F2E26F5C070D}" type="presOf" srcId="{677867AE-D383-4741-A19C-212DA7B39248}" destId="{5AFBDEEA-44F9-4D0A-B695-80C0193C9A5A}" srcOrd="0" destOrd="0" presId="urn:microsoft.com/office/officeart/2005/8/layout/orgChart1"/>
    <dgm:cxn modelId="{928685C3-FF63-4B2A-9EC1-90664CB026F0}" type="presOf" srcId="{9A2B63B1-C503-48BA-9779-E310C9E97B24}" destId="{0468B7FC-D9D2-4874-97EF-2CEE8D4706BA}" srcOrd="0" destOrd="0" presId="urn:microsoft.com/office/officeart/2005/8/layout/orgChart1"/>
    <dgm:cxn modelId="{4FB7B9C4-5D14-4701-811B-31926D0510BE}" type="presOf" srcId="{5AFE713F-4F92-48DC-8A54-2B015C5527B8}" destId="{272E0D04-C023-4FCA-9C74-4FD47B806AB3}" srcOrd="0" destOrd="0" presId="urn:microsoft.com/office/officeart/2005/8/layout/orgChart1"/>
    <dgm:cxn modelId="{0C5727C8-9390-4E8B-AA3D-3D00474361B0}" type="presOf" srcId="{B9B16DA9-4A7D-4C78-87EC-F709E0B93918}" destId="{0DF22B0A-9015-487D-86FF-0D8D8653461F}" srcOrd="0" destOrd="0" presId="urn:microsoft.com/office/officeart/2005/8/layout/orgChart1"/>
    <dgm:cxn modelId="{E82DB5C9-08F0-41F4-A8AB-A93B31E9AEF3}" srcId="{308D99A0-B2CF-40F9-B297-98F1AC48C5E6}" destId="{A2759DB2-8F3A-4C10-A2B7-AB1EFE7DE60E}" srcOrd="6" destOrd="0" parTransId="{F59A4B84-790B-4AA0-8B0C-AEBCDBCC3B6B}" sibTransId="{73E120D7-3647-446C-B866-FF5FAD8C0350}"/>
    <dgm:cxn modelId="{662BE6C9-7623-4F76-A729-AAE0A836992D}" type="presOf" srcId="{F6A84389-7479-4671-AFAB-22C86A1013C3}" destId="{C66142C4-D8B4-433E-A319-02BF164774AD}" srcOrd="0" destOrd="0" presId="urn:microsoft.com/office/officeart/2005/8/layout/orgChart1"/>
    <dgm:cxn modelId="{90616BCB-5A8E-4232-8413-EFD6E7F1EBCD}" srcId="{2EA33616-6C58-403A-899C-3B7D55F71B27}" destId="{5F09948F-88B0-4D28-A904-D0E096DE2882}" srcOrd="1" destOrd="0" parTransId="{9D6D0D1F-D844-4412-A7CB-D6B7FF6895B5}" sibTransId="{A30832F2-C7E7-465B-8B9C-EE233DD035DE}"/>
    <dgm:cxn modelId="{EB81C4CB-A630-4D6D-81B4-ABF5F4EB2E44}" type="presOf" srcId="{4D08FC9B-6ED1-4714-AC78-3FC018C53E58}" destId="{F13AF662-0B62-48FB-9008-5200E3C81944}" srcOrd="0" destOrd="0" presId="urn:microsoft.com/office/officeart/2005/8/layout/orgChart1"/>
    <dgm:cxn modelId="{E30614CC-9633-45E7-AA4D-E95DD565AE92}" type="presOf" srcId="{9E90EABF-C325-4ECB-9457-B499919D036D}" destId="{39D5FFB4-9EC6-456F-931F-C1DBC859DEBD}" srcOrd="1" destOrd="0" presId="urn:microsoft.com/office/officeart/2005/8/layout/orgChart1"/>
    <dgm:cxn modelId="{AB0E4BD0-5783-45DD-9E56-741A17A38C2C}" type="presOf" srcId="{60A74F0B-BFE8-4717-BE95-5F56D0DCBF5F}" destId="{4A0F8159-7906-40A5-8B31-0D156F1C6BCF}" srcOrd="1" destOrd="0" presId="urn:microsoft.com/office/officeart/2005/8/layout/orgChart1"/>
    <dgm:cxn modelId="{2552ECD0-2DE3-421E-8574-8DF0EFE17BFB}" type="presOf" srcId="{EDACBA04-ACFC-47A7-8F2E-23C562280E61}" destId="{B19BA01B-742E-43CD-AE00-F081CCA2EFAB}" srcOrd="0" destOrd="0" presId="urn:microsoft.com/office/officeart/2005/8/layout/orgChart1"/>
    <dgm:cxn modelId="{D1A82CD3-3064-443F-8606-6C9535C9089C}" type="presOf" srcId="{082A7E92-F7C7-4062-8DD1-6013EE949AFA}" destId="{5CC4E1C0-53B1-4BFD-BD26-6303B722AE91}" srcOrd="1" destOrd="0" presId="urn:microsoft.com/office/officeart/2005/8/layout/orgChart1"/>
    <dgm:cxn modelId="{643163D3-C75F-4D65-B7CE-982259D50A0B}" type="presOf" srcId="{6F465CB5-B9E6-4E71-B894-04B436C8ADA8}" destId="{A617E7AB-489C-48B6-ADE4-DF424C3EB13C}" srcOrd="0" destOrd="0" presId="urn:microsoft.com/office/officeart/2005/8/layout/orgChart1"/>
    <dgm:cxn modelId="{3008D9D5-405A-4E15-8753-8208DBD10F90}" type="presOf" srcId="{FE861008-404F-4D70-999D-862FB3BDB56F}" destId="{8FDBEAFC-4877-448A-869B-9252A59B2BAD}" srcOrd="0" destOrd="0" presId="urn:microsoft.com/office/officeart/2005/8/layout/orgChart1"/>
    <dgm:cxn modelId="{0C77C0DA-64CB-4414-AA71-DAB8541C0B45}" type="presOf" srcId="{25B963F5-A970-4E6E-9F9B-E557666617C2}" destId="{573827E8-89CC-4D28-B6E4-A3C1AC9FE60A}" srcOrd="1" destOrd="0" presId="urn:microsoft.com/office/officeart/2005/8/layout/orgChart1"/>
    <dgm:cxn modelId="{59AD2FDB-9895-4416-B4A5-78F8DF651E80}" type="presOf" srcId="{FE861008-404F-4D70-999D-862FB3BDB56F}" destId="{BED90A1D-0278-4102-AE77-CA10CB71DC69}" srcOrd="1" destOrd="0" presId="urn:microsoft.com/office/officeart/2005/8/layout/orgChart1"/>
    <dgm:cxn modelId="{3E13EDDE-3C3E-43FB-BE66-608B69C3268D}" type="presOf" srcId="{5A05B38B-B3E3-4AFE-B593-3D292BEBD9B5}" destId="{2C10603A-03CB-435E-961F-BCAAAE52B285}" srcOrd="1" destOrd="0" presId="urn:microsoft.com/office/officeart/2005/8/layout/orgChart1"/>
    <dgm:cxn modelId="{3FB1ABDF-6D2C-4FDD-9B0C-369887E8B5F1}" type="presOf" srcId="{859EF7AB-3593-457A-95A5-B69D976A8F92}" destId="{F1F5F23B-329A-4794-ABF5-29837BE95C8F}" srcOrd="0" destOrd="0" presId="urn:microsoft.com/office/officeart/2005/8/layout/orgChart1"/>
    <dgm:cxn modelId="{DC6C29E2-CB45-4A25-A817-0402689C31A5}" srcId="{2EA33616-6C58-403A-899C-3B7D55F71B27}" destId="{0518F379-9B76-4D24-9528-ABF29A5CC0F7}" srcOrd="2" destOrd="0" parTransId="{DE416E60-CF12-4738-8056-F98A479FE49F}" sibTransId="{BE12FF9A-AA6D-4E26-8169-D66AD7FF6FB4}"/>
    <dgm:cxn modelId="{DC650AE5-818C-4B05-8B88-B1380739A8E1}" type="presOf" srcId="{5A059123-7559-42F8-A429-2DD037A7FC85}" destId="{61D2FC3C-DC7C-4748-A0DD-133BBB7C198D}" srcOrd="0" destOrd="0" presId="urn:microsoft.com/office/officeart/2005/8/layout/orgChart1"/>
    <dgm:cxn modelId="{FFF41FE5-6B28-4CD5-8AE7-97F8A4A97718}" type="presOf" srcId="{AA673BB3-FE9E-4D85-8AD6-AD6AD7546DF2}" destId="{51F2E01B-CBA9-48EB-85C1-FC72511AE37C}" srcOrd="0" destOrd="0" presId="urn:microsoft.com/office/officeart/2005/8/layout/orgChart1"/>
    <dgm:cxn modelId="{D4184BEA-D888-4D79-B839-3D986140D2CE}" type="presOf" srcId="{4D959005-9EFA-4FB2-9259-0200A091506F}" destId="{A4E7549B-F0DA-4523-8308-AF5D45BDB26E}" srcOrd="1" destOrd="0" presId="urn:microsoft.com/office/officeart/2005/8/layout/orgChart1"/>
    <dgm:cxn modelId="{9309A3EF-E62A-4305-B173-E0FA1B51C3CB}" type="presOf" srcId="{2EA33616-6C58-403A-899C-3B7D55F71B27}" destId="{6EC8FE8C-3EAF-4DCB-B78C-936D0F26F435}" srcOrd="0" destOrd="0" presId="urn:microsoft.com/office/officeart/2005/8/layout/orgChart1"/>
    <dgm:cxn modelId="{C171D7F1-A180-4983-BFA8-42B9C3A9C81C}" type="presOf" srcId="{460030D9-98B6-4F4D-9FD3-8F6E1488944F}" destId="{9870E798-7FB7-4D08-9A77-EAFFC88BDEE5}" srcOrd="1" destOrd="0" presId="urn:microsoft.com/office/officeart/2005/8/layout/orgChart1"/>
    <dgm:cxn modelId="{F86FEDF1-B1CC-4111-B6DC-7E51208B8B1A}" srcId="{308D99A0-B2CF-40F9-B297-98F1AC48C5E6}" destId="{CA3696B0-7B12-4171-B3BD-96CC93376E19}" srcOrd="2" destOrd="0" parTransId="{9A2B63B1-C503-48BA-9779-E310C9E97B24}" sibTransId="{368A2AE0-C677-44E1-ACC7-D94416EE8F10}"/>
    <dgm:cxn modelId="{4D2613F5-2035-4E09-90E6-FAD71FC6006F}" srcId="{0518F379-9B76-4D24-9528-ABF29A5CC0F7}" destId="{C9157D27-7230-43AA-9020-BE9B26A07323}" srcOrd="1" destOrd="0" parTransId="{09D0F89D-92B0-4219-8D8C-15698060F75E}" sibTransId="{AFD2AD8F-A1D0-47C3-8921-A5AC7B5201BE}"/>
    <dgm:cxn modelId="{AB5C2CF5-6796-455F-AD27-923E6DC37794}" type="presOf" srcId="{266914A0-119F-45A5-A738-816D06290893}" destId="{4B87A81B-45CE-4080-8387-B0E985DE5503}" srcOrd="1" destOrd="0" presId="urn:microsoft.com/office/officeart/2005/8/layout/orgChart1"/>
    <dgm:cxn modelId="{ACEEEDF5-E08A-4A38-9B2C-839C8840F1EA}" type="presOf" srcId="{6EA1F4CD-0708-4339-A47D-25F76AEDB4DB}" destId="{BE809DCD-C791-4D06-B74E-636465068ABF}" srcOrd="0" destOrd="0" presId="urn:microsoft.com/office/officeart/2005/8/layout/orgChart1"/>
    <dgm:cxn modelId="{1490A5F6-C896-448B-B28D-D5C25904DB9E}" type="presOf" srcId="{5BEF4F1F-8D21-41F3-9721-5FAC90FEC34B}" destId="{1C37A83C-4933-4CCE-8581-2896941EE6A5}" srcOrd="0" destOrd="0" presId="urn:microsoft.com/office/officeart/2005/8/layout/orgChart1"/>
    <dgm:cxn modelId="{2D3509F7-A7B4-4D03-9D86-DFA213D36CF2}" type="presOf" srcId="{460030D9-98B6-4F4D-9FD3-8F6E1488944F}" destId="{89C56A8F-4BAD-4046-B9F4-3FB6D7BB042D}" srcOrd="0" destOrd="0" presId="urn:microsoft.com/office/officeart/2005/8/layout/orgChart1"/>
    <dgm:cxn modelId="{BB36E9F7-4374-4919-B479-58AC8CE96C0E}" type="presOf" srcId="{E695F5D2-1537-4B99-B92B-12AD4F12D2CD}" destId="{FBC82168-6066-4B64-8234-593A1F173DEC}" srcOrd="0" destOrd="0" presId="urn:microsoft.com/office/officeart/2005/8/layout/orgChart1"/>
    <dgm:cxn modelId="{9A73B6F8-0660-4EFE-AD0A-4E3980F2308D}" type="presOf" srcId="{4D959005-9EFA-4FB2-9259-0200A091506F}" destId="{4CF35FDC-FF6E-46EC-8488-7BEDC6F728D2}" srcOrd="0" destOrd="0" presId="urn:microsoft.com/office/officeart/2005/8/layout/orgChart1"/>
    <dgm:cxn modelId="{E6543FFA-1A09-4766-A01F-97E323D68B66}" type="presOf" srcId="{764BBD1B-8596-46E7-876D-D326B9F600E5}" destId="{DC7CFF8F-AA17-4742-B456-737E566F5012}" srcOrd="0" destOrd="0" presId="urn:microsoft.com/office/officeart/2005/8/layout/orgChart1"/>
    <dgm:cxn modelId="{92702AFB-B150-4A32-BAB7-D76DDD99B770}" srcId="{FF099EF7-321E-45BF-AED6-CB0900C8341A}" destId="{9692E108-1099-4641-B557-A19E4BA54ED9}" srcOrd="3" destOrd="0" parTransId="{F1C70671-7143-4D99-B25F-E572EB34487B}" sibTransId="{65D1CC3D-E4FE-400C-ADF8-67A2BF211C1F}"/>
    <dgm:cxn modelId="{B47083FB-E0DD-44B1-BE21-43D0FB032A78}" type="presOf" srcId="{4AC02D57-4105-4C81-96FF-19C8648E1B86}" destId="{F93FFCEC-1B80-4245-86EE-BCFA9CA4E5B9}" srcOrd="0" destOrd="0" presId="urn:microsoft.com/office/officeart/2005/8/layout/orgChart1"/>
    <dgm:cxn modelId="{F4C4CDFB-B692-450F-A827-97D47DD86332}" type="presOf" srcId="{4D08FC9B-6ED1-4714-AC78-3FC018C53E58}" destId="{6910ABA1-2747-41FC-8CE0-EAD4EECF64F7}" srcOrd="1" destOrd="0" presId="urn:microsoft.com/office/officeart/2005/8/layout/orgChart1"/>
    <dgm:cxn modelId="{48107AFE-99B0-4C63-99E8-6B5995B02C8A}" type="presOf" srcId="{A2759DB2-8F3A-4C10-A2B7-AB1EFE7DE60E}" destId="{891B1021-336A-4682-A2E7-7DADC1DA7314}" srcOrd="0" destOrd="0" presId="urn:microsoft.com/office/officeart/2005/8/layout/orgChart1"/>
    <dgm:cxn modelId="{3494F9FF-4D9A-424A-9EC8-72C25870EB61}" type="presOf" srcId="{40D1D11F-750C-4E9F-A531-115958E5BE2D}" destId="{B03A5D9A-217F-4978-A055-CCC679E6787B}" srcOrd="1" destOrd="0" presId="urn:microsoft.com/office/officeart/2005/8/layout/orgChart1"/>
    <dgm:cxn modelId="{839DDAE4-9B5F-41D8-A5F8-8ED580513B86}" type="presParOf" srcId="{BE809DCD-C791-4D06-B74E-636465068ABF}" destId="{CBC44882-21AA-4C17-849C-D9C786CEEDB2}" srcOrd="0" destOrd="0" presId="urn:microsoft.com/office/officeart/2005/8/layout/orgChart1"/>
    <dgm:cxn modelId="{1F605859-5ED8-477A-9BC6-188C55A8AA97}" type="presParOf" srcId="{CBC44882-21AA-4C17-849C-D9C786CEEDB2}" destId="{D34B3118-2238-4881-A51D-D88F2B6A435D}" srcOrd="0" destOrd="0" presId="urn:microsoft.com/office/officeart/2005/8/layout/orgChart1"/>
    <dgm:cxn modelId="{E046014F-22A5-4046-B6A0-601FF00E5C05}" type="presParOf" srcId="{D34B3118-2238-4881-A51D-D88F2B6A435D}" destId="{6EC8FE8C-3EAF-4DCB-B78C-936D0F26F435}" srcOrd="0" destOrd="0" presId="urn:microsoft.com/office/officeart/2005/8/layout/orgChart1"/>
    <dgm:cxn modelId="{256A52F8-9DD3-47A3-9DFD-2D4043E73516}" type="presParOf" srcId="{D34B3118-2238-4881-A51D-D88F2B6A435D}" destId="{EFD0803D-D0E7-4BD0-BD15-D56AA3DD3146}" srcOrd="1" destOrd="0" presId="urn:microsoft.com/office/officeart/2005/8/layout/orgChart1"/>
    <dgm:cxn modelId="{904B5239-E006-4EB1-B937-E28D093D9AAA}" type="presParOf" srcId="{CBC44882-21AA-4C17-849C-D9C786CEEDB2}" destId="{76D3F05A-4157-40B3-A88D-439316AD0519}" srcOrd="1" destOrd="0" presId="urn:microsoft.com/office/officeart/2005/8/layout/orgChart1"/>
    <dgm:cxn modelId="{4960C6B3-8463-4FDC-BD48-E94D4D9F75B2}" type="presParOf" srcId="{76D3F05A-4157-40B3-A88D-439316AD0519}" destId="{BCEC161A-76F6-483D-A349-3A1E1144131A}" srcOrd="0" destOrd="0" presId="urn:microsoft.com/office/officeart/2005/8/layout/orgChart1"/>
    <dgm:cxn modelId="{CE544144-D8E8-4C39-82FD-96D2A8CBDE41}" type="presParOf" srcId="{76D3F05A-4157-40B3-A88D-439316AD0519}" destId="{6824E887-9D7B-4795-8243-E8F3C58E9E92}" srcOrd="1" destOrd="0" presId="urn:microsoft.com/office/officeart/2005/8/layout/orgChart1"/>
    <dgm:cxn modelId="{80202A3D-E548-45B4-BEC7-31F35DD4DAC8}" type="presParOf" srcId="{6824E887-9D7B-4795-8243-E8F3C58E9E92}" destId="{6EA0BC74-C672-4265-890D-6A33B95C3670}" srcOrd="0" destOrd="0" presId="urn:microsoft.com/office/officeart/2005/8/layout/orgChart1"/>
    <dgm:cxn modelId="{4435A889-9FFD-4080-8813-6104089258D5}" type="presParOf" srcId="{6EA0BC74-C672-4265-890D-6A33B95C3670}" destId="{23AC60A0-A08E-4EFD-9EC2-0624ED4F588E}" srcOrd="0" destOrd="0" presId="urn:microsoft.com/office/officeart/2005/8/layout/orgChart1"/>
    <dgm:cxn modelId="{0C06EA39-91CD-4ECD-B37A-4BF712809212}" type="presParOf" srcId="{6EA0BC74-C672-4265-890D-6A33B95C3670}" destId="{AEF926BB-5D29-468E-91E8-738E71B0A431}" srcOrd="1" destOrd="0" presId="urn:microsoft.com/office/officeart/2005/8/layout/orgChart1"/>
    <dgm:cxn modelId="{0C53EE05-D953-4D91-982E-E25679EC95BE}" type="presParOf" srcId="{6824E887-9D7B-4795-8243-E8F3C58E9E92}" destId="{E0A525E7-37AC-4D26-A1F7-BC2008AF2DEB}" srcOrd="1" destOrd="0" presId="urn:microsoft.com/office/officeart/2005/8/layout/orgChart1"/>
    <dgm:cxn modelId="{CDEA183C-9A80-4C39-BD19-01163F9DB0EA}" type="presParOf" srcId="{E0A525E7-37AC-4D26-A1F7-BC2008AF2DEB}" destId="{0DF22B0A-9015-487D-86FF-0D8D8653461F}" srcOrd="0" destOrd="0" presId="urn:microsoft.com/office/officeart/2005/8/layout/orgChart1"/>
    <dgm:cxn modelId="{D2D052D3-5242-41AE-AC7E-25B6E01CE81A}" type="presParOf" srcId="{E0A525E7-37AC-4D26-A1F7-BC2008AF2DEB}" destId="{91CAE238-985B-4F5C-8741-6CF3089DA0C9}" srcOrd="1" destOrd="0" presId="urn:microsoft.com/office/officeart/2005/8/layout/orgChart1"/>
    <dgm:cxn modelId="{625F4F77-438A-4BBA-A044-059E794657DA}" type="presParOf" srcId="{91CAE238-985B-4F5C-8741-6CF3089DA0C9}" destId="{B2C7D33C-CB6C-4F2C-9110-9D2BD4527324}" srcOrd="0" destOrd="0" presId="urn:microsoft.com/office/officeart/2005/8/layout/orgChart1"/>
    <dgm:cxn modelId="{4143ADE7-B1F6-4DD8-BB37-3EEBC2E2234F}" type="presParOf" srcId="{B2C7D33C-CB6C-4F2C-9110-9D2BD4527324}" destId="{51F2E01B-CBA9-48EB-85C1-FC72511AE37C}" srcOrd="0" destOrd="0" presId="urn:microsoft.com/office/officeart/2005/8/layout/orgChart1"/>
    <dgm:cxn modelId="{8C9FAB38-5C0B-4BE9-B64A-C9B3EDF545F4}" type="presParOf" srcId="{B2C7D33C-CB6C-4F2C-9110-9D2BD4527324}" destId="{54DDF6AA-8F6A-41C1-B881-AB3225531B63}" srcOrd="1" destOrd="0" presId="urn:microsoft.com/office/officeart/2005/8/layout/orgChart1"/>
    <dgm:cxn modelId="{8293774D-CFC7-44DB-884E-90D585B24FCF}" type="presParOf" srcId="{91CAE238-985B-4F5C-8741-6CF3089DA0C9}" destId="{C4C6CC51-2D68-4E55-A021-ADDAE8B4887B}" srcOrd="1" destOrd="0" presId="urn:microsoft.com/office/officeart/2005/8/layout/orgChart1"/>
    <dgm:cxn modelId="{6A335A0F-2CF5-4CDA-9CE4-54963B99E4BD}" type="presParOf" srcId="{91CAE238-985B-4F5C-8741-6CF3089DA0C9}" destId="{B47BAE3E-7A1E-4BE9-8504-3938BBAE16C0}" srcOrd="2" destOrd="0" presId="urn:microsoft.com/office/officeart/2005/8/layout/orgChart1"/>
    <dgm:cxn modelId="{7D767A2B-BF33-40D0-B00D-6D8342766C13}" type="presParOf" srcId="{E0A525E7-37AC-4D26-A1F7-BC2008AF2DEB}" destId="{2A13A504-677C-44B8-B686-B588FFEF09EF}" srcOrd="2" destOrd="0" presId="urn:microsoft.com/office/officeart/2005/8/layout/orgChart1"/>
    <dgm:cxn modelId="{99206FD0-1AB9-499A-9786-8E838EFF75AD}" type="presParOf" srcId="{E0A525E7-37AC-4D26-A1F7-BC2008AF2DEB}" destId="{126196B6-49AA-4285-83DD-B612E853B30C}" srcOrd="3" destOrd="0" presId="urn:microsoft.com/office/officeart/2005/8/layout/orgChart1"/>
    <dgm:cxn modelId="{7465401C-252E-4578-8844-74FA197C249A}" type="presParOf" srcId="{126196B6-49AA-4285-83DD-B612E853B30C}" destId="{94F6D6A4-D866-4DDB-AB76-5345AB73453D}" srcOrd="0" destOrd="0" presId="urn:microsoft.com/office/officeart/2005/8/layout/orgChart1"/>
    <dgm:cxn modelId="{15996E0A-2DA6-45BB-B05B-2C828B904CC3}" type="presParOf" srcId="{94F6D6A4-D866-4DDB-AB76-5345AB73453D}" destId="{F1F5F23B-329A-4794-ABF5-29837BE95C8F}" srcOrd="0" destOrd="0" presId="urn:microsoft.com/office/officeart/2005/8/layout/orgChart1"/>
    <dgm:cxn modelId="{A560DE93-96A3-448F-8F56-A12C30F66FE4}" type="presParOf" srcId="{94F6D6A4-D866-4DDB-AB76-5345AB73453D}" destId="{37371C3D-FE13-4543-BCBC-AB52EFEBDFAC}" srcOrd="1" destOrd="0" presId="urn:microsoft.com/office/officeart/2005/8/layout/orgChart1"/>
    <dgm:cxn modelId="{9CE153C4-9914-4BB9-8885-32DAE86FDAA3}" type="presParOf" srcId="{126196B6-49AA-4285-83DD-B612E853B30C}" destId="{AAB7B18D-D30E-453C-BB1E-933B83D647F1}" srcOrd="1" destOrd="0" presId="urn:microsoft.com/office/officeart/2005/8/layout/orgChart1"/>
    <dgm:cxn modelId="{0B2EB0A0-02E3-4FAB-8C56-D08BDA4ECE08}" type="presParOf" srcId="{AAB7B18D-D30E-453C-BB1E-933B83D647F1}" destId="{E3DFA191-FD77-4638-BAC9-2A1139470199}" srcOrd="0" destOrd="0" presId="urn:microsoft.com/office/officeart/2005/8/layout/orgChart1"/>
    <dgm:cxn modelId="{A87C439F-EE12-4F55-8300-628D7BB29FA7}" type="presParOf" srcId="{AAB7B18D-D30E-453C-BB1E-933B83D647F1}" destId="{C5A72013-F4B0-448A-AC3D-C3A81E03D7EE}" srcOrd="1" destOrd="0" presId="urn:microsoft.com/office/officeart/2005/8/layout/orgChart1"/>
    <dgm:cxn modelId="{CB1F66F9-2A29-4296-8311-42AD0D891C78}" type="presParOf" srcId="{C5A72013-F4B0-448A-AC3D-C3A81E03D7EE}" destId="{B62EC377-9A3A-4852-ADF4-7F4F9A7DDB44}" srcOrd="0" destOrd="0" presId="urn:microsoft.com/office/officeart/2005/8/layout/orgChart1"/>
    <dgm:cxn modelId="{3E1CBD6A-98BA-4B98-83AF-FC4F89ACC900}" type="presParOf" srcId="{B62EC377-9A3A-4852-ADF4-7F4F9A7DDB44}" destId="{89C56A8F-4BAD-4046-B9F4-3FB6D7BB042D}" srcOrd="0" destOrd="0" presId="urn:microsoft.com/office/officeart/2005/8/layout/orgChart1"/>
    <dgm:cxn modelId="{7387375B-8324-4073-9C9A-442ABFDDAE80}" type="presParOf" srcId="{B62EC377-9A3A-4852-ADF4-7F4F9A7DDB44}" destId="{9870E798-7FB7-4D08-9A77-EAFFC88BDEE5}" srcOrd="1" destOrd="0" presId="urn:microsoft.com/office/officeart/2005/8/layout/orgChart1"/>
    <dgm:cxn modelId="{589B4BBC-6F66-40E6-AAA6-2B88DFD4B4DA}" type="presParOf" srcId="{C5A72013-F4B0-448A-AC3D-C3A81E03D7EE}" destId="{9DAB2791-2071-4957-8676-666CEC1797DC}" srcOrd="1" destOrd="0" presId="urn:microsoft.com/office/officeart/2005/8/layout/orgChart1"/>
    <dgm:cxn modelId="{A716B653-769D-4102-AB31-06EF5D843056}" type="presParOf" srcId="{C5A72013-F4B0-448A-AC3D-C3A81E03D7EE}" destId="{AC598F63-B1AC-413E-863F-DBAE33B2C5C7}" srcOrd="2" destOrd="0" presId="urn:microsoft.com/office/officeart/2005/8/layout/orgChart1"/>
    <dgm:cxn modelId="{0728B599-673F-479E-B958-845C94A6D6A2}" type="presParOf" srcId="{AAB7B18D-D30E-453C-BB1E-933B83D647F1}" destId="{272E0D04-C023-4FCA-9C74-4FD47B806AB3}" srcOrd="2" destOrd="0" presId="urn:microsoft.com/office/officeart/2005/8/layout/orgChart1"/>
    <dgm:cxn modelId="{84929382-5EAE-4A0A-B230-B653EF12BF62}" type="presParOf" srcId="{AAB7B18D-D30E-453C-BB1E-933B83D647F1}" destId="{25D25753-ACDA-4E25-BFB7-DE21F5F7EB52}" srcOrd="3" destOrd="0" presId="urn:microsoft.com/office/officeart/2005/8/layout/orgChart1"/>
    <dgm:cxn modelId="{0547226F-9F9A-4AFB-BBCD-8F846EF6A02A}" type="presParOf" srcId="{25D25753-ACDA-4E25-BFB7-DE21F5F7EB52}" destId="{412937AB-0D39-49D5-A94C-1AA15D709AD6}" srcOrd="0" destOrd="0" presId="urn:microsoft.com/office/officeart/2005/8/layout/orgChart1"/>
    <dgm:cxn modelId="{A0122453-5F85-424B-9440-6BAEC17CA6AE}" type="presParOf" srcId="{412937AB-0D39-49D5-A94C-1AA15D709AD6}" destId="{3DFEFC72-3385-4D39-AD09-56DD99572BC3}" srcOrd="0" destOrd="0" presId="urn:microsoft.com/office/officeart/2005/8/layout/orgChart1"/>
    <dgm:cxn modelId="{E781DC5D-8D6E-4FCF-8952-15CDF44C8F0F}" type="presParOf" srcId="{412937AB-0D39-49D5-A94C-1AA15D709AD6}" destId="{E42235B8-35B3-475B-9246-24026D316BE5}" srcOrd="1" destOrd="0" presId="urn:microsoft.com/office/officeart/2005/8/layout/orgChart1"/>
    <dgm:cxn modelId="{976E810F-2FE3-43E0-84E8-1F4612DE82F7}" type="presParOf" srcId="{25D25753-ACDA-4E25-BFB7-DE21F5F7EB52}" destId="{FD2D339B-41A8-45FD-B4DB-060F2FBDA60C}" srcOrd="1" destOrd="0" presId="urn:microsoft.com/office/officeart/2005/8/layout/orgChart1"/>
    <dgm:cxn modelId="{2B89DF27-B38D-45BF-A536-B85E4D18D29D}" type="presParOf" srcId="{25D25753-ACDA-4E25-BFB7-DE21F5F7EB52}" destId="{14AE3B07-3E27-4AF5-A984-B0A45B7C5A04}" srcOrd="2" destOrd="0" presId="urn:microsoft.com/office/officeart/2005/8/layout/orgChart1"/>
    <dgm:cxn modelId="{43ED3E63-045F-49B4-98D0-CC99E0BACC85}" type="presParOf" srcId="{AAB7B18D-D30E-453C-BB1E-933B83D647F1}" destId="{D2F35755-A071-4B36-9FB2-A5CA09245CB4}" srcOrd="4" destOrd="0" presId="urn:microsoft.com/office/officeart/2005/8/layout/orgChart1"/>
    <dgm:cxn modelId="{1BA870A9-8775-4A8B-B3BD-74D18282D630}" type="presParOf" srcId="{AAB7B18D-D30E-453C-BB1E-933B83D647F1}" destId="{8464FFC2-81F0-4B88-B354-24A0E8A8BD48}" srcOrd="5" destOrd="0" presId="urn:microsoft.com/office/officeart/2005/8/layout/orgChart1"/>
    <dgm:cxn modelId="{4B687719-76AF-4762-B832-E0FEF29A141C}" type="presParOf" srcId="{8464FFC2-81F0-4B88-B354-24A0E8A8BD48}" destId="{68B09473-25B6-4429-981D-875C42DDDC08}" srcOrd="0" destOrd="0" presId="urn:microsoft.com/office/officeart/2005/8/layout/orgChart1"/>
    <dgm:cxn modelId="{10BEC88E-F716-4B83-806E-9E9A6F733938}" type="presParOf" srcId="{68B09473-25B6-4429-981D-875C42DDDC08}" destId="{38BC78E4-5734-4A27-8445-D5BE6710221C}" srcOrd="0" destOrd="0" presId="urn:microsoft.com/office/officeart/2005/8/layout/orgChart1"/>
    <dgm:cxn modelId="{AC7E5C55-7BFE-4215-A86E-26BD783B21C5}" type="presParOf" srcId="{68B09473-25B6-4429-981D-875C42DDDC08}" destId="{6C21FFE9-77A7-404F-B9BD-72B04EBAFD3E}" srcOrd="1" destOrd="0" presId="urn:microsoft.com/office/officeart/2005/8/layout/orgChart1"/>
    <dgm:cxn modelId="{A248B3E1-754E-4534-AC1C-5FDCD37CAD00}" type="presParOf" srcId="{8464FFC2-81F0-4B88-B354-24A0E8A8BD48}" destId="{AABFED33-D8DD-43DD-B133-FB992670DCF4}" srcOrd="1" destOrd="0" presId="urn:microsoft.com/office/officeart/2005/8/layout/orgChart1"/>
    <dgm:cxn modelId="{DF0555AE-EC93-49BE-B807-9E100FF55827}" type="presParOf" srcId="{8464FFC2-81F0-4B88-B354-24A0E8A8BD48}" destId="{E7C1D07F-0616-4CF9-8532-DBB988C32163}" srcOrd="2" destOrd="0" presId="urn:microsoft.com/office/officeart/2005/8/layout/orgChart1"/>
    <dgm:cxn modelId="{4A014AF7-AA35-4B78-9CC8-6CE8187C2C78}" type="presParOf" srcId="{126196B6-49AA-4285-83DD-B612E853B30C}" destId="{EA79102E-F4B7-4216-B734-3EF962CBF6FC}" srcOrd="2" destOrd="0" presId="urn:microsoft.com/office/officeart/2005/8/layout/orgChart1"/>
    <dgm:cxn modelId="{7C130231-2CFC-4D78-B7D5-94706D6C18FA}" type="presParOf" srcId="{E0A525E7-37AC-4D26-A1F7-BC2008AF2DEB}" destId="{0468B7FC-D9D2-4874-97EF-2CEE8D4706BA}" srcOrd="4" destOrd="0" presId="urn:microsoft.com/office/officeart/2005/8/layout/orgChart1"/>
    <dgm:cxn modelId="{8E0C44FF-9F24-45E5-AC90-468DBE2AB955}" type="presParOf" srcId="{E0A525E7-37AC-4D26-A1F7-BC2008AF2DEB}" destId="{0DF7BC42-57B7-4E71-9FF3-72F33CDE1B3D}" srcOrd="5" destOrd="0" presId="urn:microsoft.com/office/officeart/2005/8/layout/orgChart1"/>
    <dgm:cxn modelId="{5FDC4D20-B9EB-4037-906E-321D957C4237}" type="presParOf" srcId="{0DF7BC42-57B7-4E71-9FF3-72F33CDE1B3D}" destId="{41AFC8DC-E5DD-4364-8B93-F7986A2F9F80}" srcOrd="0" destOrd="0" presId="urn:microsoft.com/office/officeart/2005/8/layout/orgChart1"/>
    <dgm:cxn modelId="{65B6DF78-A245-4E93-9569-D7969B0C7E76}" type="presParOf" srcId="{41AFC8DC-E5DD-4364-8B93-F7986A2F9F80}" destId="{582FB3D1-BFAB-4230-9CBF-19FCAE9162A6}" srcOrd="0" destOrd="0" presId="urn:microsoft.com/office/officeart/2005/8/layout/orgChart1"/>
    <dgm:cxn modelId="{B5AB6823-1001-415B-B744-E835520BC9C7}" type="presParOf" srcId="{41AFC8DC-E5DD-4364-8B93-F7986A2F9F80}" destId="{06070C06-DAF4-493F-82F2-B071BBBEA1CE}" srcOrd="1" destOrd="0" presId="urn:microsoft.com/office/officeart/2005/8/layout/orgChart1"/>
    <dgm:cxn modelId="{6916B845-6687-4132-9F0D-7F3D847CAA14}" type="presParOf" srcId="{0DF7BC42-57B7-4E71-9FF3-72F33CDE1B3D}" destId="{268582CE-9C09-4D18-B428-DFC02319F4FD}" srcOrd="1" destOrd="0" presId="urn:microsoft.com/office/officeart/2005/8/layout/orgChart1"/>
    <dgm:cxn modelId="{A5FE5E40-D892-43C0-ACFF-EE0D20510644}" type="presParOf" srcId="{268582CE-9C09-4D18-B428-DFC02319F4FD}" destId="{2367FD53-7B9F-4BD1-B47E-93C9F6078684}" srcOrd="0" destOrd="0" presId="urn:microsoft.com/office/officeart/2005/8/layout/orgChart1"/>
    <dgm:cxn modelId="{68F95119-8141-4A63-878F-3C0FB9FB0389}" type="presParOf" srcId="{268582CE-9C09-4D18-B428-DFC02319F4FD}" destId="{36A83760-322B-4B21-BCC0-7E23A2ABC08F}" srcOrd="1" destOrd="0" presId="urn:microsoft.com/office/officeart/2005/8/layout/orgChart1"/>
    <dgm:cxn modelId="{5D708873-5B3F-4B23-AE3E-0F1EDF21005F}" type="presParOf" srcId="{36A83760-322B-4B21-BCC0-7E23A2ABC08F}" destId="{C7D817EC-441F-4604-AD10-12D7AE00E916}" srcOrd="0" destOrd="0" presId="urn:microsoft.com/office/officeart/2005/8/layout/orgChart1"/>
    <dgm:cxn modelId="{95EBFCF9-5FA5-438C-BBB0-16FF6FEFF5D7}" type="presParOf" srcId="{C7D817EC-441F-4604-AD10-12D7AE00E916}" destId="{79D2BAAE-97C9-4A12-B1BC-E0DDF3956DCA}" srcOrd="0" destOrd="0" presId="urn:microsoft.com/office/officeart/2005/8/layout/orgChart1"/>
    <dgm:cxn modelId="{9E2D18C6-9E95-492B-B9BA-1834344FEA7C}" type="presParOf" srcId="{C7D817EC-441F-4604-AD10-12D7AE00E916}" destId="{D02FBBA3-66EA-4B42-BDFA-C4EC2A1EB516}" srcOrd="1" destOrd="0" presId="urn:microsoft.com/office/officeart/2005/8/layout/orgChart1"/>
    <dgm:cxn modelId="{F8D7F4A5-D1DD-48D9-9C20-FCCCA7DB2FE4}" type="presParOf" srcId="{36A83760-322B-4B21-BCC0-7E23A2ABC08F}" destId="{E3682BCC-4F8A-4586-A117-2B38B8FE47F3}" srcOrd="1" destOrd="0" presId="urn:microsoft.com/office/officeart/2005/8/layout/orgChart1"/>
    <dgm:cxn modelId="{9BB8FD9A-B350-4CCA-BB8F-25D3782DC1DF}" type="presParOf" srcId="{36A83760-322B-4B21-BCC0-7E23A2ABC08F}" destId="{3D382CF7-9D90-40CD-BD64-96E71E8B321A}" srcOrd="2" destOrd="0" presId="urn:microsoft.com/office/officeart/2005/8/layout/orgChart1"/>
    <dgm:cxn modelId="{7BAB0EA0-5D4A-4F40-8779-C42E4FB3B354}" type="presParOf" srcId="{0DF7BC42-57B7-4E71-9FF3-72F33CDE1B3D}" destId="{9027783F-A7F6-4209-B3C2-390E3858C745}" srcOrd="2" destOrd="0" presId="urn:microsoft.com/office/officeart/2005/8/layout/orgChart1"/>
    <dgm:cxn modelId="{84DD72F6-2EA5-456F-8B24-4B0D8D490C61}" type="presParOf" srcId="{E0A525E7-37AC-4D26-A1F7-BC2008AF2DEB}" destId="{B39B9C50-9A00-44BB-BEBF-1159D7F1359C}" srcOrd="6" destOrd="0" presId="urn:microsoft.com/office/officeart/2005/8/layout/orgChart1"/>
    <dgm:cxn modelId="{C317151A-C709-4A57-97BC-40D1082EA9C9}" type="presParOf" srcId="{E0A525E7-37AC-4D26-A1F7-BC2008AF2DEB}" destId="{CD8E5EB4-974B-4B21-BC22-B201E0B77F43}" srcOrd="7" destOrd="0" presId="urn:microsoft.com/office/officeart/2005/8/layout/orgChart1"/>
    <dgm:cxn modelId="{DDFDE58F-847A-45FC-B411-C11E7158C3F5}" type="presParOf" srcId="{CD8E5EB4-974B-4B21-BC22-B201E0B77F43}" destId="{24F323BB-19B6-4A36-8C0A-A63F0D8C4387}" srcOrd="0" destOrd="0" presId="urn:microsoft.com/office/officeart/2005/8/layout/orgChart1"/>
    <dgm:cxn modelId="{D3329A91-90BB-4D94-9485-550123638E9F}" type="presParOf" srcId="{24F323BB-19B6-4A36-8C0A-A63F0D8C4387}" destId="{54C4EB39-7194-4FEF-A948-3EF210C753EA}" srcOrd="0" destOrd="0" presId="urn:microsoft.com/office/officeart/2005/8/layout/orgChart1"/>
    <dgm:cxn modelId="{DB244803-B3C0-4BB1-AF4C-51F2F570C357}" type="presParOf" srcId="{24F323BB-19B6-4A36-8C0A-A63F0D8C4387}" destId="{4A0F8159-7906-40A5-8B31-0D156F1C6BCF}" srcOrd="1" destOrd="0" presId="urn:microsoft.com/office/officeart/2005/8/layout/orgChart1"/>
    <dgm:cxn modelId="{E6C9A3F6-5DE4-4C29-8EC9-7FC5FA650E8F}" type="presParOf" srcId="{CD8E5EB4-974B-4B21-BC22-B201E0B77F43}" destId="{61121D63-27DA-43EA-8CB4-B45A1A08F120}" srcOrd="1" destOrd="0" presId="urn:microsoft.com/office/officeart/2005/8/layout/orgChart1"/>
    <dgm:cxn modelId="{2B5E1BCE-6457-43E7-AE4A-BE3F38ECAA08}" type="presParOf" srcId="{61121D63-27DA-43EA-8CB4-B45A1A08F120}" destId="{77AA4455-542C-43F0-AA36-0D227A7C7323}" srcOrd="0" destOrd="0" presId="urn:microsoft.com/office/officeart/2005/8/layout/orgChart1"/>
    <dgm:cxn modelId="{104C282B-74A4-4C9F-85B8-24E0C19B63BB}" type="presParOf" srcId="{61121D63-27DA-43EA-8CB4-B45A1A08F120}" destId="{903D67FB-B254-45EC-8B83-72778E68B0FB}" srcOrd="1" destOrd="0" presId="urn:microsoft.com/office/officeart/2005/8/layout/orgChart1"/>
    <dgm:cxn modelId="{55EC6CE0-570A-432C-98C2-C00DC023948B}" type="presParOf" srcId="{903D67FB-B254-45EC-8B83-72778E68B0FB}" destId="{B9CB9221-1110-4A65-9912-0ABA0A8AF27C}" srcOrd="0" destOrd="0" presId="urn:microsoft.com/office/officeart/2005/8/layout/orgChart1"/>
    <dgm:cxn modelId="{0ED8F4D9-CCBC-4336-9B9A-051D384C62ED}" type="presParOf" srcId="{B9CB9221-1110-4A65-9912-0ABA0A8AF27C}" destId="{FEFA335C-7635-4051-9868-FE48C6D96706}" srcOrd="0" destOrd="0" presId="urn:microsoft.com/office/officeart/2005/8/layout/orgChart1"/>
    <dgm:cxn modelId="{3C92590D-0121-40E0-B723-C7C4670F048D}" type="presParOf" srcId="{B9CB9221-1110-4A65-9912-0ABA0A8AF27C}" destId="{74FAC518-22AE-47F3-A503-27DC6D6891DF}" srcOrd="1" destOrd="0" presId="urn:microsoft.com/office/officeart/2005/8/layout/orgChart1"/>
    <dgm:cxn modelId="{A3B9EC51-D4D7-4E91-8F9C-CFA039F3088C}" type="presParOf" srcId="{903D67FB-B254-45EC-8B83-72778E68B0FB}" destId="{B876D992-0ACA-4A93-A24A-2A966C312C00}" srcOrd="1" destOrd="0" presId="urn:microsoft.com/office/officeart/2005/8/layout/orgChart1"/>
    <dgm:cxn modelId="{6AAD8C37-BCFC-45A8-9B1E-8EED9E3F2E67}" type="presParOf" srcId="{903D67FB-B254-45EC-8B83-72778E68B0FB}" destId="{E38001D2-E6E9-47F8-B090-12E7036851AA}" srcOrd="2" destOrd="0" presId="urn:microsoft.com/office/officeart/2005/8/layout/orgChart1"/>
    <dgm:cxn modelId="{0C5D3298-C03F-48D8-94C4-789012F60B8E}" type="presParOf" srcId="{CD8E5EB4-974B-4B21-BC22-B201E0B77F43}" destId="{DE633D91-5821-4A01-A1F4-95716A8E085E}" srcOrd="2" destOrd="0" presId="urn:microsoft.com/office/officeart/2005/8/layout/orgChart1"/>
    <dgm:cxn modelId="{00FD0CB7-B6D4-43D1-967E-58B7A9B0311E}" type="presParOf" srcId="{E0A525E7-37AC-4D26-A1F7-BC2008AF2DEB}" destId="{DC7CFF8F-AA17-4742-B456-737E566F5012}" srcOrd="8" destOrd="0" presId="urn:microsoft.com/office/officeart/2005/8/layout/orgChart1"/>
    <dgm:cxn modelId="{78477314-1C86-41C7-965F-20A61586A7B2}" type="presParOf" srcId="{E0A525E7-37AC-4D26-A1F7-BC2008AF2DEB}" destId="{00295429-5BF9-4A28-8DDF-CD6472A69460}" srcOrd="9" destOrd="0" presId="urn:microsoft.com/office/officeart/2005/8/layout/orgChart1"/>
    <dgm:cxn modelId="{575AF29B-B0EF-47FB-9414-DFD8927109F2}" type="presParOf" srcId="{00295429-5BF9-4A28-8DDF-CD6472A69460}" destId="{C3423210-6632-44B9-AC34-5B4C6AD03B86}" srcOrd="0" destOrd="0" presId="urn:microsoft.com/office/officeart/2005/8/layout/orgChart1"/>
    <dgm:cxn modelId="{5B94A1AE-6FEC-41DE-8024-7F2C6CC02203}" type="presParOf" srcId="{C3423210-6632-44B9-AC34-5B4C6AD03B86}" destId="{374F22F5-9465-41D9-B81B-9ED42D0C589C}" srcOrd="0" destOrd="0" presId="urn:microsoft.com/office/officeart/2005/8/layout/orgChart1"/>
    <dgm:cxn modelId="{E2CE40CA-4528-41F1-890A-FC1699F73D1E}" type="presParOf" srcId="{C3423210-6632-44B9-AC34-5B4C6AD03B86}" destId="{4B87A81B-45CE-4080-8387-B0E985DE5503}" srcOrd="1" destOrd="0" presId="urn:microsoft.com/office/officeart/2005/8/layout/orgChart1"/>
    <dgm:cxn modelId="{1CA579C6-DD5C-4D2C-BF15-82879FA869C9}" type="presParOf" srcId="{00295429-5BF9-4A28-8DDF-CD6472A69460}" destId="{18AD309F-0F9E-447D-AAF0-65F1DD5AD4DC}" srcOrd="1" destOrd="0" presId="urn:microsoft.com/office/officeart/2005/8/layout/orgChart1"/>
    <dgm:cxn modelId="{D3B92C3C-1463-4A80-8C77-38EA0B85C4DF}" type="presParOf" srcId="{18AD309F-0F9E-447D-AAF0-65F1DD5AD4DC}" destId="{59DAA191-D770-4C8F-A902-146C932D19A3}" srcOrd="0" destOrd="0" presId="urn:microsoft.com/office/officeart/2005/8/layout/orgChart1"/>
    <dgm:cxn modelId="{E634B558-16F5-47FD-B719-A9BFF418CC1C}" type="presParOf" srcId="{18AD309F-0F9E-447D-AAF0-65F1DD5AD4DC}" destId="{53470423-0ED7-4BF6-9D17-1A012E931C17}" srcOrd="1" destOrd="0" presId="urn:microsoft.com/office/officeart/2005/8/layout/orgChart1"/>
    <dgm:cxn modelId="{C49EDDA1-D6D7-46B8-89A5-51B400244857}" type="presParOf" srcId="{53470423-0ED7-4BF6-9D17-1A012E931C17}" destId="{775BDE97-5BDC-4794-AD23-34108F22DDBA}" srcOrd="0" destOrd="0" presId="urn:microsoft.com/office/officeart/2005/8/layout/orgChart1"/>
    <dgm:cxn modelId="{F158A62B-4812-485E-9931-3B0A0A0C5F5A}" type="presParOf" srcId="{775BDE97-5BDC-4794-AD23-34108F22DDBA}" destId="{D2F5FF80-4362-4648-BC34-300855790BA4}" srcOrd="0" destOrd="0" presId="urn:microsoft.com/office/officeart/2005/8/layout/orgChart1"/>
    <dgm:cxn modelId="{E2E69DE3-7665-45AF-AAD8-A69B554164A6}" type="presParOf" srcId="{775BDE97-5BDC-4794-AD23-34108F22DDBA}" destId="{573827E8-89CC-4D28-B6E4-A3C1AC9FE60A}" srcOrd="1" destOrd="0" presId="urn:microsoft.com/office/officeart/2005/8/layout/orgChart1"/>
    <dgm:cxn modelId="{9C3FA57E-3E3C-471E-AAF2-5A007E0918EC}" type="presParOf" srcId="{53470423-0ED7-4BF6-9D17-1A012E931C17}" destId="{9FBA46DA-2A20-4D2A-8CEA-BF49D369E39E}" srcOrd="1" destOrd="0" presId="urn:microsoft.com/office/officeart/2005/8/layout/orgChart1"/>
    <dgm:cxn modelId="{9C46993D-1AFA-4E9C-BE40-16248AB7FF0F}" type="presParOf" srcId="{53470423-0ED7-4BF6-9D17-1A012E931C17}" destId="{91BA738A-8BC2-4929-B4C2-8F404E7467A9}" srcOrd="2" destOrd="0" presId="urn:microsoft.com/office/officeart/2005/8/layout/orgChart1"/>
    <dgm:cxn modelId="{78B1D958-EAD3-4FE0-B4FF-58AFD4B2E465}" type="presParOf" srcId="{00295429-5BF9-4A28-8DDF-CD6472A69460}" destId="{FCB9AF02-A905-4A5E-A284-C2B6E36068C4}" srcOrd="2" destOrd="0" presId="urn:microsoft.com/office/officeart/2005/8/layout/orgChart1"/>
    <dgm:cxn modelId="{508EB3B5-57E5-4B93-91B2-799D39D87DBE}" type="presParOf" srcId="{E0A525E7-37AC-4D26-A1F7-BC2008AF2DEB}" destId="{7C9582A7-F103-4838-A936-737DB70B4B2D}" srcOrd="10" destOrd="0" presId="urn:microsoft.com/office/officeart/2005/8/layout/orgChart1"/>
    <dgm:cxn modelId="{A8CE5BF5-E780-4985-81D4-813D3EC30E3F}" type="presParOf" srcId="{E0A525E7-37AC-4D26-A1F7-BC2008AF2DEB}" destId="{B490E717-335A-47D9-B609-EE098D1FE9E8}" srcOrd="11" destOrd="0" presId="urn:microsoft.com/office/officeart/2005/8/layout/orgChart1"/>
    <dgm:cxn modelId="{57481D50-344A-4EC5-851A-E79CDF9E117A}" type="presParOf" srcId="{B490E717-335A-47D9-B609-EE098D1FE9E8}" destId="{9533ED01-E2C9-429A-89D5-B55E3B7DEA5C}" srcOrd="0" destOrd="0" presId="urn:microsoft.com/office/officeart/2005/8/layout/orgChart1"/>
    <dgm:cxn modelId="{DBE90BF8-C6EB-482B-B752-976A26C21690}" type="presParOf" srcId="{9533ED01-E2C9-429A-89D5-B55E3B7DEA5C}" destId="{9100EF73-07E7-41DA-9947-5365456CA179}" srcOrd="0" destOrd="0" presId="urn:microsoft.com/office/officeart/2005/8/layout/orgChart1"/>
    <dgm:cxn modelId="{906C4AA8-3C1F-46B7-BE24-3AEAAC720F0A}" type="presParOf" srcId="{9533ED01-E2C9-429A-89D5-B55E3B7DEA5C}" destId="{5CC4E1C0-53B1-4BFD-BD26-6303B722AE91}" srcOrd="1" destOrd="0" presId="urn:microsoft.com/office/officeart/2005/8/layout/orgChart1"/>
    <dgm:cxn modelId="{8F411AC7-B143-4402-B370-25FDE224160A}" type="presParOf" srcId="{B490E717-335A-47D9-B609-EE098D1FE9E8}" destId="{8F0A448D-F514-4C64-A9C4-3B372F2032A3}" srcOrd="1" destOrd="0" presId="urn:microsoft.com/office/officeart/2005/8/layout/orgChart1"/>
    <dgm:cxn modelId="{C9316D77-0DB9-4693-B4C8-2A82BEFC3743}" type="presParOf" srcId="{8F0A448D-F514-4C64-A9C4-3B372F2032A3}" destId="{1C37A83C-4933-4CCE-8581-2896941EE6A5}" srcOrd="0" destOrd="0" presId="urn:microsoft.com/office/officeart/2005/8/layout/orgChart1"/>
    <dgm:cxn modelId="{9E15EE95-6A9E-4705-B0F9-AE4C2BD1AD7C}" type="presParOf" srcId="{8F0A448D-F514-4C64-A9C4-3B372F2032A3}" destId="{747FF80C-5D6B-472E-A906-FA8A2BEB92AC}" srcOrd="1" destOrd="0" presId="urn:microsoft.com/office/officeart/2005/8/layout/orgChart1"/>
    <dgm:cxn modelId="{273EE007-96EB-4ED9-A0C6-D928852A4A9E}" type="presParOf" srcId="{747FF80C-5D6B-472E-A906-FA8A2BEB92AC}" destId="{BAB37667-CE82-48DE-AB8E-6FF07A335780}" srcOrd="0" destOrd="0" presId="urn:microsoft.com/office/officeart/2005/8/layout/orgChart1"/>
    <dgm:cxn modelId="{1F2D284B-9DA5-45DE-8744-909D2299C172}" type="presParOf" srcId="{BAB37667-CE82-48DE-AB8E-6FF07A335780}" destId="{AE32FE44-A353-4573-8A81-10F34D3885D3}" srcOrd="0" destOrd="0" presId="urn:microsoft.com/office/officeart/2005/8/layout/orgChart1"/>
    <dgm:cxn modelId="{3B404F37-C9D9-48FC-B866-08F70E67388C}" type="presParOf" srcId="{BAB37667-CE82-48DE-AB8E-6FF07A335780}" destId="{E85D0C4B-0F3D-4E34-8768-3FBCA6214A90}" srcOrd="1" destOrd="0" presId="urn:microsoft.com/office/officeart/2005/8/layout/orgChart1"/>
    <dgm:cxn modelId="{B83CB59B-457F-4324-8DF9-5FCA344DF38B}" type="presParOf" srcId="{747FF80C-5D6B-472E-A906-FA8A2BEB92AC}" destId="{C3E552B1-2103-4413-B810-45866C675319}" srcOrd="1" destOrd="0" presId="urn:microsoft.com/office/officeart/2005/8/layout/orgChart1"/>
    <dgm:cxn modelId="{A20043BE-E97B-4C2B-AF3A-0058E01C9E38}" type="presParOf" srcId="{747FF80C-5D6B-472E-A906-FA8A2BEB92AC}" destId="{EE50098E-27BD-45D4-95C0-0E4833179BD5}" srcOrd="2" destOrd="0" presId="urn:microsoft.com/office/officeart/2005/8/layout/orgChart1"/>
    <dgm:cxn modelId="{C5447496-406D-44BC-8916-EF151B791CD6}" type="presParOf" srcId="{B490E717-335A-47D9-B609-EE098D1FE9E8}" destId="{344DF42A-DDE8-4640-BBD2-F085C4E5E5EA}" srcOrd="2" destOrd="0" presId="urn:microsoft.com/office/officeart/2005/8/layout/orgChart1"/>
    <dgm:cxn modelId="{7ABA51A2-614A-464C-9C2F-552D731E38A1}" type="presParOf" srcId="{E0A525E7-37AC-4D26-A1F7-BC2008AF2DEB}" destId="{258EE0FC-BF1B-4F3B-ABE0-0A1C9C2E5E06}" srcOrd="12" destOrd="0" presId="urn:microsoft.com/office/officeart/2005/8/layout/orgChart1"/>
    <dgm:cxn modelId="{C9A1C736-88B4-437E-A7C3-96DD02396C20}" type="presParOf" srcId="{E0A525E7-37AC-4D26-A1F7-BC2008AF2DEB}" destId="{463E85E9-F683-480F-BD9D-3DCD9D518BEF}" srcOrd="13" destOrd="0" presId="urn:microsoft.com/office/officeart/2005/8/layout/orgChart1"/>
    <dgm:cxn modelId="{D777E4BE-DED5-4589-8A84-1ACBBFE83955}" type="presParOf" srcId="{463E85E9-F683-480F-BD9D-3DCD9D518BEF}" destId="{723E352F-42C3-49BB-BDAF-6E31E6D35AF5}" srcOrd="0" destOrd="0" presId="urn:microsoft.com/office/officeart/2005/8/layout/orgChart1"/>
    <dgm:cxn modelId="{1AC406E8-55BB-482C-AC04-23DFA16ADFFE}" type="presParOf" srcId="{723E352F-42C3-49BB-BDAF-6E31E6D35AF5}" destId="{891B1021-336A-4682-A2E7-7DADC1DA7314}" srcOrd="0" destOrd="0" presId="urn:microsoft.com/office/officeart/2005/8/layout/orgChart1"/>
    <dgm:cxn modelId="{57D1F171-6684-422B-9C4F-23AFC2EE60F2}" type="presParOf" srcId="{723E352F-42C3-49BB-BDAF-6E31E6D35AF5}" destId="{6249A36D-63B0-4128-A6A1-50445988D00E}" srcOrd="1" destOrd="0" presId="urn:microsoft.com/office/officeart/2005/8/layout/orgChart1"/>
    <dgm:cxn modelId="{49271AF5-B4D7-4DE0-B087-C7B89F71B794}" type="presParOf" srcId="{463E85E9-F683-480F-BD9D-3DCD9D518BEF}" destId="{335847F9-615D-4915-B487-5623ED1F2CBC}" srcOrd="1" destOrd="0" presId="urn:microsoft.com/office/officeart/2005/8/layout/orgChart1"/>
    <dgm:cxn modelId="{ED3478B4-E9E3-44AC-9772-114E70168E0F}" type="presParOf" srcId="{463E85E9-F683-480F-BD9D-3DCD9D518BEF}" destId="{9E0E8C69-D136-4C1C-BD3E-95210D3B4F9E}" srcOrd="2" destOrd="0" presId="urn:microsoft.com/office/officeart/2005/8/layout/orgChart1"/>
    <dgm:cxn modelId="{3C722807-3181-4D94-A8CF-D3397E7C89C7}" type="presParOf" srcId="{6824E887-9D7B-4795-8243-E8F3C58E9E92}" destId="{DA210106-C884-4758-B92C-EC97B10B3F2B}" srcOrd="2" destOrd="0" presId="urn:microsoft.com/office/officeart/2005/8/layout/orgChart1"/>
    <dgm:cxn modelId="{7E929ED8-7CBF-4FB2-8522-64D1D7D1CA01}" type="presParOf" srcId="{76D3F05A-4157-40B3-A88D-439316AD0519}" destId="{A0C2F9F9-4020-4A83-90A7-D25F81408DCE}" srcOrd="2" destOrd="0" presId="urn:microsoft.com/office/officeart/2005/8/layout/orgChart1"/>
    <dgm:cxn modelId="{85788D5E-E2DA-43C3-8E3A-8860F1FE9035}" type="presParOf" srcId="{76D3F05A-4157-40B3-A88D-439316AD0519}" destId="{48697037-A7E6-4733-BD7F-2150A3F5CECE}" srcOrd="3" destOrd="0" presId="urn:microsoft.com/office/officeart/2005/8/layout/orgChart1"/>
    <dgm:cxn modelId="{8156BA59-7A82-4FCA-BCCE-0996AD0B9ED2}" type="presParOf" srcId="{48697037-A7E6-4733-BD7F-2150A3F5CECE}" destId="{9B7691EC-2B2B-40FC-B62B-46ECF7C40F26}" srcOrd="0" destOrd="0" presId="urn:microsoft.com/office/officeart/2005/8/layout/orgChart1"/>
    <dgm:cxn modelId="{A8F2994B-D671-4ABA-A3FD-C2BAE84D87CB}" type="presParOf" srcId="{9B7691EC-2B2B-40FC-B62B-46ECF7C40F26}" destId="{999131CA-2AB2-41DD-811B-700F6527594D}" srcOrd="0" destOrd="0" presId="urn:microsoft.com/office/officeart/2005/8/layout/orgChart1"/>
    <dgm:cxn modelId="{7A87A654-8993-43A7-A766-8091ACE58101}" type="presParOf" srcId="{9B7691EC-2B2B-40FC-B62B-46ECF7C40F26}" destId="{51A79AB6-DABB-47CC-85C8-E637DADEAAC2}" srcOrd="1" destOrd="0" presId="urn:microsoft.com/office/officeart/2005/8/layout/orgChart1"/>
    <dgm:cxn modelId="{BEAFE540-34F7-4738-99D2-8F360AB26CDD}" type="presParOf" srcId="{48697037-A7E6-4733-BD7F-2150A3F5CECE}" destId="{D809C36C-C99B-45DF-B85F-22F01AE96A30}" srcOrd="1" destOrd="0" presId="urn:microsoft.com/office/officeart/2005/8/layout/orgChart1"/>
    <dgm:cxn modelId="{30DF675D-76FD-447E-8833-04A73D3342E3}" type="presParOf" srcId="{48697037-A7E6-4733-BD7F-2150A3F5CECE}" destId="{511636E8-C634-4C89-A691-14C02BCD39B4}" srcOrd="2" destOrd="0" presId="urn:microsoft.com/office/officeart/2005/8/layout/orgChart1"/>
    <dgm:cxn modelId="{CA15B024-61DC-49F1-AEC4-06120B08F122}" type="presParOf" srcId="{76D3F05A-4157-40B3-A88D-439316AD0519}" destId="{9B5EC859-7248-4FBE-AAC0-34E59A4B5E3A}" srcOrd="4" destOrd="0" presId="urn:microsoft.com/office/officeart/2005/8/layout/orgChart1"/>
    <dgm:cxn modelId="{D4DFFC89-CB19-4093-ABAC-703DFCA3930A}" type="presParOf" srcId="{76D3F05A-4157-40B3-A88D-439316AD0519}" destId="{DABCF168-8197-4DA5-94C4-057CBDCE17AB}" srcOrd="5" destOrd="0" presId="urn:microsoft.com/office/officeart/2005/8/layout/orgChart1"/>
    <dgm:cxn modelId="{F52956B5-9144-458E-BF85-ECA42399E43F}" type="presParOf" srcId="{DABCF168-8197-4DA5-94C4-057CBDCE17AB}" destId="{C69B29FC-971D-497C-B303-CC11DC38A35E}" srcOrd="0" destOrd="0" presId="urn:microsoft.com/office/officeart/2005/8/layout/orgChart1"/>
    <dgm:cxn modelId="{D455E759-5298-4C98-A35F-9AD3755DCF8E}" type="presParOf" srcId="{C69B29FC-971D-497C-B303-CC11DC38A35E}" destId="{EB12E4D8-E7F1-4C62-B520-31141AFC5A55}" srcOrd="0" destOrd="0" presId="urn:microsoft.com/office/officeart/2005/8/layout/orgChart1"/>
    <dgm:cxn modelId="{5BD4A60D-F6A8-4686-9BE3-F3E332041641}" type="presParOf" srcId="{C69B29FC-971D-497C-B303-CC11DC38A35E}" destId="{F49C7E02-ADF7-47A9-B251-A05DCA6DCBF0}" srcOrd="1" destOrd="0" presId="urn:microsoft.com/office/officeart/2005/8/layout/orgChart1"/>
    <dgm:cxn modelId="{F7FDB093-2765-4384-958E-AD6ECFD0E044}" type="presParOf" srcId="{DABCF168-8197-4DA5-94C4-057CBDCE17AB}" destId="{7292F90E-15B3-447A-9832-737E5FD6DA66}" srcOrd="1" destOrd="0" presId="urn:microsoft.com/office/officeart/2005/8/layout/orgChart1"/>
    <dgm:cxn modelId="{2FD5F095-BA37-4693-8428-61689DF7097A}" type="presParOf" srcId="{7292F90E-15B3-447A-9832-737E5FD6DA66}" destId="{D8A83853-17C5-4B92-9E63-C029516A28CD}" srcOrd="0" destOrd="0" presId="urn:microsoft.com/office/officeart/2005/8/layout/orgChart1"/>
    <dgm:cxn modelId="{87CBBB09-C28F-45BD-98A1-E656D91D1113}" type="presParOf" srcId="{7292F90E-15B3-447A-9832-737E5FD6DA66}" destId="{1AE1CD0B-4387-444C-B8B8-08EE050F636A}" srcOrd="1" destOrd="0" presId="urn:microsoft.com/office/officeart/2005/8/layout/orgChart1"/>
    <dgm:cxn modelId="{4D1F1574-DE35-414B-B60D-AB25E88FC228}" type="presParOf" srcId="{1AE1CD0B-4387-444C-B8B8-08EE050F636A}" destId="{6D198C74-00EC-4754-B760-BB06A017109F}" srcOrd="0" destOrd="0" presId="urn:microsoft.com/office/officeart/2005/8/layout/orgChart1"/>
    <dgm:cxn modelId="{DC381331-84B3-47D5-AAFA-3A98AA6CFDCA}" type="presParOf" srcId="{6D198C74-00EC-4754-B760-BB06A017109F}" destId="{C66142C4-D8B4-433E-A319-02BF164774AD}" srcOrd="0" destOrd="0" presId="urn:microsoft.com/office/officeart/2005/8/layout/orgChart1"/>
    <dgm:cxn modelId="{88BFB0FC-3413-47A6-A41A-BE2FC1659D76}" type="presParOf" srcId="{6D198C74-00EC-4754-B760-BB06A017109F}" destId="{E6554AA0-A6CE-44FD-8EA4-5D19DD1D285A}" srcOrd="1" destOrd="0" presId="urn:microsoft.com/office/officeart/2005/8/layout/orgChart1"/>
    <dgm:cxn modelId="{6873469D-9032-496F-81E6-CC018C7122F5}" type="presParOf" srcId="{1AE1CD0B-4387-444C-B8B8-08EE050F636A}" destId="{0277F48B-6097-4BAF-BDCF-EE76A7312907}" srcOrd="1" destOrd="0" presId="urn:microsoft.com/office/officeart/2005/8/layout/orgChart1"/>
    <dgm:cxn modelId="{96B721E6-CDCA-4E3E-A49C-69F42975D3D4}" type="presParOf" srcId="{0277F48B-6097-4BAF-BDCF-EE76A7312907}" destId="{DDBA7478-6287-46E0-B89D-006C6364C12C}" srcOrd="0" destOrd="0" presId="urn:microsoft.com/office/officeart/2005/8/layout/orgChart1"/>
    <dgm:cxn modelId="{F1F8BA32-189F-4474-84FF-D62B247AC5D9}" type="presParOf" srcId="{0277F48B-6097-4BAF-BDCF-EE76A7312907}" destId="{777A794F-C788-4916-B8C1-6CD09F2E4085}" srcOrd="1" destOrd="0" presId="urn:microsoft.com/office/officeart/2005/8/layout/orgChart1"/>
    <dgm:cxn modelId="{34DA638A-63D5-45C7-97F3-4C5FDF981834}" type="presParOf" srcId="{777A794F-C788-4916-B8C1-6CD09F2E4085}" destId="{C84DD6DA-312C-467D-8374-B36882FE3890}" srcOrd="0" destOrd="0" presId="urn:microsoft.com/office/officeart/2005/8/layout/orgChart1"/>
    <dgm:cxn modelId="{CE0CCA20-FA1C-4566-8987-87AEF69B190A}" type="presParOf" srcId="{C84DD6DA-312C-467D-8374-B36882FE3890}" destId="{2E70AD9A-97EA-407D-B75C-0EB641CD607F}" srcOrd="0" destOrd="0" presId="urn:microsoft.com/office/officeart/2005/8/layout/orgChart1"/>
    <dgm:cxn modelId="{B1DEFBA9-525C-4E00-AD8E-AD0B6CFB10D1}" type="presParOf" srcId="{C84DD6DA-312C-467D-8374-B36882FE3890}" destId="{2C10603A-03CB-435E-961F-BCAAAE52B285}" srcOrd="1" destOrd="0" presId="urn:microsoft.com/office/officeart/2005/8/layout/orgChart1"/>
    <dgm:cxn modelId="{E1644421-7AD7-470F-8B22-997910E43137}" type="presParOf" srcId="{777A794F-C788-4916-B8C1-6CD09F2E4085}" destId="{CC64BC15-5FB1-4944-A814-C2EBE0C672E1}" srcOrd="1" destOrd="0" presId="urn:microsoft.com/office/officeart/2005/8/layout/orgChart1"/>
    <dgm:cxn modelId="{A1084586-3F10-4E75-BA63-103013CACC2F}" type="presParOf" srcId="{777A794F-C788-4916-B8C1-6CD09F2E4085}" destId="{6140C3F9-77E5-4C1F-A791-10ADE40286EC}" srcOrd="2" destOrd="0" presId="urn:microsoft.com/office/officeart/2005/8/layout/orgChart1"/>
    <dgm:cxn modelId="{F7E48AFD-F131-421E-8A8F-48AA65403FE0}" type="presParOf" srcId="{0277F48B-6097-4BAF-BDCF-EE76A7312907}" destId="{21DF5B81-5791-4623-9310-BF6A7C8B1C07}" srcOrd="2" destOrd="0" presId="urn:microsoft.com/office/officeart/2005/8/layout/orgChart1"/>
    <dgm:cxn modelId="{931C04DD-06C8-4103-8729-3C04E7C0522B}" type="presParOf" srcId="{0277F48B-6097-4BAF-BDCF-EE76A7312907}" destId="{D498F2CF-322F-4E95-914A-DAFD0B9242F8}" srcOrd="3" destOrd="0" presId="urn:microsoft.com/office/officeart/2005/8/layout/orgChart1"/>
    <dgm:cxn modelId="{A3435571-DC0D-4492-8A0C-6215A45A708B}" type="presParOf" srcId="{D498F2CF-322F-4E95-914A-DAFD0B9242F8}" destId="{CA356D8A-06C8-4DF1-A5AE-97407CC36038}" srcOrd="0" destOrd="0" presId="urn:microsoft.com/office/officeart/2005/8/layout/orgChart1"/>
    <dgm:cxn modelId="{83425537-FB9F-468E-9A2F-399F8DF8F2AD}" type="presParOf" srcId="{CA356D8A-06C8-4DF1-A5AE-97407CC36038}" destId="{EAA7A50E-FC78-4D38-A1DB-C56B4F38966E}" srcOrd="0" destOrd="0" presId="urn:microsoft.com/office/officeart/2005/8/layout/orgChart1"/>
    <dgm:cxn modelId="{CE8B0758-460B-4D0A-B1CF-9900097F0224}" type="presParOf" srcId="{CA356D8A-06C8-4DF1-A5AE-97407CC36038}" destId="{8429FEFA-3535-4194-8F81-0CE098EC78D1}" srcOrd="1" destOrd="0" presId="urn:microsoft.com/office/officeart/2005/8/layout/orgChart1"/>
    <dgm:cxn modelId="{C31A8313-B4A8-4D70-9BDB-1FBDA7921068}" type="presParOf" srcId="{D498F2CF-322F-4E95-914A-DAFD0B9242F8}" destId="{E33ABD10-926B-4C84-BF70-1B86CEF5ABE2}" srcOrd="1" destOrd="0" presId="urn:microsoft.com/office/officeart/2005/8/layout/orgChart1"/>
    <dgm:cxn modelId="{724BC9FB-39C1-4CBD-9A5C-4AD500CC2219}" type="presParOf" srcId="{D498F2CF-322F-4E95-914A-DAFD0B9242F8}" destId="{56BF5CEA-101D-41A4-BBEE-BFE3C13C86FD}" srcOrd="2" destOrd="0" presId="urn:microsoft.com/office/officeart/2005/8/layout/orgChart1"/>
    <dgm:cxn modelId="{AF6BE051-D5CC-4771-B811-C58F07D7560C}" type="presParOf" srcId="{0277F48B-6097-4BAF-BDCF-EE76A7312907}" destId="{0EEBE1E0-EE02-49F8-8B5E-1ED0BF1F850F}" srcOrd="4" destOrd="0" presId="urn:microsoft.com/office/officeart/2005/8/layout/orgChart1"/>
    <dgm:cxn modelId="{1EA155B1-17B0-4D52-8A21-D9AFE266E194}" type="presParOf" srcId="{0277F48B-6097-4BAF-BDCF-EE76A7312907}" destId="{8FEC098D-158E-43FC-A836-268AD7AB6285}" srcOrd="5" destOrd="0" presId="urn:microsoft.com/office/officeart/2005/8/layout/orgChart1"/>
    <dgm:cxn modelId="{9F7B9C87-8028-4B45-A674-33BE44983ED8}" type="presParOf" srcId="{8FEC098D-158E-43FC-A836-268AD7AB6285}" destId="{057532C5-6E74-4B52-B6F0-E7E6B21B340A}" srcOrd="0" destOrd="0" presId="urn:microsoft.com/office/officeart/2005/8/layout/orgChart1"/>
    <dgm:cxn modelId="{DB686585-5D24-4CA2-9A74-C13E10807B0E}" type="presParOf" srcId="{057532C5-6E74-4B52-B6F0-E7E6B21B340A}" destId="{5393EA19-9223-4E8D-A58D-320826316766}" srcOrd="0" destOrd="0" presId="urn:microsoft.com/office/officeart/2005/8/layout/orgChart1"/>
    <dgm:cxn modelId="{12D19A45-971B-410D-98B2-0653561EC3F0}" type="presParOf" srcId="{057532C5-6E74-4B52-B6F0-E7E6B21B340A}" destId="{1A4A4B8F-68EA-4D7D-A220-442C1F16AB17}" srcOrd="1" destOrd="0" presId="urn:microsoft.com/office/officeart/2005/8/layout/orgChart1"/>
    <dgm:cxn modelId="{03354E5D-9493-451C-9FBE-6DEFA43E1F5F}" type="presParOf" srcId="{8FEC098D-158E-43FC-A836-268AD7AB6285}" destId="{1126B33B-E854-4BE6-8AC3-AC49C5C39DC4}" srcOrd="1" destOrd="0" presId="urn:microsoft.com/office/officeart/2005/8/layout/orgChart1"/>
    <dgm:cxn modelId="{9C4722D6-90EC-4D6C-90A9-C21895C744FC}" type="presParOf" srcId="{8FEC098D-158E-43FC-A836-268AD7AB6285}" destId="{5225A629-3373-4757-8907-3319F87B18A0}" srcOrd="2" destOrd="0" presId="urn:microsoft.com/office/officeart/2005/8/layout/orgChart1"/>
    <dgm:cxn modelId="{CEC66012-CB71-4864-8427-106E4D3457E3}" type="presParOf" srcId="{1AE1CD0B-4387-444C-B8B8-08EE050F636A}" destId="{88705367-2C7E-4AB1-88D4-13F1F395D608}" srcOrd="2" destOrd="0" presId="urn:microsoft.com/office/officeart/2005/8/layout/orgChart1"/>
    <dgm:cxn modelId="{D4B119B7-FE25-43E4-8085-E8B96575E07C}" type="presParOf" srcId="{7292F90E-15B3-447A-9832-737E5FD6DA66}" destId="{D99CA7B2-8054-475E-AC5C-1F7F0536DEA8}" srcOrd="2" destOrd="0" presId="urn:microsoft.com/office/officeart/2005/8/layout/orgChart1"/>
    <dgm:cxn modelId="{0B1175D5-E342-4087-9DA7-E1A87DEECD1A}" type="presParOf" srcId="{7292F90E-15B3-447A-9832-737E5FD6DA66}" destId="{34F69FA2-154E-429B-A169-AECC1E2C1355}" srcOrd="3" destOrd="0" presId="urn:microsoft.com/office/officeart/2005/8/layout/orgChart1"/>
    <dgm:cxn modelId="{5F14662A-5BA1-4C6B-9C28-3AA3A15175B9}" type="presParOf" srcId="{34F69FA2-154E-429B-A169-AECC1E2C1355}" destId="{A6C8D0D8-8315-4282-BC32-AA29B380B9B2}" srcOrd="0" destOrd="0" presId="urn:microsoft.com/office/officeart/2005/8/layout/orgChart1"/>
    <dgm:cxn modelId="{984E4C83-2212-4994-85A8-C3269BB5C98E}" type="presParOf" srcId="{A6C8D0D8-8315-4282-BC32-AA29B380B9B2}" destId="{554BF407-4A93-418D-95E4-F7D1C2B7B949}" srcOrd="0" destOrd="0" presId="urn:microsoft.com/office/officeart/2005/8/layout/orgChart1"/>
    <dgm:cxn modelId="{64444FB6-F04D-45BF-AA7F-F2990BF753CF}" type="presParOf" srcId="{A6C8D0D8-8315-4282-BC32-AA29B380B9B2}" destId="{B4755CCC-410D-4C63-8410-16C3AD02C77A}" srcOrd="1" destOrd="0" presId="urn:microsoft.com/office/officeart/2005/8/layout/orgChart1"/>
    <dgm:cxn modelId="{B2F9D5D5-6BAD-45CE-A5AE-1247CE7746CF}" type="presParOf" srcId="{34F69FA2-154E-429B-A169-AECC1E2C1355}" destId="{8C2E0CD0-DE55-4794-9C03-8B1E168EB6AB}" srcOrd="1" destOrd="0" presId="urn:microsoft.com/office/officeart/2005/8/layout/orgChart1"/>
    <dgm:cxn modelId="{88F5F116-14D6-443B-BDBE-8C53EF3657C6}" type="presParOf" srcId="{34F69FA2-154E-429B-A169-AECC1E2C1355}" destId="{76A0427A-9ACF-48B0-B76C-E1AA931D7518}" srcOrd="2" destOrd="0" presId="urn:microsoft.com/office/officeart/2005/8/layout/orgChart1"/>
    <dgm:cxn modelId="{2481F7B2-5D72-453C-9BE2-58184CA282B4}" type="presParOf" srcId="{7292F90E-15B3-447A-9832-737E5FD6DA66}" destId="{F93FFCEC-1B80-4245-86EE-BCFA9CA4E5B9}" srcOrd="4" destOrd="0" presId="urn:microsoft.com/office/officeart/2005/8/layout/orgChart1"/>
    <dgm:cxn modelId="{C920C8A4-A0A1-4355-9917-CFE74A37E4C8}" type="presParOf" srcId="{7292F90E-15B3-447A-9832-737E5FD6DA66}" destId="{3DC688F5-31C3-44F1-B5ED-5AAA62AFF892}" srcOrd="5" destOrd="0" presId="urn:microsoft.com/office/officeart/2005/8/layout/orgChart1"/>
    <dgm:cxn modelId="{92F10904-B298-47FC-8C46-5EB21500B796}" type="presParOf" srcId="{3DC688F5-31C3-44F1-B5ED-5AAA62AFF892}" destId="{8CA53322-D31A-4827-BCFC-41D7EB51691F}" srcOrd="0" destOrd="0" presId="urn:microsoft.com/office/officeart/2005/8/layout/orgChart1"/>
    <dgm:cxn modelId="{24D25ADE-7341-4141-AFE4-1CE43ED61C38}" type="presParOf" srcId="{8CA53322-D31A-4827-BCFC-41D7EB51691F}" destId="{FBC82168-6066-4B64-8234-593A1F173DEC}" srcOrd="0" destOrd="0" presId="urn:microsoft.com/office/officeart/2005/8/layout/orgChart1"/>
    <dgm:cxn modelId="{20A1B1CA-DA29-4CE7-8A41-FCCB7E290E0F}" type="presParOf" srcId="{8CA53322-D31A-4827-BCFC-41D7EB51691F}" destId="{577258D2-3B33-494E-A694-49949DFE77A8}" srcOrd="1" destOrd="0" presId="urn:microsoft.com/office/officeart/2005/8/layout/orgChart1"/>
    <dgm:cxn modelId="{4993ADF6-F17B-48EB-BAAD-E204FAE6D493}" type="presParOf" srcId="{3DC688F5-31C3-44F1-B5ED-5AAA62AFF892}" destId="{FD38A40F-295A-4D41-818B-02EA2493B32C}" srcOrd="1" destOrd="0" presId="urn:microsoft.com/office/officeart/2005/8/layout/orgChart1"/>
    <dgm:cxn modelId="{4278BCC1-E11D-4DF1-A94F-D078829410E1}" type="presParOf" srcId="{3DC688F5-31C3-44F1-B5ED-5AAA62AFF892}" destId="{B5C03580-2ECF-423B-97C8-A3A2FCA06152}" srcOrd="2" destOrd="0" presId="urn:microsoft.com/office/officeart/2005/8/layout/orgChart1"/>
    <dgm:cxn modelId="{E2B8B934-9B3B-44E8-AA8C-F417B90BA16B}" type="presParOf" srcId="{DABCF168-8197-4DA5-94C4-057CBDCE17AB}" destId="{0FF6E8A5-63F3-4681-8C4F-99EACC836F0B}" srcOrd="2" destOrd="0" presId="urn:microsoft.com/office/officeart/2005/8/layout/orgChart1"/>
    <dgm:cxn modelId="{7C0ED397-30B1-4377-B24C-DDFC37BCCF09}" type="presParOf" srcId="{76D3F05A-4157-40B3-A88D-439316AD0519}" destId="{A6C9D3D6-9DCC-442E-B9AB-B5EA30D6E5EB}" srcOrd="6" destOrd="0" presId="urn:microsoft.com/office/officeart/2005/8/layout/orgChart1"/>
    <dgm:cxn modelId="{EEFB8BE1-9E40-4D45-BCBE-9206A34BC8A5}" type="presParOf" srcId="{76D3F05A-4157-40B3-A88D-439316AD0519}" destId="{33966EC2-6616-4A60-B935-C7D05ED6891D}" srcOrd="7" destOrd="0" presId="urn:microsoft.com/office/officeart/2005/8/layout/orgChart1"/>
    <dgm:cxn modelId="{C8834379-EA9B-469A-9B93-2653EEC51FF9}" type="presParOf" srcId="{33966EC2-6616-4A60-B935-C7D05ED6891D}" destId="{ED400900-9E06-4805-AE88-90A4A95E42FD}" srcOrd="0" destOrd="0" presId="urn:microsoft.com/office/officeart/2005/8/layout/orgChart1"/>
    <dgm:cxn modelId="{EA68F0BC-C865-4DF1-8503-013A823F26A6}" type="presParOf" srcId="{ED400900-9E06-4805-AE88-90A4A95E42FD}" destId="{5AFBDEEA-44F9-4D0A-B695-80C0193C9A5A}" srcOrd="0" destOrd="0" presId="urn:microsoft.com/office/officeart/2005/8/layout/orgChart1"/>
    <dgm:cxn modelId="{FE4C4B01-C720-4F92-8804-D346D2EA0DF2}" type="presParOf" srcId="{ED400900-9E06-4805-AE88-90A4A95E42FD}" destId="{1AE042DB-F9DB-41D6-B36B-767F795400BE}" srcOrd="1" destOrd="0" presId="urn:microsoft.com/office/officeart/2005/8/layout/orgChart1"/>
    <dgm:cxn modelId="{28C71CC1-80FA-40FF-966D-D40166B5BE60}" type="presParOf" srcId="{33966EC2-6616-4A60-B935-C7D05ED6891D}" destId="{CF14CA37-86BD-4AF1-9A80-425AA349A95D}" srcOrd="1" destOrd="0" presId="urn:microsoft.com/office/officeart/2005/8/layout/orgChart1"/>
    <dgm:cxn modelId="{61BF4653-25B9-489A-B212-7E9CBDB0B0C6}" type="presParOf" srcId="{CF14CA37-86BD-4AF1-9A80-425AA349A95D}" destId="{9ADD2EC2-3F85-4835-9072-4B11ECA3733C}" srcOrd="0" destOrd="0" presId="urn:microsoft.com/office/officeart/2005/8/layout/orgChart1"/>
    <dgm:cxn modelId="{0F0714C5-7C0A-4BF2-B51B-4B8A2F8C05D2}" type="presParOf" srcId="{CF14CA37-86BD-4AF1-9A80-425AA349A95D}" destId="{40CD420A-BB00-403E-BA7E-D6FBF209247B}" srcOrd="1" destOrd="0" presId="urn:microsoft.com/office/officeart/2005/8/layout/orgChart1"/>
    <dgm:cxn modelId="{297C321F-BAA2-4C55-9B14-732D6A40BA29}" type="presParOf" srcId="{40CD420A-BB00-403E-BA7E-D6FBF209247B}" destId="{3C37E743-8DC8-4EBA-A485-B71576312919}" srcOrd="0" destOrd="0" presId="urn:microsoft.com/office/officeart/2005/8/layout/orgChart1"/>
    <dgm:cxn modelId="{CB68A88D-3B80-4D19-BB86-2B1D0C203055}" type="presParOf" srcId="{3C37E743-8DC8-4EBA-A485-B71576312919}" destId="{61D2FC3C-DC7C-4748-A0DD-133BBB7C198D}" srcOrd="0" destOrd="0" presId="urn:microsoft.com/office/officeart/2005/8/layout/orgChart1"/>
    <dgm:cxn modelId="{3D5A2702-A008-44B5-81BC-914D3B7F2EAF}" type="presParOf" srcId="{3C37E743-8DC8-4EBA-A485-B71576312919}" destId="{5103C05A-BBA2-4518-89BB-F66897356EEC}" srcOrd="1" destOrd="0" presId="urn:microsoft.com/office/officeart/2005/8/layout/orgChart1"/>
    <dgm:cxn modelId="{7B27BC7A-FF5A-4986-90BE-4B86047E1D97}" type="presParOf" srcId="{40CD420A-BB00-403E-BA7E-D6FBF209247B}" destId="{215D5159-9B3D-4FEE-8077-17AB6F34AD28}" srcOrd="1" destOrd="0" presId="urn:microsoft.com/office/officeart/2005/8/layout/orgChart1"/>
    <dgm:cxn modelId="{9EBE96B8-8FC7-41C8-A8D2-4316ED166CFF}" type="presParOf" srcId="{40CD420A-BB00-403E-BA7E-D6FBF209247B}" destId="{FFFB4B1D-D229-4897-BD86-EC646EAAA4BB}" srcOrd="2" destOrd="0" presId="urn:microsoft.com/office/officeart/2005/8/layout/orgChart1"/>
    <dgm:cxn modelId="{B413BB4A-CBA4-43F5-90BA-79BB51E6CA27}" type="presParOf" srcId="{CF14CA37-86BD-4AF1-9A80-425AA349A95D}" destId="{DEFFB343-9B24-43A1-8471-A46753B5FAC5}" srcOrd="2" destOrd="0" presId="urn:microsoft.com/office/officeart/2005/8/layout/orgChart1"/>
    <dgm:cxn modelId="{88C669A2-3613-4D28-8C96-D3671D2E0F0B}" type="presParOf" srcId="{CF14CA37-86BD-4AF1-9A80-425AA349A95D}" destId="{1742A893-20EA-4C39-B3A4-D70EBE005D76}" srcOrd="3" destOrd="0" presId="urn:microsoft.com/office/officeart/2005/8/layout/orgChart1"/>
    <dgm:cxn modelId="{6BB19957-293D-4FED-97EF-77ABB4E8AFF8}" type="presParOf" srcId="{1742A893-20EA-4C39-B3A4-D70EBE005D76}" destId="{8AB02421-FF6C-4A10-B7F6-82D07D6BDDF4}" srcOrd="0" destOrd="0" presId="urn:microsoft.com/office/officeart/2005/8/layout/orgChart1"/>
    <dgm:cxn modelId="{1539106B-25C3-4113-A231-02BFE60FD876}" type="presParOf" srcId="{8AB02421-FF6C-4A10-B7F6-82D07D6BDDF4}" destId="{8FDBEAFC-4877-448A-869B-9252A59B2BAD}" srcOrd="0" destOrd="0" presId="urn:microsoft.com/office/officeart/2005/8/layout/orgChart1"/>
    <dgm:cxn modelId="{86294BAB-FC71-4652-95B9-C4DBF7D7702F}" type="presParOf" srcId="{8AB02421-FF6C-4A10-B7F6-82D07D6BDDF4}" destId="{BED90A1D-0278-4102-AE77-CA10CB71DC69}" srcOrd="1" destOrd="0" presId="urn:microsoft.com/office/officeart/2005/8/layout/orgChart1"/>
    <dgm:cxn modelId="{7DD1DEEA-D433-4E30-80EE-D1D8E02141D3}" type="presParOf" srcId="{1742A893-20EA-4C39-B3A4-D70EBE005D76}" destId="{6087F2E1-E21F-4D69-B18B-FE8EF94F931A}" srcOrd="1" destOrd="0" presId="urn:microsoft.com/office/officeart/2005/8/layout/orgChart1"/>
    <dgm:cxn modelId="{9F889B79-B547-4D8A-A938-50A75BCD18EC}" type="presParOf" srcId="{1742A893-20EA-4C39-B3A4-D70EBE005D76}" destId="{9F40AA22-467C-41E3-883A-DC483CAEDF87}" srcOrd="2" destOrd="0" presId="urn:microsoft.com/office/officeart/2005/8/layout/orgChart1"/>
    <dgm:cxn modelId="{679F8258-E763-4469-8D2D-584F33926D76}" type="presParOf" srcId="{CF14CA37-86BD-4AF1-9A80-425AA349A95D}" destId="{A617E7AB-489C-48B6-ADE4-DF424C3EB13C}" srcOrd="4" destOrd="0" presId="urn:microsoft.com/office/officeart/2005/8/layout/orgChart1"/>
    <dgm:cxn modelId="{87CA4EB3-F750-46EC-BF7A-8877A232A0BE}" type="presParOf" srcId="{CF14CA37-86BD-4AF1-9A80-425AA349A95D}" destId="{A74C57B7-0C00-4F41-8B9F-EE03FB49FCF7}" srcOrd="5" destOrd="0" presId="urn:microsoft.com/office/officeart/2005/8/layout/orgChart1"/>
    <dgm:cxn modelId="{1A9B6079-DC3A-4147-8085-CAB9DCA627D1}" type="presParOf" srcId="{A74C57B7-0C00-4F41-8B9F-EE03FB49FCF7}" destId="{5F14DE4B-1845-42DA-B5B2-4E4E6AF399F6}" srcOrd="0" destOrd="0" presId="urn:microsoft.com/office/officeart/2005/8/layout/orgChart1"/>
    <dgm:cxn modelId="{C18321ED-3530-45F5-8CFD-719B9232428C}" type="presParOf" srcId="{5F14DE4B-1845-42DA-B5B2-4E4E6AF399F6}" destId="{42111DB8-E4BC-4565-A41E-049DC197E166}" srcOrd="0" destOrd="0" presId="urn:microsoft.com/office/officeart/2005/8/layout/orgChart1"/>
    <dgm:cxn modelId="{7DB38EAB-A29D-4962-8A1B-04D11B4DB357}" type="presParOf" srcId="{5F14DE4B-1845-42DA-B5B2-4E4E6AF399F6}" destId="{F53CB67B-5A33-4B3B-AD15-2BA6460466C9}" srcOrd="1" destOrd="0" presId="urn:microsoft.com/office/officeart/2005/8/layout/orgChart1"/>
    <dgm:cxn modelId="{7552BBA0-A604-42E4-BA77-D59186170383}" type="presParOf" srcId="{A74C57B7-0C00-4F41-8B9F-EE03FB49FCF7}" destId="{DA3F7830-CC52-4F15-B56C-8CE9E535B962}" srcOrd="1" destOrd="0" presId="urn:microsoft.com/office/officeart/2005/8/layout/orgChart1"/>
    <dgm:cxn modelId="{7DC47F09-1C87-41C0-BB05-01E5C6EC76B6}" type="presParOf" srcId="{A74C57B7-0C00-4F41-8B9F-EE03FB49FCF7}" destId="{C1144DA1-45A6-4098-A655-0F5FEF137ECF}" srcOrd="2" destOrd="0" presId="urn:microsoft.com/office/officeart/2005/8/layout/orgChart1"/>
    <dgm:cxn modelId="{311FA9AE-723C-4132-B0DB-A7F4F40EFFDB}" type="presParOf" srcId="{CF14CA37-86BD-4AF1-9A80-425AA349A95D}" destId="{B19BA01B-742E-43CD-AE00-F081CCA2EFAB}" srcOrd="6" destOrd="0" presId="urn:microsoft.com/office/officeart/2005/8/layout/orgChart1"/>
    <dgm:cxn modelId="{667F5547-9EE8-4FF3-A458-E85C6D0A2B68}" type="presParOf" srcId="{CF14CA37-86BD-4AF1-9A80-425AA349A95D}" destId="{42A65A50-492B-49CA-9AFB-6814102DEE61}" srcOrd="7" destOrd="0" presId="urn:microsoft.com/office/officeart/2005/8/layout/orgChart1"/>
    <dgm:cxn modelId="{E048E9D6-75B1-4D95-BE97-D618EFB2F3DF}" type="presParOf" srcId="{42A65A50-492B-49CA-9AFB-6814102DEE61}" destId="{11F3C25B-461B-461A-8D62-C13677BABD5D}" srcOrd="0" destOrd="0" presId="urn:microsoft.com/office/officeart/2005/8/layout/orgChart1"/>
    <dgm:cxn modelId="{CAD8327C-0373-4435-8301-8835DCBD6237}" type="presParOf" srcId="{11F3C25B-461B-461A-8D62-C13677BABD5D}" destId="{BCA8CB19-1EBC-4A97-865D-2CDBC21D07D3}" srcOrd="0" destOrd="0" presId="urn:microsoft.com/office/officeart/2005/8/layout/orgChart1"/>
    <dgm:cxn modelId="{D558DA6A-85F9-4B19-9DFB-46409202623D}" type="presParOf" srcId="{11F3C25B-461B-461A-8D62-C13677BABD5D}" destId="{39D5FFB4-9EC6-456F-931F-C1DBC859DEBD}" srcOrd="1" destOrd="0" presId="urn:microsoft.com/office/officeart/2005/8/layout/orgChart1"/>
    <dgm:cxn modelId="{F7B2A521-ABA3-4B5F-959B-355B0484A472}" type="presParOf" srcId="{42A65A50-492B-49CA-9AFB-6814102DEE61}" destId="{601DC4D6-A9A5-44D6-9EF8-B89C7074A803}" srcOrd="1" destOrd="0" presId="urn:microsoft.com/office/officeart/2005/8/layout/orgChart1"/>
    <dgm:cxn modelId="{C6FD1C0B-594D-4970-85EE-F589E3873869}" type="presParOf" srcId="{42A65A50-492B-49CA-9AFB-6814102DEE61}" destId="{21B19D58-1777-4E51-8BB3-AC82E219C663}" srcOrd="2" destOrd="0" presId="urn:microsoft.com/office/officeart/2005/8/layout/orgChart1"/>
    <dgm:cxn modelId="{1D39D644-6ACB-41EF-A6F1-E1B45BD32E9B}" type="presParOf" srcId="{33966EC2-6616-4A60-B935-C7D05ED6891D}" destId="{37F9B0D2-46BD-49E0-B1C8-B282C2956D87}" srcOrd="2" destOrd="0" presId="urn:microsoft.com/office/officeart/2005/8/layout/orgChart1"/>
    <dgm:cxn modelId="{C888E990-37F5-4171-9EC8-EBA21D3B7C7E}" type="presParOf" srcId="{76D3F05A-4157-40B3-A88D-439316AD0519}" destId="{7B37DF95-E484-4655-938F-CAE68494BDFD}" srcOrd="8" destOrd="0" presId="urn:microsoft.com/office/officeart/2005/8/layout/orgChart1"/>
    <dgm:cxn modelId="{14164943-CA50-40D4-9288-06C57AEA630B}" type="presParOf" srcId="{76D3F05A-4157-40B3-A88D-439316AD0519}" destId="{76371C25-AFD4-4F33-B421-EB0F14B8F43A}" srcOrd="9" destOrd="0" presId="urn:microsoft.com/office/officeart/2005/8/layout/orgChart1"/>
    <dgm:cxn modelId="{25427033-031C-418C-9DA1-AEB59228A81D}" type="presParOf" srcId="{76371C25-AFD4-4F33-B421-EB0F14B8F43A}" destId="{36C1A4F3-50B6-4717-AC9B-326EAD388097}" srcOrd="0" destOrd="0" presId="urn:microsoft.com/office/officeart/2005/8/layout/orgChart1"/>
    <dgm:cxn modelId="{00692DDD-94D4-4A9E-8862-1FB54F513264}" type="presParOf" srcId="{36C1A4F3-50B6-4717-AC9B-326EAD388097}" destId="{714D4D66-57CB-44E1-9470-6ECBE1235C2D}" srcOrd="0" destOrd="0" presId="urn:microsoft.com/office/officeart/2005/8/layout/orgChart1"/>
    <dgm:cxn modelId="{CCF46DF4-82C5-46EA-8716-59F37A8C09DA}" type="presParOf" srcId="{36C1A4F3-50B6-4717-AC9B-326EAD388097}" destId="{69DD91BF-AE08-4A50-85AD-0A6AF04AFB88}" srcOrd="1" destOrd="0" presId="urn:microsoft.com/office/officeart/2005/8/layout/orgChart1"/>
    <dgm:cxn modelId="{3E1FC50A-AAEB-4C28-BFDA-A3F601C3E732}" type="presParOf" srcId="{76371C25-AFD4-4F33-B421-EB0F14B8F43A}" destId="{F5067E9F-CDDD-484A-A776-F2C9CE15B596}" srcOrd="1" destOrd="0" presId="urn:microsoft.com/office/officeart/2005/8/layout/orgChart1"/>
    <dgm:cxn modelId="{A86673C0-EE9F-4B65-9060-72AEB341C923}" type="presParOf" srcId="{F5067E9F-CDDD-484A-A776-F2C9CE15B596}" destId="{47627B78-7439-4892-A309-990630A49F21}" srcOrd="0" destOrd="0" presId="urn:microsoft.com/office/officeart/2005/8/layout/orgChart1"/>
    <dgm:cxn modelId="{A1A1EDA0-D605-4FC8-B993-EA1149FCC47E}" type="presParOf" srcId="{F5067E9F-CDDD-484A-A776-F2C9CE15B596}" destId="{6C793F31-E1B2-49E3-B4CA-EBCD34C09C1B}" srcOrd="1" destOrd="0" presId="urn:microsoft.com/office/officeart/2005/8/layout/orgChart1"/>
    <dgm:cxn modelId="{F378DEA3-E53A-43EC-9A29-AEBB3BEABCF7}" type="presParOf" srcId="{6C793F31-E1B2-49E3-B4CA-EBCD34C09C1B}" destId="{2CDA3F6D-4E8D-44F6-9D85-D16405656E23}" srcOrd="0" destOrd="0" presId="urn:microsoft.com/office/officeart/2005/8/layout/orgChart1"/>
    <dgm:cxn modelId="{CA322096-CAFC-4116-93EA-CB978B814D99}" type="presParOf" srcId="{2CDA3F6D-4E8D-44F6-9D85-D16405656E23}" destId="{4CF35FDC-FF6E-46EC-8488-7BEDC6F728D2}" srcOrd="0" destOrd="0" presId="urn:microsoft.com/office/officeart/2005/8/layout/orgChart1"/>
    <dgm:cxn modelId="{8A54F8C0-C333-47BF-BCF0-D1456AE28154}" type="presParOf" srcId="{2CDA3F6D-4E8D-44F6-9D85-D16405656E23}" destId="{A4E7549B-F0DA-4523-8308-AF5D45BDB26E}" srcOrd="1" destOrd="0" presId="urn:microsoft.com/office/officeart/2005/8/layout/orgChart1"/>
    <dgm:cxn modelId="{F9C54163-6E34-4E20-BC17-B238F1DA0F5A}" type="presParOf" srcId="{6C793F31-E1B2-49E3-B4CA-EBCD34C09C1B}" destId="{11B6A221-C715-47A4-832F-2AD78B85630E}" srcOrd="1" destOrd="0" presId="urn:microsoft.com/office/officeart/2005/8/layout/orgChart1"/>
    <dgm:cxn modelId="{A50A08DB-FC25-4727-AF6E-AAE328879C1E}" type="presParOf" srcId="{6C793F31-E1B2-49E3-B4CA-EBCD34C09C1B}" destId="{C0F2BC19-A4D3-4537-A72C-E0095BF0CC8F}" srcOrd="2" destOrd="0" presId="urn:microsoft.com/office/officeart/2005/8/layout/orgChart1"/>
    <dgm:cxn modelId="{3B82C300-AF06-4750-9222-7CA0231E87D6}" type="presParOf" srcId="{F5067E9F-CDDD-484A-A776-F2C9CE15B596}" destId="{7C532DA2-01C0-4576-AD65-480CA1C183DF}" srcOrd="2" destOrd="0" presId="urn:microsoft.com/office/officeart/2005/8/layout/orgChart1"/>
    <dgm:cxn modelId="{B4E96A53-F266-4A86-88E4-7ACB08970C71}" type="presParOf" srcId="{F5067E9F-CDDD-484A-A776-F2C9CE15B596}" destId="{141B2B98-1615-4776-BD87-28EC10E44631}" srcOrd="3" destOrd="0" presId="urn:microsoft.com/office/officeart/2005/8/layout/orgChart1"/>
    <dgm:cxn modelId="{854A90EB-C3F2-4F5F-9D26-D081EA71FDB2}" type="presParOf" srcId="{141B2B98-1615-4776-BD87-28EC10E44631}" destId="{460DE581-1BA8-4986-B462-B51593D314DE}" srcOrd="0" destOrd="0" presId="urn:microsoft.com/office/officeart/2005/8/layout/orgChart1"/>
    <dgm:cxn modelId="{A45D5F40-98EF-4FB0-B382-21900F4E178D}" type="presParOf" srcId="{460DE581-1BA8-4986-B462-B51593D314DE}" destId="{F13AF662-0B62-48FB-9008-5200E3C81944}" srcOrd="0" destOrd="0" presId="urn:microsoft.com/office/officeart/2005/8/layout/orgChart1"/>
    <dgm:cxn modelId="{2BCD303B-AC71-4A5B-826E-7BC82C79D349}" type="presParOf" srcId="{460DE581-1BA8-4986-B462-B51593D314DE}" destId="{6910ABA1-2747-41FC-8CE0-EAD4EECF64F7}" srcOrd="1" destOrd="0" presId="urn:microsoft.com/office/officeart/2005/8/layout/orgChart1"/>
    <dgm:cxn modelId="{19FCE2BD-ECCF-4BEE-B569-703F285D22CD}" type="presParOf" srcId="{141B2B98-1615-4776-BD87-28EC10E44631}" destId="{B60419C5-3021-43E4-A20F-BC3D3359A13C}" srcOrd="1" destOrd="0" presId="urn:microsoft.com/office/officeart/2005/8/layout/orgChart1"/>
    <dgm:cxn modelId="{F134F32C-0EE1-430F-B9A2-A6A52CC1D4B3}" type="presParOf" srcId="{141B2B98-1615-4776-BD87-28EC10E44631}" destId="{81B13028-3E81-43EC-B26E-C096B934243E}" srcOrd="2" destOrd="0" presId="urn:microsoft.com/office/officeart/2005/8/layout/orgChart1"/>
    <dgm:cxn modelId="{E88DE8DF-83E9-423A-9A4F-A43CC330315E}" type="presParOf" srcId="{F5067E9F-CDDD-484A-A776-F2C9CE15B596}" destId="{0995EFF8-950F-4CE3-9581-853661A65BEC}" srcOrd="4" destOrd="0" presId="urn:microsoft.com/office/officeart/2005/8/layout/orgChart1"/>
    <dgm:cxn modelId="{65058837-430C-4C6D-90B0-78588DF03C19}" type="presParOf" srcId="{F5067E9F-CDDD-484A-A776-F2C9CE15B596}" destId="{0F186777-9E5F-48BE-BE8A-3F14E5DAF050}" srcOrd="5" destOrd="0" presId="urn:microsoft.com/office/officeart/2005/8/layout/orgChart1"/>
    <dgm:cxn modelId="{3CEA4B43-F969-4EB1-A437-844EC7A87FB5}" type="presParOf" srcId="{0F186777-9E5F-48BE-BE8A-3F14E5DAF050}" destId="{3ACE7FC1-4D90-4B1A-AA37-F50C7D8A834B}" srcOrd="0" destOrd="0" presId="urn:microsoft.com/office/officeart/2005/8/layout/orgChart1"/>
    <dgm:cxn modelId="{E58AD9C5-556D-4FA2-A393-3B199093EB5D}" type="presParOf" srcId="{3ACE7FC1-4D90-4B1A-AA37-F50C7D8A834B}" destId="{4D5BDD67-E70C-41A8-B90B-AC09EF160199}" srcOrd="0" destOrd="0" presId="urn:microsoft.com/office/officeart/2005/8/layout/orgChart1"/>
    <dgm:cxn modelId="{9AB20E0A-6470-4D56-947E-D76AB9BE9CB9}" type="presParOf" srcId="{3ACE7FC1-4D90-4B1A-AA37-F50C7D8A834B}" destId="{B4AE0A87-8A04-4498-9E7B-4EA1A6980B4D}" srcOrd="1" destOrd="0" presId="urn:microsoft.com/office/officeart/2005/8/layout/orgChart1"/>
    <dgm:cxn modelId="{889650C0-084A-4DAD-B6C7-1B07BE923222}" type="presParOf" srcId="{0F186777-9E5F-48BE-BE8A-3F14E5DAF050}" destId="{DC7D3B56-9E57-40B3-971A-C0E77BAAFEEB}" srcOrd="1" destOrd="0" presId="urn:microsoft.com/office/officeart/2005/8/layout/orgChart1"/>
    <dgm:cxn modelId="{6A0040BC-1F67-4432-BA6F-45D7E2CDF06A}" type="presParOf" srcId="{0F186777-9E5F-48BE-BE8A-3F14E5DAF050}" destId="{88344820-9973-47F6-BCE0-50BE7E21C165}" srcOrd="2" destOrd="0" presId="urn:microsoft.com/office/officeart/2005/8/layout/orgChart1"/>
    <dgm:cxn modelId="{668E9996-9224-4014-8F76-D59FA4D3E2AE}" type="presParOf" srcId="{F5067E9F-CDDD-484A-A776-F2C9CE15B596}" destId="{442E9B4A-2604-48AB-9970-FEE552604487}" srcOrd="6" destOrd="0" presId="urn:microsoft.com/office/officeart/2005/8/layout/orgChart1"/>
    <dgm:cxn modelId="{00776A39-E280-4320-83AE-83F99C89F764}" type="presParOf" srcId="{F5067E9F-CDDD-484A-A776-F2C9CE15B596}" destId="{1ADCBB3C-3FD0-422D-BAB7-8F85346F24E9}" srcOrd="7" destOrd="0" presId="urn:microsoft.com/office/officeart/2005/8/layout/orgChart1"/>
    <dgm:cxn modelId="{1ED365DB-CA97-43F9-AF51-E417E73E61A0}" type="presParOf" srcId="{1ADCBB3C-3FD0-422D-BAB7-8F85346F24E9}" destId="{F6E93A9D-1E62-4319-A015-046A43437F0B}" srcOrd="0" destOrd="0" presId="urn:microsoft.com/office/officeart/2005/8/layout/orgChart1"/>
    <dgm:cxn modelId="{D6F5AC7D-011A-4513-A306-18AAA9D70A0F}" type="presParOf" srcId="{F6E93A9D-1E62-4319-A015-046A43437F0B}" destId="{118183BD-B6BD-4E1A-8626-6B1A7843B34F}" srcOrd="0" destOrd="0" presId="urn:microsoft.com/office/officeart/2005/8/layout/orgChart1"/>
    <dgm:cxn modelId="{84D786B4-8170-4A35-B1A8-A19E7C6D6063}" type="presParOf" srcId="{F6E93A9D-1E62-4319-A015-046A43437F0B}" destId="{9012DCAF-7F06-45DC-A062-708DF1B6C9E4}" srcOrd="1" destOrd="0" presId="urn:microsoft.com/office/officeart/2005/8/layout/orgChart1"/>
    <dgm:cxn modelId="{91767DD7-DFBA-49BD-9510-5B0810ACB700}" type="presParOf" srcId="{1ADCBB3C-3FD0-422D-BAB7-8F85346F24E9}" destId="{3992E522-276B-4EA6-B4BB-2A375B0C7EC2}" srcOrd="1" destOrd="0" presId="urn:microsoft.com/office/officeart/2005/8/layout/orgChart1"/>
    <dgm:cxn modelId="{DCA6515D-BB57-4E06-B0EC-C5439327B184}" type="presParOf" srcId="{1ADCBB3C-3FD0-422D-BAB7-8F85346F24E9}" destId="{3ED5D99E-1A98-4E8A-92B8-095389AD8C74}" srcOrd="2" destOrd="0" presId="urn:microsoft.com/office/officeart/2005/8/layout/orgChart1"/>
    <dgm:cxn modelId="{FD8F3640-B614-4539-8C56-B42FEB462849}" type="presParOf" srcId="{F5067E9F-CDDD-484A-A776-F2C9CE15B596}" destId="{40A54DF3-318E-41AE-B557-C6355EE1CB31}" srcOrd="8" destOrd="0" presId="urn:microsoft.com/office/officeart/2005/8/layout/orgChart1"/>
    <dgm:cxn modelId="{2BE8C760-3096-4658-A85E-ED5DCCDB39F4}" type="presParOf" srcId="{F5067E9F-CDDD-484A-A776-F2C9CE15B596}" destId="{314CF5B1-2E6E-4EA6-82DE-980822050F98}" srcOrd="9" destOrd="0" presId="urn:microsoft.com/office/officeart/2005/8/layout/orgChart1"/>
    <dgm:cxn modelId="{852F1B39-6FD7-447C-831C-374A15B024B1}" type="presParOf" srcId="{314CF5B1-2E6E-4EA6-82DE-980822050F98}" destId="{7DF4B8FE-9F25-4B14-BE3C-D527009FA8AE}" srcOrd="0" destOrd="0" presId="urn:microsoft.com/office/officeart/2005/8/layout/orgChart1"/>
    <dgm:cxn modelId="{4B57F300-4FC2-4643-8B85-60459F40739B}" type="presParOf" srcId="{7DF4B8FE-9F25-4B14-BE3C-D527009FA8AE}" destId="{53C10CA3-149D-4946-BB61-3CF917D3A3DF}" srcOrd="0" destOrd="0" presId="urn:microsoft.com/office/officeart/2005/8/layout/orgChart1"/>
    <dgm:cxn modelId="{AF1EAC43-341B-4A19-A95E-FC305347C0D2}" type="presParOf" srcId="{7DF4B8FE-9F25-4B14-BE3C-D527009FA8AE}" destId="{62EF9C71-9FD2-494D-9172-EECF229440BB}" srcOrd="1" destOrd="0" presId="urn:microsoft.com/office/officeart/2005/8/layout/orgChart1"/>
    <dgm:cxn modelId="{302811A4-CD34-4E7C-B689-0A6FE1466D94}" type="presParOf" srcId="{314CF5B1-2E6E-4EA6-82DE-980822050F98}" destId="{6939BD46-9832-4806-BE8B-1F10C1804A16}" srcOrd="1" destOrd="0" presId="urn:microsoft.com/office/officeart/2005/8/layout/orgChart1"/>
    <dgm:cxn modelId="{912F54FC-078E-4B9F-A2CE-364E8D90AD39}" type="presParOf" srcId="{314CF5B1-2E6E-4EA6-82DE-980822050F98}" destId="{213BBC07-6B4B-4C21-8713-128685C8D38D}" srcOrd="2" destOrd="0" presId="urn:microsoft.com/office/officeart/2005/8/layout/orgChart1"/>
    <dgm:cxn modelId="{C57C1BCA-1E18-4536-A80D-4242ED2AE9C1}" type="presParOf" srcId="{F5067E9F-CDDD-484A-A776-F2C9CE15B596}" destId="{00361AEB-AD4E-49AC-A01A-1D85E8DE60E3}" srcOrd="10" destOrd="0" presId="urn:microsoft.com/office/officeart/2005/8/layout/orgChart1"/>
    <dgm:cxn modelId="{5A32DFD1-C4E1-4A37-9AEC-014D0168FB24}" type="presParOf" srcId="{F5067E9F-CDDD-484A-A776-F2C9CE15B596}" destId="{AD0B27BB-3464-4927-AD1A-753E6F3CB382}" srcOrd="11" destOrd="0" presId="urn:microsoft.com/office/officeart/2005/8/layout/orgChart1"/>
    <dgm:cxn modelId="{BE8213FF-1050-4932-B02A-BA1307DF5B7B}" type="presParOf" srcId="{AD0B27BB-3464-4927-AD1A-753E6F3CB382}" destId="{DE075C6E-7632-4CC1-8DBE-335D388C5459}" srcOrd="0" destOrd="0" presId="urn:microsoft.com/office/officeart/2005/8/layout/orgChart1"/>
    <dgm:cxn modelId="{DD1C2A64-216B-4350-B6DB-DD249FC67F00}" type="presParOf" srcId="{DE075C6E-7632-4CC1-8DBE-335D388C5459}" destId="{29E37C24-EB13-4C8F-B5A8-F1DB0E88ADE6}" srcOrd="0" destOrd="0" presId="urn:microsoft.com/office/officeart/2005/8/layout/orgChart1"/>
    <dgm:cxn modelId="{5A9C5890-DE2F-4F64-9214-BB3230059A6D}" type="presParOf" srcId="{DE075C6E-7632-4CC1-8DBE-335D388C5459}" destId="{B03A5D9A-217F-4978-A055-CCC679E6787B}" srcOrd="1" destOrd="0" presId="urn:microsoft.com/office/officeart/2005/8/layout/orgChart1"/>
    <dgm:cxn modelId="{0B31CC0A-E018-4C05-AE1F-13222FE041F9}" type="presParOf" srcId="{AD0B27BB-3464-4927-AD1A-753E6F3CB382}" destId="{25C6F0D5-E35D-403B-A8B9-A9AF7B2FDA16}" srcOrd="1" destOrd="0" presId="urn:microsoft.com/office/officeart/2005/8/layout/orgChart1"/>
    <dgm:cxn modelId="{2F6813CB-4452-4BBC-8E26-78B32DAA44F4}" type="presParOf" srcId="{AD0B27BB-3464-4927-AD1A-753E6F3CB382}" destId="{9B783826-8415-4BEA-9F62-F1A69DB3FA15}" srcOrd="2" destOrd="0" presId="urn:microsoft.com/office/officeart/2005/8/layout/orgChart1"/>
    <dgm:cxn modelId="{03A08E62-3453-44E2-B31A-72BCAB05C900}" type="presParOf" srcId="{F5067E9F-CDDD-484A-A776-F2C9CE15B596}" destId="{0D8CD103-F762-41EC-97FE-56CD8505C3D7}" srcOrd="12" destOrd="0" presId="urn:microsoft.com/office/officeart/2005/8/layout/orgChart1"/>
    <dgm:cxn modelId="{F68186B2-25A6-4976-8FE6-B04DEC5169A0}" type="presParOf" srcId="{F5067E9F-CDDD-484A-A776-F2C9CE15B596}" destId="{78004FEE-14A2-4260-8BF1-798E4D34C70E}" srcOrd="13" destOrd="0" presId="urn:microsoft.com/office/officeart/2005/8/layout/orgChart1"/>
    <dgm:cxn modelId="{4145AF35-1B4F-4BD3-BBC1-F97985D06576}" type="presParOf" srcId="{78004FEE-14A2-4260-8BF1-798E4D34C70E}" destId="{1F903CC2-BC89-4B24-B382-63E10C3A4F4E}" srcOrd="0" destOrd="0" presId="urn:microsoft.com/office/officeart/2005/8/layout/orgChart1"/>
    <dgm:cxn modelId="{254A622F-458F-4C7F-8C07-52C25EEDC4D3}" type="presParOf" srcId="{1F903CC2-BC89-4B24-B382-63E10C3A4F4E}" destId="{87C9D121-7AC4-425F-890D-83DE0CB96185}" srcOrd="0" destOrd="0" presId="urn:microsoft.com/office/officeart/2005/8/layout/orgChart1"/>
    <dgm:cxn modelId="{3613F2DB-5799-4DE0-B794-CD34BB6E0823}" type="presParOf" srcId="{1F903CC2-BC89-4B24-B382-63E10C3A4F4E}" destId="{DBFC251A-F8D7-4B14-B23D-77E442D717BF}" srcOrd="1" destOrd="0" presId="urn:microsoft.com/office/officeart/2005/8/layout/orgChart1"/>
    <dgm:cxn modelId="{2BCC2FCF-4AC1-438D-BA62-6C14175D5446}" type="presParOf" srcId="{78004FEE-14A2-4260-8BF1-798E4D34C70E}" destId="{D17927B6-EAB5-47CB-9517-A44FD7D787BA}" srcOrd="1" destOrd="0" presId="urn:microsoft.com/office/officeart/2005/8/layout/orgChart1"/>
    <dgm:cxn modelId="{6C285577-910C-4902-BE26-2695D8EA6945}" type="presParOf" srcId="{78004FEE-14A2-4260-8BF1-798E4D34C70E}" destId="{60EFA417-436E-4029-8B8D-7B2256CC8C4D}" srcOrd="2" destOrd="0" presId="urn:microsoft.com/office/officeart/2005/8/layout/orgChart1"/>
    <dgm:cxn modelId="{207FBBF2-EDA8-401A-BD9D-AA9ACD556CBC}" type="presParOf" srcId="{F5067E9F-CDDD-484A-A776-F2C9CE15B596}" destId="{A2493D3C-0710-4CEF-9DB9-FC3C5E1274F5}" srcOrd="14" destOrd="0" presId="urn:microsoft.com/office/officeart/2005/8/layout/orgChart1"/>
    <dgm:cxn modelId="{E12CA558-5B15-4F09-AFC9-D5869A2AA1D9}" type="presParOf" srcId="{F5067E9F-CDDD-484A-A776-F2C9CE15B596}" destId="{B8FDA20F-4939-4118-9CAF-B2DB656575F5}" srcOrd="15" destOrd="0" presId="urn:microsoft.com/office/officeart/2005/8/layout/orgChart1"/>
    <dgm:cxn modelId="{6231600E-3C89-4E66-8890-41F5EFA029D9}" type="presParOf" srcId="{B8FDA20F-4939-4118-9CAF-B2DB656575F5}" destId="{FD5C1DC9-F340-4C42-9672-C44FC8810DFA}" srcOrd="0" destOrd="0" presId="urn:microsoft.com/office/officeart/2005/8/layout/orgChart1"/>
    <dgm:cxn modelId="{656977A1-A9BF-4332-B859-EEFB9854ECEA}" type="presParOf" srcId="{FD5C1DC9-F340-4C42-9672-C44FC8810DFA}" destId="{8C5EBDF2-D9D8-4381-AA18-0235A388462B}" srcOrd="0" destOrd="0" presId="urn:microsoft.com/office/officeart/2005/8/layout/orgChart1"/>
    <dgm:cxn modelId="{4622026A-2F12-417C-8815-5E5A508C3F8F}" type="presParOf" srcId="{FD5C1DC9-F340-4C42-9672-C44FC8810DFA}" destId="{83AA6DC6-AA9D-40CA-8E29-2DAB162CBDF2}" srcOrd="1" destOrd="0" presId="urn:microsoft.com/office/officeart/2005/8/layout/orgChart1"/>
    <dgm:cxn modelId="{66FD105A-73FE-4606-9B25-DA002C5BB074}" type="presParOf" srcId="{B8FDA20F-4939-4118-9CAF-B2DB656575F5}" destId="{8680FA19-FB68-44AB-8161-ACCE8A96986E}" srcOrd="1" destOrd="0" presId="urn:microsoft.com/office/officeart/2005/8/layout/orgChart1"/>
    <dgm:cxn modelId="{AEB98766-3847-487C-A268-8A3598AEAB8E}" type="presParOf" srcId="{B8FDA20F-4939-4118-9CAF-B2DB656575F5}" destId="{5B3CD7E0-27DA-412B-8CC7-BD8712FE9BDF}" srcOrd="2" destOrd="0" presId="urn:microsoft.com/office/officeart/2005/8/layout/orgChart1"/>
    <dgm:cxn modelId="{60B5ED30-2750-4DE4-ADE6-ECD12CE06673}" type="presParOf" srcId="{76371C25-AFD4-4F33-B421-EB0F14B8F43A}" destId="{8D6D9E8D-D9DD-4303-8C74-4E298457F1EE}" srcOrd="2" destOrd="0" presId="urn:microsoft.com/office/officeart/2005/8/layout/orgChart1"/>
    <dgm:cxn modelId="{82960F49-ABAE-4099-88F3-BC8FB1328289}" type="presParOf" srcId="{CBC44882-21AA-4C17-849C-D9C786CEEDB2}" destId="{EA281039-C4FE-49BC-B3AA-ED7A04EBF1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93D3C-0710-4CEF-9DB9-FC3C5E1274F5}">
      <dsp:nvSpPr>
        <dsp:cNvPr id="0" name=""/>
        <dsp:cNvSpPr/>
      </dsp:nvSpPr>
      <dsp:spPr>
        <a:xfrm>
          <a:off x="9516095" y="1479251"/>
          <a:ext cx="108405" cy="3924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4266"/>
              </a:lnTo>
              <a:lnTo>
                <a:pt x="108405" y="3924266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CD103-F762-41EC-97FE-56CD8505C3D7}">
      <dsp:nvSpPr>
        <dsp:cNvPr id="0" name=""/>
        <dsp:cNvSpPr/>
      </dsp:nvSpPr>
      <dsp:spPr>
        <a:xfrm>
          <a:off x="9516095" y="1479251"/>
          <a:ext cx="108405" cy="3411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148"/>
              </a:lnTo>
              <a:lnTo>
                <a:pt x="108405" y="3411148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61AEB-AD4E-49AC-A01A-1D85E8DE60E3}">
      <dsp:nvSpPr>
        <dsp:cNvPr id="0" name=""/>
        <dsp:cNvSpPr/>
      </dsp:nvSpPr>
      <dsp:spPr>
        <a:xfrm>
          <a:off x="9516095" y="1479251"/>
          <a:ext cx="108405" cy="2898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8030"/>
              </a:lnTo>
              <a:lnTo>
                <a:pt x="108405" y="289803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54DF3-318E-41AE-B557-C6355EE1CB31}">
      <dsp:nvSpPr>
        <dsp:cNvPr id="0" name=""/>
        <dsp:cNvSpPr/>
      </dsp:nvSpPr>
      <dsp:spPr>
        <a:xfrm>
          <a:off x="9516095" y="1479251"/>
          <a:ext cx="108405" cy="2384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4913"/>
              </a:lnTo>
              <a:lnTo>
                <a:pt x="108405" y="2384913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2E9B4A-2604-48AB-9970-FEE552604487}">
      <dsp:nvSpPr>
        <dsp:cNvPr id="0" name=""/>
        <dsp:cNvSpPr/>
      </dsp:nvSpPr>
      <dsp:spPr>
        <a:xfrm>
          <a:off x="9516095" y="1479251"/>
          <a:ext cx="108405" cy="1871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795"/>
              </a:lnTo>
              <a:lnTo>
                <a:pt x="108405" y="1871795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95EFF8-950F-4CE3-9581-853661A65BEC}">
      <dsp:nvSpPr>
        <dsp:cNvPr id="0" name=""/>
        <dsp:cNvSpPr/>
      </dsp:nvSpPr>
      <dsp:spPr>
        <a:xfrm>
          <a:off x="9516095" y="1479251"/>
          <a:ext cx="108405" cy="1358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677"/>
              </a:lnTo>
              <a:lnTo>
                <a:pt x="108405" y="135867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32DA2-01C0-4576-AD65-480CA1C183DF}">
      <dsp:nvSpPr>
        <dsp:cNvPr id="0" name=""/>
        <dsp:cNvSpPr/>
      </dsp:nvSpPr>
      <dsp:spPr>
        <a:xfrm>
          <a:off x="9516095" y="1479251"/>
          <a:ext cx="108405" cy="845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560"/>
              </a:lnTo>
              <a:lnTo>
                <a:pt x="108405" y="84556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627B78-7439-4892-A309-990630A49F21}">
      <dsp:nvSpPr>
        <dsp:cNvPr id="0" name=""/>
        <dsp:cNvSpPr/>
      </dsp:nvSpPr>
      <dsp:spPr>
        <a:xfrm>
          <a:off x="9516095" y="1479251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37DF95-E484-4655-938F-CAE68494BDFD}">
      <dsp:nvSpPr>
        <dsp:cNvPr id="0" name=""/>
        <dsp:cNvSpPr/>
      </dsp:nvSpPr>
      <dsp:spPr>
        <a:xfrm>
          <a:off x="6397641" y="966134"/>
          <a:ext cx="3407535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3407535" y="75883"/>
              </a:lnTo>
              <a:lnTo>
                <a:pt x="3407535" y="151767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BA01B-742E-43CD-AE00-F081CCA2EFAB}">
      <dsp:nvSpPr>
        <dsp:cNvPr id="0" name=""/>
        <dsp:cNvSpPr/>
      </dsp:nvSpPr>
      <dsp:spPr>
        <a:xfrm>
          <a:off x="8641627" y="1479251"/>
          <a:ext cx="108405" cy="1871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795"/>
              </a:lnTo>
              <a:lnTo>
                <a:pt x="108405" y="1871795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7E7AB-489C-48B6-ADE4-DF424C3EB13C}">
      <dsp:nvSpPr>
        <dsp:cNvPr id="0" name=""/>
        <dsp:cNvSpPr/>
      </dsp:nvSpPr>
      <dsp:spPr>
        <a:xfrm>
          <a:off x="8641627" y="1479251"/>
          <a:ext cx="108405" cy="1358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677"/>
              </a:lnTo>
              <a:lnTo>
                <a:pt x="108405" y="135867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FFB343-9B24-43A1-8471-A46753B5FAC5}">
      <dsp:nvSpPr>
        <dsp:cNvPr id="0" name=""/>
        <dsp:cNvSpPr/>
      </dsp:nvSpPr>
      <dsp:spPr>
        <a:xfrm>
          <a:off x="8641627" y="1479251"/>
          <a:ext cx="108405" cy="845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560"/>
              </a:lnTo>
              <a:lnTo>
                <a:pt x="108405" y="84556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D2EC2-3F85-4835-9072-4B11ECA3733C}">
      <dsp:nvSpPr>
        <dsp:cNvPr id="0" name=""/>
        <dsp:cNvSpPr/>
      </dsp:nvSpPr>
      <dsp:spPr>
        <a:xfrm>
          <a:off x="8641627" y="1479251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9D3D6-9DCC-442E-B9AB-B5EA30D6E5EB}">
      <dsp:nvSpPr>
        <dsp:cNvPr id="0" name=""/>
        <dsp:cNvSpPr/>
      </dsp:nvSpPr>
      <dsp:spPr>
        <a:xfrm>
          <a:off x="6397641" y="966134"/>
          <a:ext cx="2533066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2533066" y="75883"/>
              </a:lnTo>
              <a:lnTo>
                <a:pt x="2533066" y="151767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3FFCEC-1B80-4245-86EE-BCFA9CA4E5B9}">
      <dsp:nvSpPr>
        <dsp:cNvPr id="0" name=""/>
        <dsp:cNvSpPr/>
      </dsp:nvSpPr>
      <dsp:spPr>
        <a:xfrm>
          <a:off x="7362446" y="1479251"/>
          <a:ext cx="874468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874468" y="75883"/>
              </a:lnTo>
              <a:lnTo>
                <a:pt x="874468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9CA7B2-8054-475E-AC5C-1F7F0536DEA8}">
      <dsp:nvSpPr>
        <dsp:cNvPr id="0" name=""/>
        <dsp:cNvSpPr/>
      </dsp:nvSpPr>
      <dsp:spPr>
        <a:xfrm>
          <a:off x="7316726" y="1479251"/>
          <a:ext cx="91440" cy="1517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BE1E0-EE02-49F8-8B5E-1ED0BF1F850F}">
      <dsp:nvSpPr>
        <dsp:cNvPr id="0" name=""/>
        <dsp:cNvSpPr/>
      </dsp:nvSpPr>
      <dsp:spPr>
        <a:xfrm>
          <a:off x="6198898" y="1992369"/>
          <a:ext cx="108405" cy="1358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677"/>
              </a:lnTo>
              <a:lnTo>
                <a:pt x="108405" y="135867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F5B81-5791-4623-9310-BF6A7C8B1C07}">
      <dsp:nvSpPr>
        <dsp:cNvPr id="0" name=""/>
        <dsp:cNvSpPr/>
      </dsp:nvSpPr>
      <dsp:spPr>
        <a:xfrm>
          <a:off x="6198898" y="1992369"/>
          <a:ext cx="108405" cy="845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560"/>
              </a:lnTo>
              <a:lnTo>
                <a:pt x="108405" y="84556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A7478-6287-46E0-B89D-006C6364C12C}">
      <dsp:nvSpPr>
        <dsp:cNvPr id="0" name=""/>
        <dsp:cNvSpPr/>
      </dsp:nvSpPr>
      <dsp:spPr>
        <a:xfrm>
          <a:off x="6198898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83853-17C5-4B92-9E63-C029516A28CD}">
      <dsp:nvSpPr>
        <dsp:cNvPr id="0" name=""/>
        <dsp:cNvSpPr/>
      </dsp:nvSpPr>
      <dsp:spPr>
        <a:xfrm>
          <a:off x="6487978" y="1479251"/>
          <a:ext cx="874468" cy="151767"/>
        </a:xfrm>
        <a:custGeom>
          <a:avLst/>
          <a:gdLst/>
          <a:ahLst/>
          <a:cxnLst/>
          <a:rect l="0" t="0" r="0" b="0"/>
          <a:pathLst>
            <a:path>
              <a:moveTo>
                <a:pt x="874468" y="0"/>
              </a:moveTo>
              <a:lnTo>
                <a:pt x="874468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EC859-7248-4FBE-AAC0-34E59A4B5E3A}">
      <dsp:nvSpPr>
        <dsp:cNvPr id="0" name=""/>
        <dsp:cNvSpPr/>
      </dsp:nvSpPr>
      <dsp:spPr>
        <a:xfrm>
          <a:off x="6397641" y="966134"/>
          <a:ext cx="964805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964805" y="75883"/>
              </a:lnTo>
              <a:lnTo>
                <a:pt x="964805" y="151767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2F9F9-4020-4A83-90A7-D25F81408DCE}">
      <dsp:nvSpPr>
        <dsp:cNvPr id="0" name=""/>
        <dsp:cNvSpPr/>
      </dsp:nvSpPr>
      <dsp:spPr>
        <a:xfrm>
          <a:off x="3864574" y="966134"/>
          <a:ext cx="2533066" cy="151767"/>
        </a:xfrm>
        <a:custGeom>
          <a:avLst/>
          <a:gdLst/>
          <a:ahLst/>
          <a:cxnLst/>
          <a:rect l="0" t="0" r="0" b="0"/>
          <a:pathLst>
            <a:path>
              <a:moveTo>
                <a:pt x="2533066" y="0"/>
              </a:moveTo>
              <a:lnTo>
                <a:pt x="2533066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EE0FC-BF1B-4F3B-ABE0-0A1C9C2E5E06}">
      <dsp:nvSpPr>
        <dsp:cNvPr id="0" name=""/>
        <dsp:cNvSpPr/>
      </dsp:nvSpPr>
      <dsp:spPr>
        <a:xfrm>
          <a:off x="2990106" y="1479251"/>
          <a:ext cx="2623404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2623404" y="75883"/>
              </a:lnTo>
              <a:lnTo>
                <a:pt x="2623404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7A83C-4933-4CCE-8581-2896941EE6A5}">
      <dsp:nvSpPr>
        <dsp:cNvPr id="0" name=""/>
        <dsp:cNvSpPr/>
      </dsp:nvSpPr>
      <dsp:spPr>
        <a:xfrm>
          <a:off x="4449962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9582A7-F103-4838-A936-737DB70B4B2D}">
      <dsp:nvSpPr>
        <dsp:cNvPr id="0" name=""/>
        <dsp:cNvSpPr/>
      </dsp:nvSpPr>
      <dsp:spPr>
        <a:xfrm>
          <a:off x="2990106" y="1479251"/>
          <a:ext cx="1748936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1748936" y="75883"/>
              </a:lnTo>
              <a:lnTo>
                <a:pt x="1748936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AA191-D770-4C8F-A902-146C932D19A3}">
      <dsp:nvSpPr>
        <dsp:cNvPr id="0" name=""/>
        <dsp:cNvSpPr/>
      </dsp:nvSpPr>
      <dsp:spPr>
        <a:xfrm>
          <a:off x="3575493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7CFF8F-AA17-4742-B456-737E566F5012}">
      <dsp:nvSpPr>
        <dsp:cNvPr id="0" name=""/>
        <dsp:cNvSpPr/>
      </dsp:nvSpPr>
      <dsp:spPr>
        <a:xfrm>
          <a:off x="2990106" y="1479251"/>
          <a:ext cx="874468" cy="151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83"/>
              </a:lnTo>
              <a:lnTo>
                <a:pt x="874468" y="75883"/>
              </a:lnTo>
              <a:lnTo>
                <a:pt x="874468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A4455-542C-43F0-AA36-0D227A7C7323}">
      <dsp:nvSpPr>
        <dsp:cNvPr id="0" name=""/>
        <dsp:cNvSpPr/>
      </dsp:nvSpPr>
      <dsp:spPr>
        <a:xfrm>
          <a:off x="2701025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B9C50-9A00-44BB-BEBF-1159D7F1359C}">
      <dsp:nvSpPr>
        <dsp:cNvPr id="0" name=""/>
        <dsp:cNvSpPr/>
      </dsp:nvSpPr>
      <dsp:spPr>
        <a:xfrm>
          <a:off x="2944386" y="1479251"/>
          <a:ext cx="91440" cy="1517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7FD53-7B9F-4BD1-B47E-93C9F6078684}">
      <dsp:nvSpPr>
        <dsp:cNvPr id="0" name=""/>
        <dsp:cNvSpPr/>
      </dsp:nvSpPr>
      <dsp:spPr>
        <a:xfrm>
          <a:off x="1826557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8B7FC-D9D2-4874-97EF-2CEE8D4706BA}">
      <dsp:nvSpPr>
        <dsp:cNvPr id="0" name=""/>
        <dsp:cNvSpPr/>
      </dsp:nvSpPr>
      <dsp:spPr>
        <a:xfrm>
          <a:off x="2115637" y="1479251"/>
          <a:ext cx="874468" cy="151767"/>
        </a:xfrm>
        <a:custGeom>
          <a:avLst/>
          <a:gdLst/>
          <a:ahLst/>
          <a:cxnLst/>
          <a:rect l="0" t="0" r="0" b="0"/>
          <a:pathLst>
            <a:path>
              <a:moveTo>
                <a:pt x="874468" y="0"/>
              </a:moveTo>
              <a:lnTo>
                <a:pt x="874468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F35755-A071-4B36-9FB2-A5CA09245CB4}">
      <dsp:nvSpPr>
        <dsp:cNvPr id="0" name=""/>
        <dsp:cNvSpPr/>
      </dsp:nvSpPr>
      <dsp:spPr>
        <a:xfrm>
          <a:off x="952089" y="1992369"/>
          <a:ext cx="108405" cy="1358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677"/>
              </a:lnTo>
              <a:lnTo>
                <a:pt x="108405" y="135867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2E0D04-C023-4FCA-9C74-4FD47B806AB3}">
      <dsp:nvSpPr>
        <dsp:cNvPr id="0" name=""/>
        <dsp:cNvSpPr/>
      </dsp:nvSpPr>
      <dsp:spPr>
        <a:xfrm>
          <a:off x="952089" y="1992369"/>
          <a:ext cx="108405" cy="845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5560"/>
              </a:lnTo>
              <a:lnTo>
                <a:pt x="108405" y="845560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FA191-FD77-4638-BAC9-2A1139470199}">
      <dsp:nvSpPr>
        <dsp:cNvPr id="0" name=""/>
        <dsp:cNvSpPr/>
      </dsp:nvSpPr>
      <dsp:spPr>
        <a:xfrm>
          <a:off x="952089" y="1992369"/>
          <a:ext cx="108405" cy="332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42"/>
              </a:lnTo>
              <a:lnTo>
                <a:pt x="108405" y="332442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3A504-677C-44B8-B686-B588FFEF09EF}">
      <dsp:nvSpPr>
        <dsp:cNvPr id="0" name=""/>
        <dsp:cNvSpPr/>
      </dsp:nvSpPr>
      <dsp:spPr>
        <a:xfrm>
          <a:off x="1241169" y="1479251"/>
          <a:ext cx="1748936" cy="151767"/>
        </a:xfrm>
        <a:custGeom>
          <a:avLst/>
          <a:gdLst/>
          <a:ahLst/>
          <a:cxnLst/>
          <a:rect l="0" t="0" r="0" b="0"/>
          <a:pathLst>
            <a:path>
              <a:moveTo>
                <a:pt x="1748936" y="0"/>
              </a:moveTo>
              <a:lnTo>
                <a:pt x="1748936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22B0A-9015-487D-86FF-0D8D8653461F}">
      <dsp:nvSpPr>
        <dsp:cNvPr id="0" name=""/>
        <dsp:cNvSpPr/>
      </dsp:nvSpPr>
      <dsp:spPr>
        <a:xfrm>
          <a:off x="366701" y="1479251"/>
          <a:ext cx="2623404" cy="151767"/>
        </a:xfrm>
        <a:custGeom>
          <a:avLst/>
          <a:gdLst/>
          <a:ahLst/>
          <a:cxnLst/>
          <a:rect l="0" t="0" r="0" b="0"/>
          <a:pathLst>
            <a:path>
              <a:moveTo>
                <a:pt x="2623404" y="0"/>
              </a:moveTo>
              <a:lnTo>
                <a:pt x="2623404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C161A-76F6-483D-A349-3A1E1144131A}">
      <dsp:nvSpPr>
        <dsp:cNvPr id="0" name=""/>
        <dsp:cNvSpPr/>
      </dsp:nvSpPr>
      <dsp:spPr>
        <a:xfrm>
          <a:off x="2990106" y="966134"/>
          <a:ext cx="3407535" cy="151767"/>
        </a:xfrm>
        <a:custGeom>
          <a:avLst/>
          <a:gdLst/>
          <a:ahLst/>
          <a:cxnLst/>
          <a:rect l="0" t="0" r="0" b="0"/>
          <a:pathLst>
            <a:path>
              <a:moveTo>
                <a:pt x="3407535" y="0"/>
              </a:moveTo>
              <a:lnTo>
                <a:pt x="3407535" y="75883"/>
              </a:lnTo>
              <a:lnTo>
                <a:pt x="0" y="75883"/>
              </a:lnTo>
              <a:lnTo>
                <a:pt x="0" y="151767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C8FE8C-3EAF-4DCB-B78C-936D0F26F435}">
      <dsp:nvSpPr>
        <dsp:cNvPr id="0" name=""/>
        <dsp:cNvSpPr/>
      </dsp:nvSpPr>
      <dsp:spPr>
        <a:xfrm>
          <a:off x="6036290" y="604783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Clinical Director</a:t>
          </a:r>
        </a:p>
      </dsp:txBody>
      <dsp:txXfrm>
        <a:off x="6036290" y="604783"/>
        <a:ext cx="722700" cy="361350"/>
      </dsp:txXfrm>
    </dsp:sp>
    <dsp:sp modelId="{23AC60A0-A08E-4EFD-9EC2-0624ED4F588E}">
      <dsp:nvSpPr>
        <dsp:cNvPr id="0" name=""/>
        <dsp:cNvSpPr/>
      </dsp:nvSpPr>
      <dsp:spPr>
        <a:xfrm>
          <a:off x="2628755" y="1117901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Directorate Manager</a:t>
          </a:r>
        </a:p>
      </dsp:txBody>
      <dsp:txXfrm>
        <a:off x="2628755" y="1117901"/>
        <a:ext cx="722700" cy="361350"/>
      </dsp:txXfrm>
    </dsp:sp>
    <dsp:sp modelId="{51F2E01B-CBA9-48EB-85C1-FC72511AE37C}">
      <dsp:nvSpPr>
        <dsp:cNvPr id="0" name=""/>
        <dsp:cNvSpPr/>
      </dsp:nvSpPr>
      <dsp:spPr>
        <a:xfrm>
          <a:off x="5351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Assistant Directorate Manager</a:t>
          </a:r>
        </a:p>
      </dsp:txBody>
      <dsp:txXfrm>
        <a:off x="5351" y="1631019"/>
        <a:ext cx="722700" cy="361350"/>
      </dsp:txXfrm>
    </dsp:sp>
    <dsp:sp modelId="{F1F5F23B-329A-4794-ABF5-29837BE95C8F}">
      <dsp:nvSpPr>
        <dsp:cNvPr id="0" name=""/>
        <dsp:cNvSpPr/>
      </dsp:nvSpPr>
      <dsp:spPr>
        <a:xfrm>
          <a:off x="879819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Operational Lead PMHSS</a:t>
          </a:r>
        </a:p>
      </dsp:txBody>
      <dsp:txXfrm>
        <a:off x="879819" y="1631019"/>
        <a:ext cx="722700" cy="361350"/>
      </dsp:txXfrm>
    </dsp:sp>
    <dsp:sp modelId="{89C56A8F-4BAD-4046-B9F4-3FB6D7BB042D}">
      <dsp:nvSpPr>
        <dsp:cNvPr id="0" name=""/>
        <dsp:cNvSpPr/>
      </dsp:nvSpPr>
      <dsp:spPr>
        <a:xfrm>
          <a:off x="1060494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Nurse Team leader</a:t>
          </a:r>
        </a:p>
      </dsp:txBody>
      <dsp:txXfrm>
        <a:off x="1060494" y="2144136"/>
        <a:ext cx="722700" cy="361350"/>
      </dsp:txXfrm>
    </dsp:sp>
    <dsp:sp modelId="{3DFEFC72-3385-4D39-AD09-56DD99572BC3}">
      <dsp:nvSpPr>
        <dsp:cNvPr id="0" name=""/>
        <dsp:cNvSpPr/>
      </dsp:nvSpPr>
      <dsp:spPr>
        <a:xfrm>
          <a:off x="1060494" y="2657254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OT Team Leader</a:t>
          </a:r>
        </a:p>
      </dsp:txBody>
      <dsp:txXfrm>
        <a:off x="1060494" y="2657254"/>
        <a:ext cx="722700" cy="361350"/>
      </dsp:txXfrm>
    </dsp:sp>
    <dsp:sp modelId="{38BC78E4-5734-4A27-8445-D5BE6710221C}">
      <dsp:nvSpPr>
        <dsp:cNvPr id="0" name=""/>
        <dsp:cNvSpPr/>
      </dsp:nvSpPr>
      <dsp:spPr>
        <a:xfrm>
          <a:off x="1060494" y="3170372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Admin Manager</a:t>
          </a:r>
        </a:p>
      </dsp:txBody>
      <dsp:txXfrm>
        <a:off x="1060494" y="3170372"/>
        <a:ext cx="722700" cy="361350"/>
      </dsp:txXfrm>
    </dsp:sp>
    <dsp:sp modelId="{582FB3D1-BFAB-4230-9CBF-19FCAE9162A6}">
      <dsp:nvSpPr>
        <dsp:cNvPr id="0" name=""/>
        <dsp:cNvSpPr/>
      </dsp:nvSpPr>
      <dsp:spPr>
        <a:xfrm>
          <a:off x="1754287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Clinical Lead Psychological Therapies Hub</a:t>
          </a:r>
        </a:p>
      </dsp:txBody>
      <dsp:txXfrm>
        <a:off x="1754287" y="1631019"/>
        <a:ext cx="722700" cy="361350"/>
      </dsp:txXfrm>
    </dsp:sp>
    <dsp:sp modelId="{79D2BAAE-97C9-4A12-B1BC-E0DDF3956DCA}">
      <dsp:nvSpPr>
        <dsp:cNvPr id="0" name=""/>
        <dsp:cNvSpPr/>
      </dsp:nvSpPr>
      <dsp:spPr>
        <a:xfrm>
          <a:off x="1934962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Senior Psychological Therapist</a:t>
          </a:r>
        </a:p>
      </dsp:txBody>
      <dsp:txXfrm>
        <a:off x="1934962" y="2144136"/>
        <a:ext cx="722700" cy="361350"/>
      </dsp:txXfrm>
    </dsp:sp>
    <dsp:sp modelId="{54C4EB39-7194-4FEF-A948-3EF210C753EA}">
      <dsp:nvSpPr>
        <dsp:cNvPr id="0" name=""/>
        <dsp:cNvSpPr/>
      </dsp:nvSpPr>
      <dsp:spPr>
        <a:xfrm>
          <a:off x="2628755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Head of Primary Care Counselling Service</a:t>
          </a:r>
        </a:p>
      </dsp:txBody>
      <dsp:txXfrm>
        <a:off x="2628755" y="1631019"/>
        <a:ext cx="722700" cy="361350"/>
      </dsp:txXfrm>
    </dsp:sp>
    <dsp:sp modelId="{FEFA335C-7635-4051-9868-FE48C6D96706}">
      <dsp:nvSpPr>
        <dsp:cNvPr id="0" name=""/>
        <dsp:cNvSpPr/>
      </dsp:nvSpPr>
      <dsp:spPr>
        <a:xfrm>
          <a:off x="2809430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Lead Counsellors</a:t>
          </a:r>
        </a:p>
      </dsp:txBody>
      <dsp:txXfrm>
        <a:off x="2809430" y="2144136"/>
        <a:ext cx="722700" cy="361350"/>
      </dsp:txXfrm>
    </dsp:sp>
    <dsp:sp modelId="{374F22F5-9465-41D9-B81B-9ED42D0C589C}">
      <dsp:nvSpPr>
        <dsp:cNvPr id="0" name=""/>
        <dsp:cNvSpPr/>
      </dsp:nvSpPr>
      <dsp:spPr>
        <a:xfrm>
          <a:off x="3503223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Operational Lead Primary Care Liaison Service</a:t>
          </a:r>
        </a:p>
      </dsp:txBody>
      <dsp:txXfrm>
        <a:off x="3503223" y="1631019"/>
        <a:ext cx="722700" cy="361350"/>
      </dsp:txXfrm>
    </dsp:sp>
    <dsp:sp modelId="{D2F5FF80-4362-4648-BC34-300855790BA4}">
      <dsp:nvSpPr>
        <dsp:cNvPr id="0" name=""/>
        <dsp:cNvSpPr/>
      </dsp:nvSpPr>
      <dsp:spPr>
        <a:xfrm>
          <a:off x="3683899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PCLS Cluster Lead Practitioners</a:t>
          </a:r>
        </a:p>
      </dsp:txBody>
      <dsp:txXfrm>
        <a:off x="3683899" y="2144136"/>
        <a:ext cx="722700" cy="361350"/>
      </dsp:txXfrm>
    </dsp:sp>
    <dsp:sp modelId="{9100EF73-07E7-41DA-9947-5365456CA179}">
      <dsp:nvSpPr>
        <dsp:cNvPr id="0" name=""/>
        <dsp:cNvSpPr/>
      </dsp:nvSpPr>
      <dsp:spPr>
        <a:xfrm>
          <a:off x="4377691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Clinical Lead for Integrated Autism Service</a:t>
          </a:r>
        </a:p>
      </dsp:txBody>
      <dsp:txXfrm>
        <a:off x="4377691" y="1631019"/>
        <a:ext cx="722700" cy="361350"/>
      </dsp:txXfrm>
    </dsp:sp>
    <dsp:sp modelId="{AE32FE44-A353-4573-8A81-10F34D3885D3}">
      <dsp:nvSpPr>
        <dsp:cNvPr id="0" name=""/>
        <dsp:cNvSpPr/>
      </dsp:nvSpPr>
      <dsp:spPr>
        <a:xfrm>
          <a:off x="4558367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IAS Team leader</a:t>
          </a:r>
        </a:p>
      </dsp:txBody>
      <dsp:txXfrm>
        <a:off x="4558367" y="2144136"/>
        <a:ext cx="722700" cy="361350"/>
      </dsp:txXfrm>
    </dsp:sp>
    <dsp:sp modelId="{891B1021-336A-4682-A2E7-7DADC1DA7314}">
      <dsp:nvSpPr>
        <dsp:cNvPr id="0" name=""/>
        <dsp:cNvSpPr/>
      </dsp:nvSpPr>
      <dsp:spPr>
        <a:xfrm>
          <a:off x="5252160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National Director and Consultant Clinical Lead Veterans NHS Wales</a:t>
          </a:r>
        </a:p>
      </dsp:txBody>
      <dsp:txXfrm>
        <a:off x="5252160" y="1631019"/>
        <a:ext cx="722700" cy="361350"/>
      </dsp:txXfrm>
    </dsp:sp>
    <dsp:sp modelId="{999131CA-2AB2-41DD-811B-700F6527594D}">
      <dsp:nvSpPr>
        <dsp:cNvPr id="0" name=""/>
        <dsp:cNvSpPr/>
      </dsp:nvSpPr>
      <dsp:spPr>
        <a:xfrm>
          <a:off x="3503223" y="1117901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Head of Substance Misuse Psychology</a:t>
          </a:r>
        </a:p>
      </dsp:txBody>
      <dsp:txXfrm>
        <a:off x="3503223" y="1117901"/>
        <a:ext cx="722700" cy="361350"/>
      </dsp:txXfrm>
    </dsp:sp>
    <dsp:sp modelId="{EB12E4D8-E7F1-4C62-B520-31141AFC5A55}">
      <dsp:nvSpPr>
        <dsp:cNvPr id="0" name=""/>
        <dsp:cNvSpPr/>
      </dsp:nvSpPr>
      <dsp:spPr>
        <a:xfrm>
          <a:off x="7001096" y="1117901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Head of Adult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Specialty</a:t>
          </a:r>
        </a:p>
      </dsp:txBody>
      <dsp:txXfrm>
        <a:off x="7001096" y="1117901"/>
        <a:ext cx="722700" cy="361350"/>
      </dsp:txXfrm>
    </dsp:sp>
    <dsp:sp modelId="{C66142C4-D8B4-433E-A319-02BF164774AD}">
      <dsp:nvSpPr>
        <dsp:cNvPr id="0" name=""/>
        <dsp:cNvSpPr/>
      </dsp:nvSpPr>
      <dsp:spPr>
        <a:xfrm>
          <a:off x="6126628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Lead Consultant Psychologist Community Mental</a:t>
          </a:r>
        </a:p>
      </dsp:txBody>
      <dsp:txXfrm>
        <a:off x="6126628" y="1631019"/>
        <a:ext cx="722700" cy="361350"/>
      </dsp:txXfrm>
    </dsp:sp>
    <dsp:sp modelId="{2E70AD9A-97EA-407D-B75C-0EB641CD607F}">
      <dsp:nvSpPr>
        <dsp:cNvPr id="0" name=""/>
        <dsp:cNvSpPr/>
      </dsp:nvSpPr>
      <dsp:spPr>
        <a:xfrm>
          <a:off x="6307303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Locality Lead Psychologist North &amp; West</a:t>
          </a:r>
        </a:p>
      </dsp:txBody>
      <dsp:txXfrm>
        <a:off x="6307303" y="2144136"/>
        <a:ext cx="722700" cy="361350"/>
      </dsp:txXfrm>
    </dsp:sp>
    <dsp:sp modelId="{EAA7A50E-FC78-4D38-A1DB-C56B4F38966E}">
      <dsp:nvSpPr>
        <dsp:cNvPr id="0" name=""/>
        <dsp:cNvSpPr/>
      </dsp:nvSpPr>
      <dsp:spPr>
        <a:xfrm>
          <a:off x="6307303" y="2657254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Locality Lead Psychologist Cardiff South &amp; East</a:t>
          </a:r>
        </a:p>
      </dsp:txBody>
      <dsp:txXfrm>
        <a:off x="6307303" y="2657254"/>
        <a:ext cx="722700" cy="361350"/>
      </dsp:txXfrm>
    </dsp:sp>
    <dsp:sp modelId="{5393EA19-9223-4E8D-A58D-320826316766}">
      <dsp:nvSpPr>
        <dsp:cNvPr id="0" name=""/>
        <dsp:cNvSpPr/>
      </dsp:nvSpPr>
      <dsp:spPr>
        <a:xfrm>
          <a:off x="6307303" y="3170372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Locality Lead Psychologist Vale of </a:t>
          </a:r>
          <a:r>
            <a:rPr lang="en-US" sz="600" kern="1200" dirty="0" err="1"/>
            <a:t>Glamorgan</a:t>
          </a:r>
          <a:endParaRPr lang="en-US" sz="600" kern="1200" dirty="0"/>
        </a:p>
      </dsp:txBody>
      <dsp:txXfrm>
        <a:off x="6307303" y="3170372"/>
        <a:ext cx="722700" cy="361350"/>
      </dsp:txXfrm>
    </dsp:sp>
    <dsp:sp modelId="{554BF407-4A93-418D-95E4-F7D1C2B7B949}">
      <dsp:nvSpPr>
        <dsp:cNvPr id="0" name=""/>
        <dsp:cNvSpPr/>
      </dsp:nvSpPr>
      <dsp:spPr>
        <a:xfrm>
          <a:off x="7001096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Clinical Lead for Traumatic Stress Service</a:t>
          </a:r>
        </a:p>
      </dsp:txBody>
      <dsp:txXfrm>
        <a:off x="7001096" y="1631019"/>
        <a:ext cx="722700" cy="361350"/>
      </dsp:txXfrm>
    </dsp:sp>
    <dsp:sp modelId="{FBC82168-6066-4B64-8234-593A1F173DEC}">
      <dsp:nvSpPr>
        <dsp:cNvPr id="0" name=""/>
        <dsp:cNvSpPr/>
      </dsp:nvSpPr>
      <dsp:spPr>
        <a:xfrm>
          <a:off x="7875564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Clinical Lead for Eating Disorders</a:t>
          </a:r>
        </a:p>
      </dsp:txBody>
      <dsp:txXfrm>
        <a:off x="7875564" y="1631019"/>
        <a:ext cx="722700" cy="361350"/>
      </dsp:txXfrm>
    </dsp:sp>
    <dsp:sp modelId="{5AFBDEEA-44F9-4D0A-B695-80C0193C9A5A}">
      <dsp:nvSpPr>
        <dsp:cNvPr id="0" name=""/>
        <dsp:cNvSpPr/>
      </dsp:nvSpPr>
      <dsp:spPr>
        <a:xfrm>
          <a:off x="8569357" y="1117901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Head of Older Adult </a:t>
          </a:r>
          <a:r>
            <a:rPr lang="en-US" sz="600" kern="1200" dirty="0" err="1"/>
            <a:t>Speciality</a:t>
          </a:r>
          <a:endParaRPr lang="en-US" sz="600" kern="1200" dirty="0"/>
        </a:p>
      </dsp:txBody>
      <dsp:txXfrm>
        <a:off x="8569357" y="1117901"/>
        <a:ext cx="722700" cy="361350"/>
      </dsp:txXfrm>
    </dsp:sp>
    <dsp:sp modelId="{61D2FC3C-DC7C-4748-A0DD-133BBB7C198D}">
      <dsp:nvSpPr>
        <dsp:cNvPr id="0" name=""/>
        <dsp:cNvSpPr/>
      </dsp:nvSpPr>
      <dsp:spPr>
        <a:xfrm>
          <a:off x="8750032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Psychologist MHSOP Inpatient Services</a:t>
          </a:r>
        </a:p>
      </dsp:txBody>
      <dsp:txXfrm>
        <a:off x="8750032" y="1631019"/>
        <a:ext cx="722700" cy="361350"/>
      </dsp:txXfrm>
    </dsp:sp>
    <dsp:sp modelId="{8FDBEAFC-4877-448A-869B-9252A59B2BAD}">
      <dsp:nvSpPr>
        <dsp:cNvPr id="0" name=""/>
        <dsp:cNvSpPr/>
      </dsp:nvSpPr>
      <dsp:spPr>
        <a:xfrm>
          <a:off x="8750032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Psychologist MHSOP Community Services</a:t>
          </a:r>
        </a:p>
      </dsp:txBody>
      <dsp:txXfrm>
        <a:off x="8750032" y="2144136"/>
        <a:ext cx="722700" cy="361350"/>
      </dsp:txXfrm>
    </dsp:sp>
    <dsp:sp modelId="{42111DB8-E4BC-4565-A41E-049DC197E166}">
      <dsp:nvSpPr>
        <dsp:cNvPr id="0" name=""/>
        <dsp:cNvSpPr/>
      </dsp:nvSpPr>
      <dsp:spPr>
        <a:xfrm>
          <a:off x="8750032" y="2657254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Neuropsychiatry</a:t>
          </a:r>
        </a:p>
      </dsp:txBody>
      <dsp:txXfrm>
        <a:off x="8750032" y="2657254"/>
        <a:ext cx="722700" cy="361350"/>
      </dsp:txXfrm>
    </dsp:sp>
    <dsp:sp modelId="{BCA8CB19-1EBC-4A97-865D-2CDBC21D07D3}">
      <dsp:nvSpPr>
        <dsp:cNvPr id="0" name=""/>
        <dsp:cNvSpPr/>
      </dsp:nvSpPr>
      <dsp:spPr>
        <a:xfrm>
          <a:off x="8750032" y="3170372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Psychologist for Dementia Services</a:t>
          </a:r>
        </a:p>
      </dsp:txBody>
      <dsp:txXfrm>
        <a:off x="8750032" y="3170372"/>
        <a:ext cx="722700" cy="361350"/>
      </dsp:txXfrm>
    </dsp:sp>
    <dsp:sp modelId="{714D4D66-57CB-44E1-9470-6ECBE1235C2D}">
      <dsp:nvSpPr>
        <dsp:cNvPr id="0" name=""/>
        <dsp:cNvSpPr/>
      </dsp:nvSpPr>
      <dsp:spPr>
        <a:xfrm>
          <a:off x="9443825" y="1117901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Head of Clinical Health Psychology Specialty</a:t>
          </a:r>
        </a:p>
      </dsp:txBody>
      <dsp:txXfrm>
        <a:off x="9443825" y="1117901"/>
        <a:ext cx="722700" cy="361350"/>
      </dsp:txXfrm>
    </dsp:sp>
    <dsp:sp modelId="{4CF35FDC-FF6E-46EC-8488-7BEDC6F728D2}">
      <dsp:nvSpPr>
        <dsp:cNvPr id="0" name=""/>
        <dsp:cNvSpPr/>
      </dsp:nvSpPr>
      <dsp:spPr>
        <a:xfrm>
          <a:off x="9624500" y="163101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Neuropsychology</a:t>
          </a:r>
        </a:p>
      </dsp:txBody>
      <dsp:txXfrm>
        <a:off x="9624500" y="1631019"/>
        <a:ext cx="722700" cy="361350"/>
      </dsp:txXfrm>
    </dsp:sp>
    <dsp:sp modelId="{F13AF662-0B62-48FB-9008-5200E3C81944}">
      <dsp:nvSpPr>
        <dsp:cNvPr id="0" name=""/>
        <dsp:cNvSpPr/>
      </dsp:nvSpPr>
      <dsp:spPr>
        <a:xfrm>
          <a:off x="9624500" y="2144136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Community Brain Injury Team</a:t>
          </a:r>
        </a:p>
      </dsp:txBody>
      <dsp:txXfrm>
        <a:off x="9624500" y="2144136"/>
        <a:ext cx="722700" cy="361350"/>
      </dsp:txXfrm>
    </dsp:sp>
    <dsp:sp modelId="{4D5BDD67-E70C-41A8-B90B-AC09EF160199}">
      <dsp:nvSpPr>
        <dsp:cNvPr id="0" name=""/>
        <dsp:cNvSpPr/>
      </dsp:nvSpPr>
      <dsp:spPr>
        <a:xfrm>
          <a:off x="9624500" y="2657254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Welsh Gender Service</a:t>
          </a:r>
        </a:p>
      </dsp:txBody>
      <dsp:txXfrm>
        <a:off x="9624500" y="2657254"/>
        <a:ext cx="722700" cy="361350"/>
      </dsp:txXfrm>
    </dsp:sp>
    <dsp:sp modelId="{118183BD-B6BD-4E1A-8626-6B1A7843B34F}">
      <dsp:nvSpPr>
        <dsp:cNvPr id="0" name=""/>
        <dsp:cNvSpPr/>
      </dsp:nvSpPr>
      <dsp:spPr>
        <a:xfrm>
          <a:off x="9624500" y="3170372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</a:t>
          </a:r>
          <a:r>
            <a:rPr lang="en-US" sz="600" kern="1200" dirty="0" err="1"/>
            <a:t>Covid</a:t>
          </a:r>
          <a:r>
            <a:rPr lang="en-US" sz="600" kern="1200" dirty="0"/>
            <a:t> Rehab Service</a:t>
          </a:r>
        </a:p>
      </dsp:txBody>
      <dsp:txXfrm>
        <a:off x="9624500" y="3170372"/>
        <a:ext cx="722700" cy="361350"/>
      </dsp:txXfrm>
    </dsp:sp>
    <dsp:sp modelId="{53C10CA3-149D-4946-BB61-3CF917D3A3DF}">
      <dsp:nvSpPr>
        <dsp:cNvPr id="0" name=""/>
        <dsp:cNvSpPr/>
      </dsp:nvSpPr>
      <dsp:spPr>
        <a:xfrm>
          <a:off x="9624500" y="3683489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Nephrology &amp; Transplant</a:t>
          </a:r>
        </a:p>
      </dsp:txBody>
      <dsp:txXfrm>
        <a:off x="9624500" y="3683489"/>
        <a:ext cx="722700" cy="361350"/>
      </dsp:txXfrm>
    </dsp:sp>
    <dsp:sp modelId="{29E37C24-EB13-4C8F-B5A8-F1DB0E88ADE6}">
      <dsp:nvSpPr>
        <dsp:cNvPr id="0" name=""/>
        <dsp:cNvSpPr/>
      </dsp:nvSpPr>
      <dsp:spPr>
        <a:xfrm>
          <a:off x="9624500" y="4196607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Spinal Injury</a:t>
          </a:r>
        </a:p>
      </dsp:txBody>
      <dsp:txXfrm>
        <a:off x="9624500" y="4196607"/>
        <a:ext cx="722700" cy="361350"/>
      </dsp:txXfrm>
    </dsp:sp>
    <dsp:sp modelId="{87C9D121-7AC4-425F-890D-83DE0CB96185}">
      <dsp:nvSpPr>
        <dsp:cNvPr id="0" name=""/>
        <dsp:cNvSpPr/>
      </dsp:nvSpPr>
      <dsp:spPr>
        <a:xfrm>
          <a:off x="9624500" y="4709725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Critical Care</a:t>
          </a:r>
        </a:p>
      </dsp:txBody>
      <dsp:txXfrm>
        <a:off x="9624500" y="4709725"/>
        <a:ext cx="722700" cy="361350"/>
      </dsp:txXfrm>
    </dsp:sp>
    <dsp:sp modelId="{8C5EBDF2-D9D8-4381-AA18-0235A388462B}">
      <dsp:nvSpPr>
        <dsp:cNvPr id="0" name=""/>
        <dsp:cNvSpPr/>
      </dsp:nvSpPr>
      <dsp:spPr>
        <a:xfrm>
          <a:off x="9624500" y="5222842"/>
          <a:ext cx="722700" cy="3613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Consultant for Spinal Cord injury &amp; Chronic Pain Service</a:t>
          </a:r>
        </a:p>
      </dsp:txBody>
      <dsp:txXfrm>
        <a:off x="9624500" y="5222842"/>
        <a:ext cx="722700" cy="361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4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1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51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46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92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88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5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4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6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7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4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55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2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6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0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2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929172-4BF7-429F-BA25-7E9D1A4215EE}" type="datetimeFigureOut">
              <a:rPr lang="en-US" smtClean="0"/>
              <a:t>11/26/2021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66EA62-41C5-4F9A-A915-5B0BC739C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 descr="Organization Char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725084"/>
              </p:ext>
            </p:extLst>
          </p:nvPr>
        </p:nvGraphicFramePr>
        <p:xfrm>
          <a:off x="1484312" y="562063"/>
          <a:ext cx="10352553" cy="618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63F2975-D37F-4476-A4D0-21993CF2E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106961"/>
            <a:ext cx="10018713" cy="455102"/>
          </a:xfrm>
        </p:spPr>
        <p:txBody>
          <a:bodyPr>
            <a:normAutofit/>
          </a:bodyPr>
          <a:lstStyle/>
          <a:p>
            <a:r>
              <a:rPr lang="en-GB" sz="1800" dirty="0"/>
              <a:t>Psychology &amp; Psychological Therapies Directorate</a:t>
            </a:r>
          </a:p>
        </p:txBody>
      </p:sp>
    </p:spTree>
    <p:extLst>
      <p:ext uri="{BB962C8B-B14F-4D97-AF65-F5344CB8AC3E}">
        <p14:creationId xmlns:p14="http://schemas.microsoft.com/office/powerpoint/2010/main" val="1445192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Chart06_16x9.potx" id="{3C4BC011-9EDC-4DFB-8A68-37DEDDFE6C2B}" vid="{D35E8C47-702A-41D1-BDB4-1DA9434A1E6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1669306</Value>
      <Value>1669445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2013-01-21T07:54:00+00:00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ApprovalLog xmlns="4873beb7-5857-4685-be1f-d57550cc96cc" xsi:nil="true"/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TP104001058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875887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LocMarketGroupTiers2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CCCEA7-1327-49DD-AC35-4264F7CCB5D7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0ED8FEBD-5ABD-4CF4-8A24-EAAA08BD57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5EAC7E-3670-4A33-88E9-089AAE82E0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Organizational chart (gray, green, widescreen)</Template>
  <TotalTime>0</TotalTime>
  <Words>182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Psychology &amp; Psychological Therapies Directorate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2021-11-26T11:16:15Z</dcterms:created>
  <dcterms:modified xsi:type="dcterms:W3CDTF">2021-11-26T12:02:50Z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