
<file path=[Content_Types].xml><?xml version="1.0" encoding="utf-8"?>
<Types xmlns="http://schemas.openxmlformats.org/package/2006/content-types">
  <Default Extension="png" ContentType="image/png"/>
  <Default Extension="svg" ContentType="image/svg+xml"/>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7.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8.xml" ContentType="application/vnd.openxmlformats-officedocument.presentationml.notesSlide+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40"/>
  </p:notesMasterIdLst>
  <p:sldIdLst>
    <p:sldId id="256" r:id="rId5"/>
    <p:sldId id="395" r:id="rId6"/>
    <p:sldId id="379" r:id="rId7"/>
    <p:sldId id="277" r:id="rId8"/>
    <p:sldId id="257" r:id="rId9"/>
    <p:sldId id="258" r:id="rId10"/>
    <p:sldId id="392" r:id="rId11"/>
    <p:sldId id="280" r:id="rId12"/>
    <p:sldId id="281" r:id="rId13"/>
    <p:sldId id="381" r:id="rId14"/>
    <p:sldId id="259" r:id="rId15"/>
    <p:sldId id="278" r:id="rId16"/>
    <p:sldId id="261" r:id="rId17"/>
    <p:sldId id="279" r:id="rId18"/>
    <p:sldId id="382" r:id="rId19"/>
    <p:sldId id="262" r:id="rId20"/>
    <p:sldId id="397" r:id="rId21"/>
    <p:sldId id="282" r:id="rId22"/>
    <p:sldId id="389" r:id="rId23"/>
    <p:sldId id="283" r:id="rId24"/>
    <p:sldId id="263" r:id="rId25"/>
    <p:sldId id="264" r:id="rId26"/>
    <p:sldId id="265" r:id="rId27"/>
    <p:sldId id="394" r:id="rId28"/>
    <p:sldId id="393" r:id="rId29"/>
    <p:sldId id="266" r:id="rId30"/>
    <p:sldId id="401" r:id="rId31"/>
    <p:sldId id="387" r:id="rId32"/>
    <p:sldId id="267" r:id="rId33"/>
    <p:sldId id="399" r:id="rId34"/>
    <p:sldId id="404" r:id="rId35"/>
    <p:sldId id="388" r:id="rId36"/>
    <p:sldId id="385" r:id="rId37"/>
    <p:sldId id="378" r:id="rId38"/>
    <p:sldId id="386" r:id="rId3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000"/>
    <a:srgbClr val="C55A11"/>
    <a:srgbClr val="F4B183"/>
    <a:srgbClr val="70AD47"/>
    <a:srgbClr val="8FAAD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1D27176-E09C-47A5-8B71-99044712C9C6}" v="27" dt="2020-06-16T11:43:22.39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4" d="100"/>
          <a:sy n="74" d="100"/>
        </p:scale>
        <p:origin x="732" y="54"/>
      </p:cViewPr>
      <p:guideLst/>
    </p:cSldViewPr>
  </p:slideViewPr>
  <p:notesTextViewPr>
    <p:cViewPr>
      <p:scale>
        <a:sx n="1" d="1"/>
        <a:sy n="1" d="1"/>
      </p:scale>
      <p:origin x="0" y="0"/>
    </p:cViewPr>
  </p:notesTextViewPr>
  <p:notesViewPr>
    <p:cSldViewPr snapToGrid="0">
      <p:cViewPr varScale="1">
        <p:scale>
          <a:sx n="100" d="100"/>
          <a:sy n="100" d="100"/>
        </p:scale>
        <p:origin x="2592" y="7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viewProps" Target="viewProps.xml"/><Relationship Id="rId63"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presProps" Target="presProps.xml"/><Relationship Id="rId62"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llan Wardhaugh" userId="c87ca9460012e21d" providerId="LiveId" clId="{DBD0F152-FE41-C44A-B1FE-3F44091C8FAE}"/>
    <pc:docChg chg="custSel addSld delSld modSld">
      <pc:chgData name="Allan Wardhaugh" userId="c87ca9460012e21d" providerId="LiveId" clId="{DBD0F152-FE41-C44A-B1FE-3F44091C8FAE}" dt="2020-02-15T17:24:14.910" v="755" actId="20577"/>
      <pc:docMkLst>
        <pc:docMk/>
      </pc:docMkLst>
      <pc:sldChg chg="addSp modSp">
        <pc:chgData name="Allan Wardhaugh" userId="c87ca9460012e21d" providerId="LiveId" clId="{DBD0F152-FE41-C44A-B1FE-3F44091C8FAE}" dt="2020-02-15T17:06:26.670" v="112" actId="12"/>
        <pc:sldMkLst>
          <pc:docMk/>
          <pc:sldMk cId="1150935456" sldId="262"/>
        </pc:sldMkLst>
        <pc:spChg chg="add mod">
          <ac:chgData name="Allan Wardhaugh" userId="c87ca9460012e21d" providerId="LiveId" clId="{DBD0F152-FE41-C44A-B1FE-3F44091C8FAE}" dt="2020-02-15T17:06:26.670" v="112" actId="12"/>
          <ac:spMkLst>
            <pc:docMk/>
            <pc:sldMk cId="1150935456" sldId="262"/>
            <ac:spMk id="3" creationId="{58AC2A19-E41B-CF4A-87C3-C948BADF07EE}"/>
          </ac:spMkLst>
        </pc:spChg>
      </pc:sldChg>
      <pc:sldChg chg="modSp">
        <pc:chgData name="Allan Wardhaugh" userId="c87ca9460012e21d" providerId="LiveId" clId="{DBD0F152-FE41-C44A-B1FE-3F44091C8FAE}" dt="2020-02-15T17:19:12.907" v="597" actId="20577"/>
        <pc:sldMkLst>
          <pc:docMk/>
          <pc:sldMk cId="3626954389" sldId="267"/>
        </pc:sldMkLst>
        <pc:spChg chg="mod">
          <ac:chgData name="Allan Wardhaugh" userId="c87ca9460012e21d" providerId="LiveId" clId="{DBD0F152-FE41-C44A-B1FE-3F44091C8FAE}" dt="2020-02-15T17:19:12.907" v="597" actId="20577"/>
          <ac:spMkLst>
            <pc:docMk/>
            <pc:sldMk cId="3626954389" sldId="267"/>
            <ac:spMk id="2" creationId="{ED73C33A-4E36-4D46-98DF-F643AD116021}"/>
          </ac:spMkLst>
        </pc:spChg>
      </pc:sldChg>
      <pc:sldChg chg="addSp delSp modSp">
        <pc:chgData name="Allan Wardhaugh" userId="c87ca9460012e21d" providerId="LiveId" clId="{DBD0F152-FE41-C44A-B1FE-3F44091C8FAE}" dt="2020-02-15T17:10:43.708" v="279" actId="20577"/>
        <pc:sldMkLst>
          <pc:docMk/>
          <pc:sldMk cId="4294457772" sldId="283"/>
        </pc:sldMkLst>
        <pc:spChg chg="add del mod">
          <ac:chgData name="Allan Wardhaugh" userId="c87ca9460012e21d" providerId="LiveId" clId="{DBD0F152-FE41-C44A-B1FE-3F44091C8FAE}" dt="2020-02-15T17:10:34.096" v="275" actId="478"/>
          <ac:spMkLst>
            <pc:docMk/>
            <pc:sldMk cId="4294457772" sldId="283"/>
            <ac:spMk id="3" creationId="{5538261A-3C3B-D542-BC21-91F30625E34E}"/>
          </ac:spMkLst>
        </pc:spChg>
        <pc:spChg chg="mod">
          <ac:chgData name="Allan Wardhaugh" userId="c87ca9460012e21d" providerId="LiveId" clId="{DBD0F152-FE41-C44A-B1FE-3F44091C8FAE}" dt="2020-02-15T17:10:43.708" v="279" actId="20577"/>
          <ac:spMkLst>
            <pc:docMk/>
            <pc:sldMk cId="4294457772" sldId="283"/>
            <ac:spMk id="4" creationId="{25E1F4F8-7795-4DCA-9DCC-19F99245859B}"/>
          </ac:spMkLst>
        </pc:spChg>
      </pc:sldChg>
      <pc:sldChg chg="modSp new mod modClrScheme chgLayout">
        <pc:chgData name="Allan Wardhaugh" userId="c87ca9460012e21d" providerId="LiveId" clId="{DBD0F152-FE41-C44A-B1FE-3F44091C8FAE}" dt="2020-02-15T17:16:31.168" v="409" actId="20577"/>
        <pc:sldMkLst>
          <pc:docMk/>
          <pc:sldMk cId="1119003820" sldId="379"/>
        </pc:sldMkLst>
        <pc:spChg chg="mod ord">
          <ac:chgData name="Allan Wardhaugh" userId="c87ca9460012e21d" providerId="LiveId" clId="{DBD0F152-FE41-C44A-B1FE-3F44091C8FAE}" dt="2020-02-15T17:15:00.256" v="290" actId="700"/>
          <ac:spMkLst>
            <pc:docMk/>
            <pc:sldMk cId="1119003820" sldId="379"/>
            <ac:spMk id="2" creationId="{A8013887-2829-F74D-978C-6C15D5CA21FD}"/>
          </ac:spMkLst>
        </pc:spChg>
        <pc:spChg chg="mod ord">
          <ac:chgData name="Allan Wardhaugh" userId="c87ca9460012e21d" providerId="LiveId" clId="{DBD0F152-FE41-C44A-B1FE-3F44091C8FAE}" dt="2020-02-15T17:16:31.168" v="409" actId="20577"/>
          <ac:spMkLst>
            <pc:docMk/>
            <pc:sldMk cId="1119003820" sldId="379"/>
            <ac:spMk id="3" creationId="{2481E218-25B8-0047-BAA9-0B7EA2EA5F75}"/>
          </ac:spMkLst>
        </pc:spChg>
      </pc:sldChg>
      <pc:sldChg chg="new">
        <pc:chgData name="Allan Wardhaugh" userId="c87ca9460012e21d" providerId="LiveId" clId="{DBD0F152-FE41-C44A-B1FE-3F44091C8FAE}" dt="2020-02-15T17:16:37.321" v="410" actId="680"/>
        <pc:sldMkLst>
          <pc:docMk/>
          <pc:sldMk cId="1385727773" sldId="380"/>
        </pc:sldMkLst>
      </pc:sldChg>
      <pc:sldChg chg="modSp new mod modClrScheme chgLayout">
        <pc:chgData name="Allan Wardhaugh" userId="c87ca9460012e21d" providerId="LiveId" clId="{DBD0F152-FE41-C44A-B1FE-3F44091C8FAE}" dt="2020-02-15T17:18:06.642" v="542" actId="20577"/>
        <pc:sldMkLst>
          <pc:docMk/>
          <pc:sldMk cId="4059993862" sldId="381"/>
        </pc:sldMkLst>
        <pc:spChg chg="mod ord">
          <ac:chgData name="Allan Wardhaugh" userId="c87ca9460012e21d" providerId="LiveId" clId="{DBD0F152-FE41-C44A-B1FE-3F44091C8FAE}" dt="2020-02-15T17:17:48.657" v="513" actId="25668"/>
          <ac:spMkLst>
            <pc:docMk/>
            <pc:sldMk cId="4059993862" sldId="381"/>
            <ac:spMk id="2" creationId="{3082EECB-C613-2F42-9652-1F8AAE784114}"/>
          </ac:spMkLst>
        </pc:spChg>
        <pc:spChg chg="mod ord">
          <ac:chgData name="Allan Wardhaugh" userId="c87ca9460012e21d" providerId="LiveId" clId="{DBD0F152-FE41-C44A-B1FE-3F44091C8FAE}" dt="2020-02-15T17:18:06.642" v="542" actId="20577"/>
          <ac:spMkLst>
            <pc:docMk/>
            <pc:sldMk cId="4059993862" sldId="381"/>
            <ac:spMk id="3" creationId="{F35912D7-C6CC-8B4A-AC8D-833AB7485591}"/>
          </ac:spMkLst>
        </pc:spChg>
      </pc:sldChg>
      <pc:sldChg chg="modSp new">
        <pc:chgData name="Allan Wardhaugh" userId="c87ca9460012e21d" providerId="LiveId" clId="{DBD0F152-FE41-C44A-B1FE-3F44091C8FAE}" dt="2020-02-15T17:20:12.954" v="649" actId="20577"/>
        <pc:sldMkLst>
          <pc:docMk/>
          <pc:sldMk cId="2170734067" sldId="382"/>
        </pc:sldMkLst>
        <pc:spChg chg="mod">
          <ac:chgData name="Allan Wardhaugh" userId="c87ca9460012e21d" providerId="LiveId" clId="{DBD0F152-FE41-C44A-B1FE-3F44091C8FAE}" dt="2020-02-15T17:19:49.334" v="603" actId="20577"/>
          <ac:spMkLst>
            <pc:docMk/>
            <pc:sldMk cId="2170734067" sldId="382"/>
            <ac:spMk id="2" creationId="{C1854744-1DBD-3A4D-99CB-1D8920946AAA}"/>
          </ac:spMkLst>
        </pc:spChg>
        <pc:spChg chg="mod">
          <ac:chgData name="Allan Wardhaugh" userId="c87ca9460012e21d" providerId="LiveId" clId="{DBD0F152-FE41-C44A-B1FE-3F44091C8FAE}" dt="2020-02-15T17:20:12.954" v="649" actId="20577"/>
          <ac:spMkLst>
            <pc:docMk/>
            <pc:sldMk cId="2170734067" sldId="382"/>
            <ac:spMk id="3" creationId="{BB4A18ED-D201-0140-A47B-A80A626CED5A}"/>
          </ac:spMkLst>
        </pc:spChg>
      </pc:sldChg>
      <pc:sldChg chg="modSp new mod modClrScheme chgLayout">
        <pc:chgData name="Allan Wardhaugh" userId="c87ca9460012e21d" providerId="LiveId" clId="{DBD0F152-FE41-C44A-B1FE-3F44091C8FAE}" dt="2020-02-15T17:21:21.170" v="695" actId="20577"/>
        <pc:sldMkLst>
          <pc:docMk/>
          <pc:sldMk cId="1942920061" sldId="383"/>
        </pc:sldMkLst>
        <pc:spChg chg="mod ord">
          <ac:chgData name="Allan Wardhaugh" userId="c87ca9460012e21d" providerId="LiveId" clId="{DBD0F152-FE41-C44A-B1FE-3F44091C8FAE}" dt="2020-02-15T17:21:03.079" v="658" actId="20577"/>
          <ac:spMkLst>
            <pc:docMk/>
            <pc:sldMk cId="1942920061" sldId="383"/>
            <ac:spMk id="2" creationId="{1154F977-BD55-6F4D-A1A4-291F22D22EAF}"/>
          </ac:spMkLst>
        </pc:spChg>
        <pc:spChg chg="mod ord">
          <ac:chgData name="Allan Wardhaugh" userId="c87ca9460012e21d" providerId="LiveId" clId="{DBD0F152-FE41-C44A-B1FE-3F44091C8FAE}" dt="2020-02-15T17:21:21.170" v="695" actId="20577"/>
          <ac:spMkLst>
            <pc:docMk/>
            <pc:sldMk cId="1942920061" sldId="383"/>
            <ac:spMk id="3" creationId="{96F2C03A-2FF6-E240-A094-D0AAB4EA54BA}"/>
          </ac:spMkLst>
        </pc:spChg>
      </pc:sldChg>
      <pc:sldChg chg="new del">
        <pc:chgData name="Allan Wardhaugh" userId="c87ca9460012e21d" providerId="LiveId" clId="{DBD0F152-FE41-C44A-B1FE-3F44091C8FAE}" dt="2020-02-15T17:20:41.017" v="651" actId="2696"/>
        <pc:sldMkLst>
          <pc:docMk/>
          <pc:sldMk cId="2141710391" sldId="383"/>
        </pc:sldMkLst>
      </pc:sldChg>
      <pc:sldChg chg="modSp new mod modClrScheme chgLayout">
        <pc:chgData name="Allan Wardhaugh" userId="c87ca9460012e21d" providerId="LiveId" clId="{DBD0F152-FE41-C44A-B1FE-3F44091C8FAE}" dt="2020-02-15T17:24:14.910" v="755" actId="20577"/>
        <pc:sldMkLst>
          <pc:docMk/>
          <pc:sldMk cId="3775023853" sldId="384"/>
        </pc:sldMkLst>
        <pc:spChg chg="mod ord">
          <ac:chgData name="Allan Wardhaugh" userId="c87ca9460012e21d" providerId="LiveId" clId="{DBD0F152-FE41-C44A-B1FE-3F44091C8FAE}" dt="2020-02-15T17:23:45.302" v="712" actId="20577"/>
          <ac:spMkLst>
            <pc:docMk/>
            <pc:sldMk cId="3775023853" sldId="384"/>
            <ac:spMk id="2" creationId="{3608E741-EB8C-E748-995D-2F5093CECE1F}"/>
          </ac:spMkLst>
        </pc:spChg>
        <pc:spChg chg="mod ord">
          <ac:chgData name="Allan Wardhaugh" userId="c87ca9460012e21d" providerId="LiveId" clId="{DBD0F152-FE41-C44A-B1FE-3F44091C8FAE}" dt="2020-02-15T17:24:14.910" v="755" actId="20577"/>
          <ac:spMkLst>
            <pc:docMk/>
            <pc:sldMk cId="3775023853" sldId="384"/>
            <ac:spMk id="3" creationId="{EFC1BE4C-8F30-0844-8674-BF5346C331F9}"/>
          </ac:spMkLst>
        </pc:spChg>
      </pc:sldChg>
    </pc:docChg>
  </pc:docChgLst>
  <pc:docChgLst>
    <pc:chgData name="Allan Wardhaugh" userId="c87ca9460012e21d" providerId="LiveId" clId="{E1D27176-E09C-47A5-8B71-99044712C9C6}"/>
    <pc:docChg chg="undo custSel addSld delSld modSld">
      <pc:chgData name="Allan Wardhaugh" userId="c87ca9460012e21d" providerId="LiveId" clId="{E1D27176-E09C-47A5-8B71-99044712C9C6}" dt="2020-06-16T11:49:56.840" v="1807" actId="20577"/>
      <pc:docMkLst>
        <pc:docMk/>
      </pc:docMkLst>
      <pc:sldChg chg="modSp mod">
        <pc:chgData name="Allan Wardhaugh" userId="c87ca9460012e21d" providerId="LiveId" clId="{E1D27176-E09C-47A5-8B71-99044712C9C6}" dt="2020-06-16T11:48:26.391" v="1806" actId="20577"/>
        <pc:sldMkLst>
          <pc:docMk/>
          <pc:sldMk cId="4070833023" sldId="263"/>
        </pc:sldMkLst>
        <pc:spChg chg="mod">
          <ac:chgData name="Allan Wardhaugh" userId="c87ca9460012e21d" providerId="LiveId" clId="{E1D27176-E09C-47A5-8B71-99044712C9C6}" dt="2020-06-16T11:48:26.391" v="1806" actId="20577"/>
          <ac:spMkLst>
            <pc:docMk/>
            <pc:sldMk cId="4070833023" sldId="263"/>
            <ac:spMk id="2" creationId="{8A320284-A745-425F-8882-FA268F6E8CC6}"/>
          </ac:spMkLst>
        </pc:spChg>
      </pc:sldChg>
      <pc:sldChg chg="modSp mod">
        <pc:chgData name="Allan Wardhaugh" userId="c87ca9460012e21d" providerId="LiveId" clId="{E1D27176-E09C-47A5-8B71-99044712C9C6}" dt="2020-06-16T11:49:56.840" v="1807" actId="20577"/>
        <pc:sldMkLst>
          <pc:docMk/>
          <pc:sldMk cId="183658914" sldId="387"/>
        </pc:sldMkLst>
        <pc:spChg chg="mod">
          <ac:chgData name="Allan Wardhaugh" userId="c87ca9460012e21d" providerId="LiveId" clId="{E1D27176-E09C-47A5-8B71-99044712C9C6}" dt="2020-06-16T11:49:56.840" v="1807" actId="20577"/>
          <ac:spMkLst>
            <pc:docMk/>
            <pc:sldMk cId="183658914" sldId="387"/>
            <ac:spMk id="3" creationId="{BB4A18ED-D201-0140-A47B-A80A626CED5A}"/>
          </ac:spMkLst>
        </pc:spChg>
      </pc:sldChg>
      <pc:sldChg chg="addSp modSp mod">
        <pc:chgData name="Allan Wardhaugh" userId="c87ca9460012e21d" providerId="LiveId" clId="{E1D27176-E09C-47A5-8B71-99044712C9C6}" dt="2020-06-16T11:44:31.661" v="1792" actId="20577"/>
        <pc:sldMkLst>
          <pc:docMk/>
          <pc:sldMk cId="2075794473" sldId="397"/>
        </pc:sldMkLst>
        <pc:spChg chg="add mod">
          <ac:chgData name="Allan Wardhaugh" userId="c87ca9460012e21d" providerId="LiveId" clId="{E1D27176-E09C-47A5-8B71-99044712C9C6}" dt="2020-06-16T11:43:56.445" v="1760" actId="1076"/>
          <ac:spMkLst>
            <pc:docMk/>
            <pc:sldMk cId="2075794473" sldId="397"/>
            <ac:spMk id="2" creationId="{A86BA2EA-FAA9-404D-8382-53881C347F4B}"/>
          </ac:spMkLst>
        </pc:spChg>
        <pc:spChg chg="add mod">
          <ac:chgData name="Allan Wardhaugh" userId="c87ca9460012e21d" providerId="LiveId" clId="{E1D27176-E09C-47A5-8B71-99044712C9C6}" dt="2020-06-16T11:44:31.661" v="1792" actId="20577"/>
          <ac:spMkLst>
            <pc:docMk/>
            <pc:sldMk cId="2075794473" sldId="397"/>
            <ac:spMk id="4" creationId="{AFDFBE78-0CFD-47BD-AD5F-D900FC2B8B9D}"/>
          </ac:spMkLst>
        </pc:spChg>
        <pc:spChg chg="mod">
          <ac:chgData name="Allan Wardhaugh" userId="c87ca9460012e21d" providerId="LiveId" clId="{E1D27176-E09C-47A5-8B71-99044712C9C6}" dt="2020-06-16T11:44:25.192" v="1791" actId="20577"/>
          <ac:spMkLst>
            <pc:docMk/>
            <pc:sldMk cId="2075794473" sldId="397"/>
            <ac:spMk id="5" creationId="{B0946422-336A-4214-A845-E2A480D2C8F4}"/>
          </ac:spMkLst>
        </pc:spChg>
      </pc:sldChg>
      <pc:sldChg chg="del">
        <pc:chgData name="Allan Wardhaugh" userId="c87ca9460012e21d" providerId="LiveId" clId="{E1D27176-E09C-47A5-8B71-99044712C9C6}" dt="2020-06-16T11:44:46.906" v="1793" actId="2696"/>
        <pc:sldMkLst>
          <pc:docMk/>
          <pc:sldMk cId="655828329" sldId="398"/>
        </pc:sldMkLst>
      </pc:sldChg>
      <pc:sldChg chg="addSp delSp modSp new add del mod">
        <pc:chgData name="Allan Wardhaugh" userId="c87ca9460012e21d" providerId="LiveId" clId="{E1D27176-E09C-47A5-8B71-99044712C9C6}" dt="2020-06-16T11:41:29.997" v="1729" actId="1076"/>
        <pc:sldMkLst>
          <pc:docMk/>
          <pc:sldMk cId="1210465385" sldId="401"/>
        </pc:sldMkLst>
        <pc:spChg chg="mod">
          <ac:chgData name="Allan Wardhaugh" userId="c87ca9460012e21d" providerId="LiveId" clId="{E1D27176-E09C-47A5-8B71-99044712C9C6}" dt="2020-06-16T11:13:34.982" v="37" actId="20577"/>
          <ac:spMkLst>
            <pc:docMk/>
            <pc:sldMk cId="1210465385" sldId="401"/>
            <ac:spMk id="2" creationId="{E75A4FC0-769F-47CD-ACE4-52AB210E7D3F}"/>
          </ac:spMkLst>
        </pc:spChg>
        <pc:spChg chg="del mod">
          <ac:chgData name="Allan Wardhaugh" userId="c87ca9460012e21d" providerId="LiveId" clId="{E1D27176-E09C-47A5-8B71-99044712C9C6}" dt="2020-06-16T11:15:24.666" v="105" actId="12084"/>
          <ac:spMkLst>
            <pc:docMk/>
            <pc:sldMk cId="1210465385" sldId="401"/>
            <ac:spMk id="3" creationId="{9AD8280C-DBC9-4691-AF16-79AA105909C4}"/>
          </ac:spMkLst>
        </pc:spChg>
        <pc:spChg chg="add mod">
          <ac:chgData name="Allan Wardhaugh" userId="c87ca9460012e21d" providerId="LiveId" clId="{E1D27176-E09C-47A5-8B71-99044712C9C6}" dt="2020-06-16T11:32:26.817" v="1481" actId="313"/>
          <ac:spMkLst>
            <pc:docMk/>
            <pc:sldMk cId="1210465385" sldId="401"/>
            <ac:spMk id="9" creationId="{DBBDAD56-FB27-4928-BC3A-8DC3996C1506}"/>
          </ac:spMkLst>
        </pc:spChg>
        <pc:spChg chg="add del mod">
          <ac:chgData name="Allan Wardhaugh" userId="c87ca9460012e21d" providerId="LiveId" clId="{E1D27176-E09C-47A5-8B71-99044712C9C6}" dt="2020-06-16T11:39:22.221" v="1717" actId="12084"/>
          <ac:spMkLst>
            <pc:docMk/>
            <pc:sldMk cId="1210465385" sldId="401"/>
            <ac:spMk id="10" creationId="{F6CA3BE3-2EB9-47DB-9D7F-9DD5D4F5019B}"/>
          </ac:spMkLst>
        </pc:spChg>
        <pc:spChg chg="add mod">
          <ac:chgData name="Allan Wardhaugh" userId="c87ca9460012e21d" providerId="LiveId" clId="{E1D27176-E09C-47A5-8B71-99044712C9C6}" dt="2020-06-16T11:40:54.474" v="1727" actId="207"/>
          <ac:spMkLst>
            <pc:docMk/>
            <pc:sldMk cId="1210465385" sldId="401"/>
            <ac:spMk id="11" creationId="{1E4C130A-A7A7-4548-A420-7EA46A18F20A}"/>
          </ac:spMkLst>
        </pc:spChg>
        <pc:graphicFrameChg chg="add mod">
          <ac:chgData name="Allan Wardhaugh" userId="c87ca9460012e21d" providerId="LiveId" clId="{E1D27176-E09C-47A5-8B71-99044712C9C6}" dt="2020-06-16T11:31:34.213" v="1386" actId="1076"/>
          <ac:graphicFrameMkLst>
            <pc:docMk/>
            <pc:sldMk cId="1210465385" sldId="401"/>
            <ac:graphicFrameMk id="4" creationId="{F8E91786-B032-47CC-A0E5-7752A35AEC57}"/>
          </ac:graphicFrameMkLst>
        </pc:graphicFrameChg>
        <pc:graphicFrameChg chg="add mod">
          <ac:chgData name="Allan Wardhaugh" userId="c87ca9460012e21d" providerId="LiveId" clId="{E1D27176-E09C-47A5-8B71-99044712C9C6}" dt="2020-06-16T11:41:29.997" v="1729" actId="1076"/>
          <ac:graphicFrameMkLst>
            <pc:docMk/>
            <pc:sldMk cId="1210465385" sldId="401"/>
            <ac:graphicFrameMk id="12" creationId="{A75A8ED6-C264-4105-BEEA-D8A108A00B3D}"/>
          </ac:graphicFrameMkLst>
        </pc:graphicFrameChg>
        <pc:picChg chg="add mod">
          <ac:chgData name="Allan Wardhaugh" userId="c87ca9460012e21d" providerId="LiveId" clId="{E1D27176-E09C-47A5-8B71-99044712C9C6}" dt="2020-06-16T11:31:38.886" v="1387" actId="1076"/>
          <ac:picMkLst>
            <pc:docMk/>
            <pc:sldMk cId="1210465385" sldId="401"/>
            <ac:picMk id="6" creationId="{7B89372C-EED3-4DAC-83A5-3A0A78BBB08F}"/>
          </ac:picMkLst>
        </pc:picChg>
        <pc:picChg chg="add mod">
          <ac:chgData name="Allan Wardhaugh" userId="c87ca9460012e21d" providerId="LiveId" clId="{E1D27176-E09C-47A5-8B71-99044712C9C6}" dt="2020-06-16T11:31:43.429" v="1388" actId="1076"/>
          <ac:picMkLst>
            <pc:docMk/>
            <pc:sldMk cId="1210465385" sldId="401"/>
            <ac:picMk id="8" creationId="{C61993DD-C886-4C6B-AA72-62EF194284B7}"/>
          </ac:picMkLst>
        </pc:picChg>
      </pc:sldChg>
      <pc:sldChg chg="addSp delSp modSp add del mod">
        <pc:chgData name="Allan Wardhaugh" userId="c87ca9460012e21d" providerId="LiveId" clId="{E1D27176-E09C-47A5-8B71-99044712C9C6}" dt="2020-06-16T11:20:17.344" v="159"/>
        <pc:sldMkLst>
          <pc:docMk/>
          <pc:sldMk cId="3785468849" sldId="402"/>
        </pc:sldMkLst>
        <pc:spChg chg="mod">
          <ac:chgData name="Allan Wardhaugh" userId="c87ca9460012e21d" providerId="LiveId" clId="{E1D27176-E09C-47A5-8B71-99044712C9C6}" dt="2020-06-16T11:20:16.160" v="158" actId="20577"/>
          <ac:spMkLst>
            <pc:docMk/>
            <pc:sldMk cId="3785468849" sldId="402"/>
            <ac:spMk id="2" creationId="{99CA5252-9DE9-4198-9F27-DAB1065330CF}"/>
          </ac:spMkLst>
        </pc:spChg>
        <pc:spChg chg="add del">
          <ac:chgData name="Allan Wardhaugh" userId="c87ca9460012e21d" providerId="LiveId" clId="{E1D27176-E09C-47A5-8B71-99044712C9C6}" dt="2020-06-16T11:20:14.084" v="156" actId="478"/>
          <ac:spMkLst>
            <pc:docMk/>
            <pc:sldMk cId="3785468849" sldId="402"/>
            <ac:spMk id="3" creationId="{99180293-7203-4F56-AD3F-88C36F5ACF24}"/>
          </ac:spMkLst>
        </pc:spChg>
        <pc:spChg chg="add del">
          <ac:chgData name="Allan Wardhaugh" userId="c87ca9460012e21d" providerId="LiveId" clId="{E1D27176-E09C-47A5-8B71-99044712C9C6}" dt="2020-06-16T11:20:15.389" v="157" actId="478"/>
          <ac:spMkLst>
            <pc:docMk/>
            <pc:sldMk cId="3785468849" sldId="402"/>
            <ac:spMk id="4" creationId="{CF5FD9A5-2A45-44EA-BF28-60AD8A150EE5}"/>
          </ac:spMkLst>
        </pc:spChg>
        <pc:graphicFrameChg chg="add del mod">
          <ac:chgData name="Allan Wardhaugh" userId="c87ca9460012e21d" providerId="LiveId" clId="{E1D27176-E09C-47A5-8B71-99044712C9C6}" dt="2020-06-16T11:20:13.287" v="155"/>
          <ac:graphicFrameMkLst>
            <pc:docMk/>
            <pc:sldMk cId="3785468849" sldId="402"/>
            <ac:graphicFrameMk id="6" creationId="{3FB17D8E-CA8D-45DF-B290-8753D928E029}"/>
          </ac:graphicFrameMkLst>
        </pc:graphicFrameChg>
        <pc:picChg chg="add del mod">
          <ac:chgData name="Allan Wardhaugh" userId="c87ca9460012e21d" providerId="LiveId" clId="{E1D27176-E09C-47A5-8B71-99044712C9C6}" dt="2020-06-16T11:20:13.287" v="155"/>
          <ac:picMkLst>
            <pc:docMk/>
            <pc:sldMk cId="3785468849" sldId="402"/>
            <ac:picMk id="7" creationId="{26DB89A8-5822-4363-AC46-86C82FFC8809}"/>
          </ac:picMkLst>
        </pc:picChg>
        <pc:picChg chg="add del mod">
          <ac:chgData name="Allan Wardhaugh" userId="c87ca9460012e21d" providerId="LiveId" clId="{E1D27176-E09C-47A5-8B71-99044712C9C6}" dt="2020-06-16T11:20:13.287" v="155"/>
          <ac:picMkLst>
            <pc:docMk/>
            <pc:sldMk cId="3785468849" sldId="402"/>
            <ac:picMk id="8" creationId="{DBF57958-A53F-48DB-9B98-90D4913D3BB8}"/>
          </ac:picMkLst>
        </pc:picChg>
      </pc:sldChg>
    </pc:docChg>
  </pc:docChgLst>
  <pc:docChgLst>
    <pc:chgData name="Allan Wardhaugh" userId="c87ca9460012e21d" providerId="LiveId" clId="{469FABF1-4367-4CB5-9DDA-8C82FBA9CCA0}"/>
    <pc:docChg chg="undo custSel mod addSld delSld modSld sldOrd modMainMaster">
      <pc:chgData name="Allan Wardhaugh" userId="c87ca9460012e21d" providerId="LiveId" clId="{469FABF1-4367-4CB5-9DDA-8C82FBA9CCA0}" dt="2020-04-30T09:38:42.007" v="30342" actId="20577"/>
      <pc:docMkLst>
        <pc:docMk/>
      </pc:docMkLst>
      <pc:sldChg chg="addSp delSp modSp mod setBg delDesignElem">
        <pc:chgData name="Allan Wardhaugh" userId="c87ca9460012e21d" providerId="LiveId" clId="{469FABF1-4367-4CB5-9DDA-8C82FBA9CCA0}" dt="2020-02-17T18:19:52.243" v="26696" actId="6549"/>
        <pc:sldMkLst>
          <pc:docMk/>
          <pc:sldMk cId="1705166476" sldId="256"/>
        </pc:sldMkLst>
        <pc:spChg chg="mod">
          <ac:chgData name="Allan Wardhaugh" userId="c87ca9460012e21d" providerId="LiveId" clId="{469FABF1-4367-4CB5-9DDA-8C82FBA9CCA0}" dt="2020-02-17T18:19:52.243" v="26696" actId="6549"/>
          <ac:spMkLst>
            <pc:docMk/>
            <pc:sldMk cId="1705166476" sldId="256"/>
            <ac:spMk id="2" creationId="{6E4C7023-8ED9-49E5-AB52-9CDF8D22A4CA}"/>
          </ac:spMkLst>
        </pc:spChg>
        <pc:spChg chg="mod">
          <ac:chgData name="Allan Wardhaugh" userId="c87ca9460012e21d" providerId="LiveId" clId="{469FABF1-4367-4CB5-9DDA-8C82FBA9CCA0}" dt="2020-02-17T17:25:39.407" v="26243" actId="26606"/>
          <ac:spMkLst>
            <pc:docMk/>
            <pc:sldMk cId="1705166476" sldId="256"/>
            <ac:spMk id="3" creationId="{6E61A4A1-7D14-4C7A-9E30-E6AE3A7E2798}"/>
          </ac:spMkLst>
        </pc:spChg>
        <pc:spChg chg="add del mod">
          <ac:chgData name="Allan Wardhaugh" userId="c87ca9460012e21d" providerId="LiveId" clId="{469FABF1-4367-4CB5-9DDA-8C82FBA9CCA0}" dt="2020-02-17T17:16:16.569" v="26220" actId="478"/>
          <ac:spMkLst>
            <pc:docMk/>
            <pc:sldMk cId="1705166476" sldId="256"/>
            <ac:spMk id="6" creationId="{8E124A7B-C513-4B0E-B4F3-56719F915712}"/>
          </ac:spMkLst>
        </pc:spChg>
        <pc:spChg chg="add del">
          <ac:chgData name="Allan Wardhaugh" userId="c87ca9460012e21d" providerId="LiveId" clId="{469FABF1-4367-4CB5-9DDA-8C82FBA9CCA0}" dt="2020-02-17T17:25:39.407" v="26243" actId="26606"/>
          <ac:spMkLst>
            <pc:docMk/>
            <pc:sldMk cId="1705166476" sldId="256"/>
            <ac:spMk id="8" creationId="{559AE206-7EBA-4D33-8BC9-9D8158553F0E}"/>
          </ac:spMkLst>
        </pc:spChg>
        <pc:spChg chg="add del">
          <ac:chgData name="Allan Wardhaugh" userId="c87ca9460012e21d" providerId="LiveId" clId="{469FABF1-4367-4CB5-9DDA-8C82FBA9CCA0}" dt="2020-02-17T17:25:39.407" v="26243" actId="26606"/>
          <ac:spMkLst>
            <pc:docMk/>
            <pc:sldMk cId="1705166476" sldId="256"/>
            <ac:spMk id="10" creationId="{6437D937-A7F1-4011-92B4-328E5BE1B166}"/>
          </ac:spMkLst>
        </pc:spChg>
        <pc:spChg chg="add del">
          <ac:chgData name="Allan Wardhaugh" userId="c87ca9460012e21d" providerId="LiveId" clId="{469FABF1-4367-4CB5-9DDA-8C82FBA9CCA0}" dt="2020-02-17T17:25:39.407" v="26243" actId="26606"/>
          <ac:spMkLst>
            <pc:docMk/>
            <pc:sldMk cId="1705166476" sldId="256"/>
            <ac:spMk id="12" creationId="{B672F332-AF08-46C6-94F0-77684310D7B7}"/>
          </ac:spMkLst>
        </pc:spChg>
        <pc:spChg chg="add del">
          <ac:chgData name="Allan Wardhaugh" userId="c87ca9460012e21d" providerId="LiveId" clId="{469FABF1-4367-4CB5-9DDA-8C82FBA9CCA0}" dt="2020-02-17T17:25:39.407" v="26243" actId="26606"/>
          <ac:spMkLst>
            <pc:docMk/>
            <pc:sldMk cId="1705166476" sldId="256"/>
            <ac:spMk id="14" creationId="{34244EF8-D73A-40E1-BE73-D46E6B4B04ED}"/>
          </ac:spMkLst>
        </pc:spChg>
        <pc:spChg chg="add del">
          <ac:chgData name="Allan Wardhaugh" userId="c87ca9460012e21d" providerId="LiveId" clId="{469FABF1-4367-4CB5-9DDA-8C82FBA9CCA0}" dt="2020-02-17T17:25:39.407" v="26243" actId="26606"/>
          <ac:spMkLst>
            <pc:docMk/>
            <pc:sldMk cId="1705166476" sldId="256"/>
            <ac:spMk id="16" creationId="{AB84D7E8-4ECB-42D7-ADBF-01689B0F24AE}"/>
          </ac:spMkLst>
        </pc:spChg>
        <pc:spChg chg="add">
          <ac:chgData name="Allan Wardhaugh" userId="c87ca9460012e21d" providerId="LiveId" clId="{469FABF1-4367-4CB5-9DDA-8C82FBA9CCA0}" dt="2020-02-17T17:25:39.407" v="26243" actId="26606"/>
          <ac:spMkLst>
            <pc:docMk/>
            <pc:sldMk cId="1705166476" sldId="256"/>
            <ac:spMk id="23" creationId="{F40CA114-B78B-4E3B-A785-96745276B6FB}"/>
          </ac:spMkLst>
        </pc:spChg>
        <pc:picChg chg="add del mod">
          <ac:chgData name="Allan Wardhaugh" userId="c87ca9460012e21d" providerId="LiveId" clId="{469FABF1-4367-4CB5-9DDA-8C82FBA9CCA0}" dt="2020-02-17T17:16:16.569" v="26220" actId="478"/>
          <ac:picMkLst>
            <pc:docMk/>
            <pc:sldMk cId="1705166476" sldId="256"/>
            <ac:picMk id="5" creationId="{EFD1E382-46C3-4EA5-B482-FA28817FB698}"/>
          </ac:picMkLst>
        </pc:picChg>
        <pc:picChg chg="add del mod ord">
          <ac:chgData name="Allan Wardhaugh" userId="c87ca9460012e21d" providerId="LiveId" clId="{469FABF1-4367-4CB5-9DDA-8C82FBA9CCA0}" dt="2020-02-17T17:24:52.946" v="26239" actId="478"/>
          <ac:picMkLst>
            <pc:docMk/>
            <pc:sldMk cId="1705166476" sldId="256"/>
            <ac:picMk id="9" creationId="{EDD6BC58-77F4-42C1-B968-377AB2034DEB}"/>
          </ac:picMkLst>
        </pc:picChg>
        <pc:picChg chg="add mod ord">
          <ac:chgData name="Allan Wardhaugh" userId="c87ca9460012e21d" providerId="LiveId" clId="{469FABF1-4367-4CB5-9DDA-8C82FBA9CCA0}" dt="2020-02-17T17:25:39.407" v="26243" actId="26606"/>
          <ac:picMkLst>
            <pc:docMk/>
            <pc:sldMk cId="1705166476" sldId="256"/>
            <ac:picMk id="13" creationId="{B2F64FB7-AB8B-45D5-AD55-4AE79E309C92}"/>
          </ac:picMkLst>
        </pc:picChg>
        <pc:picChg chg="add mod">
          <ac:chgData name="Allan Wardhaugh" userId="c87ca9460012e21d" providerId="LiveId" clId="{469FABF1-4367-4CB5-9DDA-8C82FBA9CCA0}" dt="2020-02-17T17:26:18.066" v="26251" actId="1076"/>
          <ac:picMkLst>
            <pc:docMk/>
            <pc:sldMk cId="1705166476" sldId="256"/>
            <ac:picMk id="17" creationId="{DEA0D6C2-1353-4909-B021-465049864461}"/>
          </ac:picMkLst>
        </pc:picChg>
        <pc:cxnChg chg="add del">
          <ac:chgData name="Allan Wardhaugh" userId="c87ca9460012e21d" providerId="LiveId" clId="{469FABF1-4367-4CB5-9DDA-8C82FBA9CCA0}" dt="2020-02-17T17:25:39.407" v="26243" actId="26606"/>
          <ac:cxnSpMkLst>
            <pc:docMk/>
            <pc:sldMk cId="1705166476" sldId="256"/>
            <ac:cxnSpMk id="18" creationId="{9E8E38ED-369A-44C2-B635-0BED0E48A6E8}"/>
          </ac:cxnSpMkLst>
        </pc:cxnChg>
        <pc:cxnChg chg="add">
          <ac:chgData name="Allan Wardhaugh" userId="c87ca9460012e21d" providerId="LiveId" clId="{469FABF1-4367-4CB5-9DDA-8C82FBA9CCA0}" dt="2020-02-17T17:25:39.407" v="26243" actId="26606"/>
          <ac:cxnSpMkLst>
            <pc:docMk/>
            <pc:sldMk cId="1705166476" sldId="256"/>
            <ac:cxnSpMk id="25" creationId="{E126E481-B945-4179-BD79-05E96E9B29E1}"/>
          </ac:cxnSpMkLst>
        </pc:cxnChg>
      </pc:sldChg>
      <pc:sldChg chg="addSp delSp modSp mod setBg delDesignElem">
        <pc:chgData name="Allan Wardhaugh" userId="c87ca9460012e21d" providerId="LiveId" clId="{469FABF1-4367-4CB5-9DDA-8C82FBA9CCA0}" dt="2020-02-17T18:06:59.508" v="26620" actId="14100"/>
        <pc:sldMkLst>
          <pc:docMk/>
          <pc:sldMk cId="3574265533" sldId="257"/>
        </pc:sldMkLst>
        <pc:spChg chg="mod">
          <ac:chgData name="Allan Wardhaugh" userId="c87ca9460012e21d" providerId="LiveId" clId="{469FABF1-4367-4CB5-9DDA-8C82FBA9CCA0}" dt="2020-02-15T11:47:53.182" v="234" actId="26606"/>
          <ac:spMkLst>
            <pc:docMk/>
            <pc:sldMk cId="3574265533" sldId="257"/>
            <ac:spMk id="2" creationId="{B267E469-5969-4ABE-85E0-0916B102FE8F}"/>
          </ac:spMkLst>
        </pc:spChg>
        <pc:spChg chg="del mod">
          <ac:chgData name="Allan Wardhaugh" userId="c87ca9460012e21d" providerId="LiveId" clId="{469FABF1-4367-4CB5-9DDA-8C82FBA9CCA0}" dt="2020-02-15T11:47:53.182" v="234" actId="26606"/>
          <ac:spMkLst>
            <pc:docMk/>
            <pc:sldMk cId="3574265533" sldId="257"/>
            <ac:spMk id="3" creationId="{1DB3D880-37FF-4FE7-9937-70E9BBCB7959}"/>
          </ac:spMkLst>
        </pc:spChg>
        <pc:spChg chg="add del mod">
          <ac:chgData name="Allan Wardhaugh" userId="c87ca9460012e21d" providerId="LiveId" clId="{469FABF1-4367-4CB5-9DDA-8C82FBA9CCA0}" dt="2020-02-15T12:10:52.620" v="322"/>
          <ac:spMkLst>
            <pc:docMk/>
            <pc:sldMk cId="3574265533" sldId="257"/>
            <ac:spMk id="4" creationId="{3E2F3D17-0230-4035-A5F4-4F229F823980}"/>
          </ac:spMkLst>
        </pc:spChg>
        <pc:spChg chg="add mod">
          <ac:chgData name="Allan Wardhaugh" userId="c87ca9460012e21d" providerId="LiveId" clId="{469FABF1-4367-4CB5-9DDA-8C82FBA9CCA0}" dt="2020-02-17T18:06:59.508" v="26620" actId="14100"/>
          <ac:spMkLst>
            <pc:docMk/>
            <pc:sldMk cId="3574265533" sldId="257"/>
            <ac:spMk id="5" creationId="{9A41FF92-94E4-4D3A-8854-1A5AB67F3D80}"/>
          </ac:spMkLst>
        </pc:spChg>
        <pc:spChg chg="add del">
          <ac:chgData name="Allan Wardhaugh" userId="c87ca9460012e21d" providerId="LiveId" clId="{469FABF1-4367-4CB5-9DDA-8C82FBA9CCA0}" dt="2020-02-15T11:47:53.182" v="234" actId="26606"/>
          <ac:spMkLst>
            <pc:docMk/>
            <pc:sldMk cId="3574265533" sldId="257"/>
            <ac:spMk id="8" creationId="{8D70B121-56F4-4848-B38B-182089D909FA}"/>
          </ac:spMkLst>
        </pc:spChg>
        <pc:spChg chg="add mod">
          <ac:chgData name="Allan Wardhaugh" userId="c87ca9460012e21d" providerId="LiveId" clId="{469FABF1-4367-4CB5-9DDA-8C82FBA9CCA0}" dt="2020-02-16T09:49:19.775" v="11626" actId="20577"/>
          <ac:spMkLst>
            <pc:docMk/>
            <pc:sldMk cId="3574265533" sldId="257"/>
            <ac:spMk id="9" creationId="{B3EB2CAA-2230-47CA-ADC0-A16EC7F87D85}"/>
          </ac:spMkLst>
        </pc:spChg>
        <pc:spChg chg="add del">
          <ac:chgData name="Allan Wardhaugh" userId="c87ca9460012e21d" providerId="LiveId" clId="{469FABF1-4367-4CB5-9DDA-8C82FBA9CCA0}" dt="2020-02-15T15:12:41.206" v="8643"/>
          <ac:spMkLst>
            <pc:docMk/>
            <pc:sldMk cId="3574265533" sldId="257"/>
            <ac:spMk id="15" creationId="{B547373F-AF2E-4907-B442-9F902B387FD0}"/>
          </ac:spMkLst>
        </pc:spChg>
        <pc:cxnChg chg="add del">
          <ac:chgData name="Allan Wardhaugh" userId="c87ca9460012e21d" providerId="LiveId" clId="{469FABF1-4367-4CB5-9DDA-8C82FBA9CCA0}" dt="2020-02-15T11:47:53.182" v="234" actId="26606"/>
          <ac:cxnSpMkLst>
            <pc:docMk/>
            <pc:sldMk cId="3574265533" sldId="257"/>
            <ac:cxnSpMk id="10" creationId="{2D72A2C9-F3CA-4216-8BAD-FA4C970C3C4E}"/>
          </ac:cxnSpMkLst>
        </pc:cxnChg>
      </pc:sldChg>
      <pc:sldChg chg="addSp delSp modSp mod setBg delDesignElem">
        <pc:chgData name="Allan Wardhaugh" userId="c87ca9460012e21d" providerId="LiveId" clId="{469FABF1-4367-4CB5-9DDA-8C82FBA9CCA0}" dt="2020-02-17T18:41:06.907" v="26878" actId="20577"/>
        <pc:sldMkLst>
          <pc:docMk/>
          <pc:sldMk cId="2100579493" sldId="258"/>
        </pc:sldMkLst>
        <pc:spChg chg="mod">
          <ac:chgData name="Allan Wardhaugh" userId="c87ca9460012e21d" providerId="LiveId" clId="{469FABF1-4367-4CB5-9DDA-8C82FBA9CCA0}" dt="2020-02-17T18:40:59.611" v="26877" actId="20577"/>
          <ac:spMkLst>
            <pc:docMk/>
            <pc:sldMk cId="2100579493" sldId="258"/>
            <ac:spMk id="2" creationId="{809CD5E3-779E-4B22-A6EB-2F73EB0F85AA}"/>
          </ac:spMkLst>
        </pc:spChg>
        <pc:spChg chg="del mod">
          <ac:chgData name="Allan Wardhaugh" userId="c87ca9460012e21d" providerId="LiveId" clId="{469FABF1-4367-4CB5-9DDA-8C82FBA9CCA0}" dt="2020-02-15T11:47:57.555" v="235" actId="26606"/>
          <ac:spMkLst>
            <pc:docMk/>
            <pc:sldMk cId="2100579493" sldId="258"/>
            <ac:spMk id="3" creationId="{1608E31A-7632-4766-8DE4-3B61F0B2801C}"/>
          </ac:spMkLst>
        </pc:spChg>
        <pc:spChg chg="add del mod">
          <ac:chgData name="Allan Wardhaugh" userId="c87ca9460012e21d" providerId="LiveId" clId="{469FABF1-4367-4CB5-9DDA-8C82FBA9CCA0}" dt="2020-02-16T09:22:40.747" v="9753"/>
          <ac:spMkLst>
            <pc:docMk/>
            <pc:sldMk cId="2100579493" sldId="258"/>
            <ac:spMk id="4" creationId="{C5AEB51F-0596-431A-A858-7BFF8D566CD7}"/>
          </ac:spMkLst>
        </pc:spChg>
        <pc:spChg chg="add mod">
          <ac:chgData name="Allan Wardhaugh" userId="c87ca9460012e21d" providerId="LiveId" clId="{469FABF1-4367-4CB5-9DDA-8C82FBA9CCA0}" dt="2020-02-16T09:35:35.151" v="11213" actId="1076"/>
          <ac:spMkLst>
            <pc:docMk/>
            <pc:sldMk cId="2100579493" sldId="258"/>
            <ac:spMk id="5" creationId="{14A68120-9533-4267-A427-97CBA3F08D26}"/>
          </ac:spMkLst>
        </pc:spChg>
        <pc:spChg chg="add del mod">
          <ac:chgData name="Allan Wardhaugh" userId="c87ca9460012e21d" providerId="LiveId" clId="{469FABF1-4367-4CB5-9DDA-8C82FBA9CCA0}" dt="2020-02-15T15:24:59.245" v="8763" actId="12084"/>
          <ac:spMkLst>
            <pc:docMk/>
            <pc:sldMk cId="2100579493" sldId="258"/>
            <ac:spMk id="7" creationId="{5A708B2E-5D15-4681-A240-F0D71B40637E}"/>
          </ac:spMkLst>
        </pc:spChg>
        <pc:spChg chg="add del">
          <ac:chgData name="Allan Wardhaugh" userId="c87ca9460012e21d" providerId="LiveId" clId="{469FABF1-4367-4CB5-9DDA-8C82FBA9CCA0}" dt="2020-02-15T11:47:57.555" v="235" actId="26606"/>
          <ac:spMkLst>
            <pc:docMk/>
            <pc:sldMk cId="2100579493" sldId="258"/>
            <ac:spMk id="8" creationId="{8D70B121-56F4-4848-B38B-182089D909FA}"/>
          </ac:spMkLst>
        </pc:spChg>
        <pc:spChg chg="add del">
          <ac:chgData name="Allan Wardhaugh" userId="c87ca9460012e21d" providerId="LiveId" clId="{469FABF1-4367-4CB5-9DDA-8C82FBA9CCA0}" dt="2020-02-15T15:12:41.206" v="8643"/>
          <ac:spMkLst>
            <pc:docMk/>
            <pc:sldMk cId="2100579493" sldId="258"/>
            <ac:spMk id="15" creationId="{B547373F-AF2E-4907-B442-9F902B387FD0}"/>
          </ac:spMkLst>
        </pc:spChg>
        <pc:graphicFrameChg chg="add mod">
          <ac:chgData name="Allan Wardhaugh" userId="c87ca9460012e21d" providerId="LiveId" clId="{469FABF1-4367-4CB5-9DDA-8C82FBA9CCA0}" dt="2020-02-17T18:41:06.907" v="26878" actId="20577"/>
          <ac:graphicFrameMkLst>
            <pc:docMk/>
            <pc:sldMk cId="2100579493" sldId="258"/>
            <ac:graphicFrameMk id="3" creationId="{5F27894D-E0D3-4A65-982D-92AAC94E916D}"/>
          </ac:graphicFrameMkLst>
        </pc:graphicFrameChg>
        <pc:cxnChg chg="add del">
          <ac:chgData name="Allan Wardhaugh" userId="c87ca9460012e21d" providerId="LiveId" clId="{469FABF1-4367-4CB5-9DDA-8C82FBA9CCA0}" dt="2020-02-15T11:47:57.555" v="235" actId="26606"/>
          <ac:cxnSpMkLst>
            <pc:docMk/>
            <pc:sldMk cId="2100579493" sldId="258"/>
            <ac:cxnSpMk id="10" creationId="{2D72A2C9-F3CA-4216-8BAD-FA4C970C3C4E}"/>
          </ac:cxnSpMkLst>
        </pc:cxnChg>
      </pc:sldChg>
      <pc:sldChg chg="addSp delSp modSp mod ord setBg delAnim modAnim delDesignElem">
        <pc:chgData name="Allan Wardhaugh" userId="c87ca9460012e21d" providerId="LiveId" clId="{469FABF1-4367-4CB5-9DDA-8C82FBA9CCA0}" dt="2020-02-17T20:59:31.399" v="27566" actId="12100"/>
        <pc:sldMkLst>
          <pc:docMk/>
          <pc:sldMk cId="1054285936" sldId="259"/>
        </pc:sldMkLst>
        <pc:spChg chg="mod">
          <ac:chgData name="Allan Wardhaugh" userId="c87ca9460012e21d" providerId="LiveId" clId="{469FABF1-4367-4CB5-9DDA-8C82FBA9CCA0}" dt="2020-02-15T11:48:00.490" v="236" actId="26606"/>
          <ac:spMkLst>
            <pc:docMk/>
            <pc:sldMk cId="1054285936" sldId="259"/>
            <ac:spMk id="2" creationId="{4695DEC8-3D77-4B0F-9117-34A0CC16593C}"/>
          </ac:spMkLst>
        </pc:spChg>
        <pc:spChg chg="del mod">
          <ac:chgData name="Allan Wardhaugh" userId="c87ca9460012e21d" providerId="LiveId" clId="{469FABF1-4367-4CB5-9DDA-8C82FBA9CCA0}" dt="2020-02-15T11:48:00.490" v="236" actId="26606"/>
          <ac:spMkLst>
            <pc:docMk/>
            <pc:sldMk cId="1054285936" sldId="259"/>
            <ac:spMk id="3" creationId="{91E46AE3-BDB0-4B54-AC6B-91C755159FE2}"/>
          </ac:spMkLst>
        </pc:spChg>
        <pc:spChg chg="add mod">
          <ac:chgData name="Allan Wardhaugh" userId="c87ca9460012e21d" providerId="LiveId" clId="{469FABF1-4367-4CB5-9DDA-8C82FBA9CCA0}" dt="2020-02-16T10:03:59.945" v="12941" actId="1076"/>
          <ac:spMkLst>
            <pc:docMk/>
            <pc:sldMk cId="1054285936" sldId="259"/>
            <ac:spMk id="4" creationId="{F3E4BED0-E73D-4467-95D4-7F4F3A5E795E}"/>
          </ac:spMkLst>
        </pc:spChg>
        <pc:spChg chg="add mod">
          <ac:chgData name="Allan Wardhaugh" userId="c87ca9460012e21d" providerId="LiveId" clId="{469FABF1-4367-4CB5-9DDA-8C82FBA9CCA0}" dt="2020-02-17T18:11:15.981" v="26624"/>
          <ac:spMkLst>
            <pc:docMk/>
            <pc:sldMk cId="1054285936" sldId="259"/>
            <ac:spMk id="5" creationId="{DFBF2A8C-E199-45D4-A90A-750CF59EEFCB}"/>
          </ac:spMkLst>
        </pc:spChg>
        <pc:spChg chg="add del mod">
          <ac:chgData name="Allan Wardhaugh" userId="c87ca9460012e21d" providerId="LiveId" clId="{469FABF1-4367-4CB5-9DDA-8C82FBA9CCA0}" dt="2020-02-15T15:47:26.243" v="9013" actId="12084"/>
          <ac:spMkLst>
            <pc:docMk/>
            <pc:sldMk cId="1054285936" sldId="259"/>
            <ac:spMk id="7" creationId="{39A5E245-B1DE-4E63-9250-36B72C00FB95}"/>
          </ac:spMkLst>
        </pc:spChg>
        <pc:spChg chg="add del">
          <ac:chgData name="Allan Wardhaugh" userId="c87ca9460012e21d" providerId="LiveId" clId="{469FABF1-4367-4CB5-9DDA-8C82FBA9CCA0}" dt="2020-02-15T11:48:00.490" v="236" actId="26606"/>
          <ac:spMkLst>
            <pc:docMk/>
            <pc:sldMk cId="1054285936" sldId="259"/>
            <ac:spMk id="8" creationId="{8D70B121-56F4-4848-B38B-182089D909FA}"/>
          </ac:spMkLst>
        </pc:spChg>
        <pc:spChg chg="add del">
          <ac:chgData name="Allan Wardhaugh" userId="c87ca9460012e21d" providerId="LiveId" clId="{469FABF1-4367-4CB5-9DDA-8C82FBA9CCA0}" dt="2020-02-15T15:12:41.206" v="8643"/>
          <ac:spMkLst>
            <pc:docMk/>
            <pc:sldMk cId="1054285936" sldId="259"/>
            <ac:spMk id="15" creationId="{B547373F-AF2E-4907-B442-9F902B387FD0}"/>
          </ac:spMkLst>
        </pc:spChg>
        <pc:graphicFrameChg chg="add mod">
          <ac:chgData name="Allan Wardhaugh" userId="c87ca9460012e21d" providerId="LiveId" clId="{469FABF1-4367-4CB5-9DDA-8C82FBA9CCA0}" dt="2020-02-17T20:59:31.399" v="27566" actId="12100"/>
          <ac:graphicFrameMkLst>
            <pc:docMk/>
            <pc:sldMk cId="1054285936" sldId="259"/>
            <ac:graphicFrameMk id="3" creationId="{96E555E0-EA23-4AFF-9C02-F4F11F959E69}"/>
          </ac:graphicFrameMkLst>
        </pc:graphicFrameChg>
        <pc:picChg chg="add del mod">
          <ac:chgData name="Allan Wardhaugh" userId="c87ca9460012e21d" providerId="LiveId" clId="{469FABF1-4367-4CB5-9DDA-8C82FBA9CCA0}" dt="2020-02-15T15:47:02.370" v="9012" actId="478"/>
          <ac:picMkLst>
            <pc:docMk/>
            <pc:sldMk cId="1054285936" sldId="259"/>
            <ac:picMk id="4" creationId="{6CDD609D-20F8-41D8-934D-812464F24B6C}"/>
          </ac:picMkLst>
        </pc:picChg>
        <pc:picChg chg="add del mod">
          <ac:chgData name="Allan Wardhaugh" userId="c87ca9460012e21d" providerId="LiveId" clId="{469FABF1-4367-4CB5-9DDA-8C82FBA9CCA0}" dt="2020-02-15T15:46:59.782" v="9009" actId="478"/>
          <ac:picMkLst>
            <pc:docMk/>
            <pc:sldMk cId="1054285936" sldId="259"/>
            <ac:picMk id="5" creationId="{F511EFDB-685D-4895-A7A7-6EFC1F14231A}"/>
          </ac:picMkLst>
        </pc:picChg>
        <pc:picChg chg="add del mod">
          <ac:chgData name="Allan Wardhaugh" userId="c87ca9460012e21d" providerId="LiveId" clId="{469FABF1-4367-4CB5-9DDA-8C82FBA9CCA0}" dt="2020-02-15T15:46:58.735" v="9008" actId="478"/>
          <ac:picMkLst>
            <pc:docMk/>
            <pc:sldMk cId="1054285936" sldId="259"/>
            <ac:picMk id="6" creationId="{15FEBC3D-4BCD-410A-AA99-6A44458E3954}"/>
          </ac:picMkLst>
        </pc:picChg>
        <pc:picChg chg="add del mod">
          <ac:chgData name="Allan Wardhaugh" userId="c87ca9460012e21d" providerId="LiveId" clId="{469FABF1-4367-4CB5-9DDA-8C82FBA9CCA0}" dt="2020-02-15T15:47:01.342" v="9011" actId="478"/>
          <ac:picMkLst>
            <pc:docMk/>
            <pc:sldMk cId="1054285936" sldId="259"/>
            <ac:picMk id="8" creationId="{D4580721-BFF6-4BF5-87D0-23997AFD4EB2}"/>
          </ac:picMkLst>
        </pc:picChg>
        <pc:picChg chg="add del mod">
          <ac:chgData name="Allan Wardhaugh" userId="c87ca9460012e21d" providerId="LiveId" clId="{469FABF1-4367-4CB5-9DDA-8C82FBA9CCA0}" dt="2020-02-15T15:47:00.591" v="9010" actId="478"/>
          <ac:picMkLst>
            <pc:docMk/>
            <pc:sldMk cId="1054285936" sldId="259"/>
            <ac:picMk id="9" creationId="{F6AC4D98-0A13-446B-AAFC-1069F37BA875}"/>
          </ac:picMkLst>
        </pc:picChg>
        <pc:cxnChg chg="add del">
          <ac:chgData name="Allan Wardhaugh" userId="c87ca9460012e21d" providerId="LiveId" clId="{469FABF1-4367-4CB5-9DDA-8C82FBA9CCA0}" dt="2020-02-15T11:48:00.490" v="236" actId="26606"/>
          <ac:cxnSpMkLst>
            <pc:docMk/>
            <pc:sldMk cId="1054285936" sldId="259"/>
            <ac:cxnSpMk id="10" creationId="{2D72A2C9-F3CA-4216-8BAD-FA4C970C3C4E}"/>
          </ac:cxnSpMkLst>
        </pc:cxnChg>
      </pc:sldChg>
      <pc:sldChg chg="addSp modSp del mod setBg">
        <pc:chgData name="Allan Wardhaugh" userId="c87ca9460012e21d" providerId="LiveId" clId="{469FABF1-4367-4CB5-9DDA-8C82FBA9CCA0}" dt="2020-02-15T11:48:16.390" v="238" actId="47"/>
        <pc:sldMkLst>
          <pc:docMk/>
          <pc:sldMk cId="3084248788" sldId="260"/>
        </pc:sldMkLst>
        <pc:spChg chg="mod">
          <ac:chgData name="Allan Wardhaugh" userId="c87ca9460012e21d" providerId="LiveId" clId="{469FABF1-4367-4CB5-9DDA-8C82FBA9CCA0}" dt="2020-02-15T10:58:36.943" v="4" actId="26606"/>
          <ac:spMkLst>
            <pc:docMk/>
            <pc:sldMk cId="3084248788" sldId="260"/>
            <ac:spMk id="2" creationId="{BC19ABF6-E3A4-4DEF-9622-720B16187394}"/>
          </ac:spMkLst>
        </pc:spChg>
        <pc:spChg chg="mod">
          <ac:chgData name="Allan Wardhaugh" userId="c87ca9460012e21d" providerId="LiveId" clId="{469FABF1-4367-4CB5-9DDA-8C82FBA9CCA0}" dt="2020-02-15T10:58:36.943" v="4" actId="26606"/>
          <ac:spMkLst>
            <pc:docMk/>
            <pc:sldMk cId="3084248788" sldId="260"/>
            <ac:spMk id="3" creationId="{F7329601-8D6C-48FF-B1FA-3264BB1B92E5}"/>
          </ac:spMkLst>
        </pc:spChg>
        <pc:spChg chg="add">
          <ac:chgData name="Allan Wardhaugh" userId="c87ca9460012e21d" providerId="LiveId" clId="{469FABF1-4367-4CB5-9DDA-8C82FBA9CCA0}" dt="2020-02-15T10:58:36.943" v="4" actId="26606"/>
          <ac:spMkLst>
            <pc:docMk/>
            <pc:sldMk cId="3084248788" sldId="260"/>
            <ac:spMk id="8" creationId="{8D70B121-56F4-4848-B38B-182089D909FA}"/>
          </ac:spMkLst>
        </pc:spChg>
        <pc:cxnChg chg="add">
          <ac:chgData name="Allan Wardhaugh" userId="c87ca9460012e21d" providerId="LiveId" clId="{469FABF1-4367-4CB5-9DDA-8C82FBA9CCA0}" dt="2020-02-15T10:58:36.943" v="4" actId="26606"/>
          <ac:cxnSpMkLst>
            <pc:docMk/>
            <pc:sldMk cId="3084248788" sldId="260"/>
            <ac:cxnSpMk id="10" creationId="{2D72A2C9-F3CA-4216-8BAD-FA4C970C3C4E}"/>
          </ac:cxnSpMkLst>
        </pc:cxnChg>
      </pc:sldChg>
      <pc:sldChg chg="addSp delSp modSp mod ord setBg delDesignElem">
        <pc:chgData name="Allan Wardhaugh" userId="c87ca9460012e21d" providerId="LiveId" clId="{469FABF1-4367-4CB5-9DDA-8C82FBA9CCA0}" dt="2020-02-17T18:44:07.079" v="26910"/>
        <pc:sldMkLst>
          <pc:docMk/>
          <pc:sldMk cId="736897948" sldId="261"/>
        </pc:sldMkLst>
        <pc:spChg chg="mod">
          <ac:chgData name="Allan Wardhaugh" userId="c87ca9460012e21d" providerId="LiveId" clId="{469FABF1-4367-4CB5-9DDA-8C82FBA9CCA0}" dt="2020-02-15T11:48:34.696" v="252" actId="26606"/>
          <ac:spMkLst>
            <pc:docMk/>
            <pc:sldMk cId="736897948" sldId="261"/>
            <ac:spMk id="2" creationId="{6C131590-EC9F-43B1-BCFA-3C452BB368E4}"/>
          </ac:spMkLst>
        </pc:spChg>
        <pc:spChg chg="del mod">
          <ac:chgData name="Allan Wardhaugh" userId="c87ca9460012e21d" providerId="LiveId" clId="{469FABF1-4367-4CB5-9DDA-8C82FBA9CCA0}" dt="2020-02-15T11:48:34.696" v="252" actId="26606"/>
          <ac:spMkLst>
            <pc:docMk/>
            <pc:sldMk cId="736897948" sldId="261"/>
            <ac:spMk id="3" creationId="{130D06DE-D525-44CA-9D69-50F07A5791DD}"/>
          </ac:spMkLst>
        </pc:spChg>
        <pc:spChg chg="add mod">
          <ac:chgData name="Allan Wardhaugh" userId="c87ca9460012e21d" providerId="LiveId" clId="{469FABF1-4367-4CB5-9DDA-8C82FBA9CCA0}" dt="2020-02-15T14:17:58.153" v="7858" actId="20577"/>
          <ac:spMkLst>
            <pc:docMk/>
            <pc:sldMk cId="736897948" sldId="261"/>
            <ac:spMk id="7" creationId="{68798272-63F3-4C89-8128-CC87FBDB86BB}"/>
          </ac:spMkLst>
        </pc:spChg>
        <pc:spChg chg="add del">
          <ac:chgData name="Allan Wardhaugh" userId="c87ca9460012e21d" providerId="LiveId" clId="{469FABF1-4367-4CB5-9DDA-8C82FBA9CCA0}" dt="2020-02-15T11:48:34.696" v="252" actId="26606"/>
          <ac:spMkLst>
            <pc:docMk/>
            <pc:sldMk cId="736897948" sldId="261"/>
            <ac:spMk id="8" creationId="{8D70B121-56F4-4848-B38B-182089D909FA}"/>
          </ac:spMkLst>
        </pc:spChg>
        <pc:spChg chg="add del">
          <ac:chgData name="Allan Wardhaugh" userId="c87ca9460012e21d" providerId="LiveId" clId="{469FABF1-4367-4CB5-9DDA-8C82FBA9CCA0}" dt="2020-02-15T15:12:41.206" v="8643"/>
          <ac:spMkLst>
            <pc:docMk/>
            <pc:sldMk cId="736897948" sldId="261"/>
            <ac:spMk id="15" creationId="{B547373F-AF2E-4907-B442-9F902B387FD0}"/>
          </ac:spMkLst>
        </pc:spChg>
        <pc:cxnChg chg="add del">
          <ac:chgData name="Allan Wardhaugh" userId="c87ca9460012e21d" providerId="LiveId" clId="{469FABF1-4367-4CB5-9DDA-8C82FBA9CCA0}" dt="2020-02-15T11:48:34.696" v="252" actId="26606"/>
          <ac:cxnSpMkLst>
            <pc:docMk/>
            <pc:sldMk cId="736897948" sldId="261"/>
            <ac:cxnSpMk id="10" creationId="{2D72A2C9-F3CA-4216-8BAD-FA4C970C3C4E}"/>
          </ac:cxnSpMkLst>
        </pc:cxnChg>
      </pc:sldChg>
      <pc:sldChg chg="addSp delSp modSp ord">
        <pc:chgData name="Allan Wardhaugh" userId="c87ca9460012e21d" providerId="LiveId" clId="{469FABF1-4367-4CB5-9DDA-8C82FBA9CCA0}" dt="2020-04-30T09:38:42.007" v="30342" actId="20577"/>
        <pc:sldMkLst>
          <pc:docMk/>
          <pc:sldMk cId="1150935456" sldId="262"/>
        </pc:sldMkLst>
        <pc:spChg chg="mod">
          <ac:chgData name="Allan Wardhaugh" userId="c87ca9460012e21d" providerId="LiveId" clId="{469FABF1-4367-4CB5-9DDA-8C82FBA9CCA0}" dt="2020-02-17T19:04:55.552" v="27108" actId="1035"/>
          <ac:spMkLst>
            <pc:docMk/>
            <pc:sldMk cId="1150935456" sldId="262"/>
            <ac:spMk id="2" creationId="{3C8E33E4-9DE8-4CD0-AFB8-CECBDC8F99ED}"/>
          </ac:spMkLst>
        </pc:spChg>
        <pc:spChg chg="add del mod">
          <ac:chgData name="Allan Wardhaugh" userId="c87ca9460012e21d" providerId="LiveId" clId="{469FABF1-4367-4CB5-9DDA-8C82FBA9CCA0}" dt="2020-02-16T11:08:59.279" v="13012"/>
          <ac:spMkLst>
            <pc:docMk/>
            <pc:sldMk cId="1150935456" sldId="262"/>
            <ac:spMk id="3" creationId="{0B7624B0-0450-40E5-8465-E5534F0E6A77}"/>
          </ac:spMkLst>
        </pc:spChg>
        <pc:spChg chg="del mod">
          <ac:chgData name="Allan Wardhaugh" userId="c87ca9460012e21d" providerId="LiveId" clId="{469FABF1-4367-4CB5-9DDA-8C82FBA9CCA0}" dt="2020-02-15T20:16:32.554" v="9478" actId="12084"/>
          <ac:spMkLst>
            <pc:docMk/>
            <pc:sldMk cId="1150935456" sldId="262"/>
            <ac:spMk id="3" creationId="{58AC2A19-E41B-CF4A-87C3-C948BADF07EE}"/>
          </ac:spMkLst>
        </pc:spChg>
        <pc:spChg chg="del">
          <ac:chgData name="Allan Wardhaugh" userId="c87ca9460012e21d" providerId="LiveId" clId="{469FABF1-4367-4CB5-9DDA-8C82FBA9CCA0}" dt="2020-02-15T14:21:07.730" v="7980" actId="478"/>
          <ac:spMkLst>
            <pc:docMk/>
            <pc:sldMk cId="1150935456" sldId="262"/>
            <ac:spMk id="3" creationId="{AE408573-9818-4AF7-B5AA-48435D47779F}"/>
          </ac:spMkLst>
        </pc:spChg>
        <pc:spChg chg="add mod">
          <ac:chgData name="Allan Wardhaugh" userId="c87ca9460012e21d" providerId="LiveId" clId="{469FABF1-4367-4CB5-9DDA-8C82FBA9CCA0}" dt="2020-04-30T09:38:42.007" v="30342" actId="20577"/>
          <ac:spMkLst>
            <pc:docMk/>
            <pc:sldMk cId="1150935456" sldId="262"/>
            <ac:spMk id="4" creationId="{25E1F4F8-7795-4DCA-9DCC-19F99245859B}"/>
          </ac:spMkLst>
        </pc:spChg>
        <pc:spChg chg="add del mod">
          <ac:chgData name="Allan Wardhaugh" userId="c87ca9460012e21d" providerId="LiveId" clId="{469FABF1-4367-4CB5-9DDA-8C82FBA9CCA0}" dt="2020-02-17T18:59:33.182" v="26958"/>
          <ac:spMkLst>
            <pc:docMk/>
            <pc:sldMk cId="1150935456" sldId="262"/>
            <ac:spMk id="5" creationId="{B0946422-336A-4214-A845-E2A480D2C8F4}"/>
          </ac:spMkLst>
        </pc:spChg>
        <pc:spChg chg="add del mod">
          <ac:chgData name="Allan Wardhaugh" userId="c87ca9460012e21d" providerId="LiveId" clId="{469FABF1-4367-4CB5-9DDA-8C82FBA9CCA0}" dt="2020-02-17T18:59:33.182" v="26956" actId="478"/>
          <ac:spMkLst>
            <pc:docMk/>
            <pc:sldMk cId="1150935456" sldId="262"/>
            <ac:spMk id="6" creationId="{03F7DE01-3E42-4D4B-BBBE-6A9ECE1ECB4F}"/>
          </ac:spMkLst>
        </pc:spChg>
        <pc:spChg chg="add mod">
          <ac:chgData name="Allan Wardhaugh" userId="c87ca9460012e21d" providerId="LiveId" clId="{469FABF1-4367-4CB5-9DDA-8C82FBA9CCA0}" dt="2020-02-17T20:00:21.775" v="27477" actId="1582"/>
          <ac:spMkLst>
            <pc:docMk/>
            <pc:sldMk cId="1150935456" sldId="262"/>
            <ac:spMk id="17" creationId="{9297CB83-6DA9-4650-AA28-2C01B3162523}"/>
          </ac:spMkLst>
        </pc:spChg>
        <pc:graphicFrameChg chg="add del mod">
          <ac:chgData name="Allan Wardhaugh" userId="c87ca9460012e21d" providerId="LiveId" clId="{469FABF1-4367-4CB5-9DDA-8C82FBA9CCA0}" dt="2020-02-15T20:18:03.139" v="9562" actId="478"/>
          <ac:graphicFrameMkLst>
            <pc:docMk/>
            <pc:sldMk cId="1150935456" sldId="262"/>
            <ac:graphicFrameMk id="5" creationId="{23E7623C-482B-48C7-AA1F-4170071386C5}"/>
          </ac:graphicFrameMkLst>
        </pc:graphicFrameChg>
        <pc:graphicFrameChg chg="add del mod">
          <ac:chgData name="Allan Wardhaugh" userId="c87ca9460012e21d" providerId="LiveId" clId="{469FABF1-4367-4CB5-9DDA-8C82FBA9CCA0}" dt="2020-02-15T20:24:47.321" v="9646" actId="478"/>
          <ac:graphicFrameMkLst>
            <pc:docMk/>
            <pc:sldMk cId="1150935456" sldId="262"/>
            <ac:graphicFrameMk id="6" creationId="{71986580-15BC-4365-BE07-40D12C18CA83}"/>
          </ac:graphicFrameMkLst>
        </pc:graphicFrameChg>
        <pc:picChg chg="add del mod">
          <ac:chgData name="Allan Wardhaugh" userId="c87ca9460012e21d" providerId="LiveId" clId="{469FABF1-4367-4CB5-9DDA-8C82FBA9CCA0}" dt="2020-02-15T16:10:10.939" v="9086" actId="478"/>
          <ac:picMkLst>
            <pc:docMk/>
            <pc:sldMk cId="1150935456" sldId="262"/>
            <ac:picMk id="5" creationId="{488618AA-F111-46BD-AD2C-7067968BCBC9}"/>
          </ac:picMkLst>
        </pc:picChg>
        <pc:picChg chg="del">
          <ac:chgData name="Allan Wardhaugh" userId="c87ca9460012e21d" providerId="LiveId" clId="{469FABF1-4367-4CB5-9DDA-8C82FBA9CCA0}" dt="2020-02-15T14:51:55.304" v="8476"/>
          <ac:picMkLst>
            <pc:docMk/>
            <pc:sldMk cId="1150935456" sldId="262"/>
            <ac:picMk id="5" creationId="{F59F4319-A44A-487B-BFDD-6B722763AA0C}"/>
          </ac:picMkLst>
        </pc:picChg>
        <pc:picChg chg="add del mod">
          <ac:chgData name="Allan Wardhaugh" userId="c87ca9460012e21d" providerId="LiveId" clId="{469FABF1-4367-4CB5-9DDA-8C82FBA9CCA0}" dt="2020-02-15T16:07:36.318" v="9076" actId="478"/>
          <ac:picMkLst>
            <pc:docMk/>
            <pc:sldMk cId="1150935456" sldId="262"/>
            <ac:picMk id="6" creationId="{28909CFE-FAA5-4509-B6CE-A3C0731D6D7F}"/>
          </ac:picMkLst>
        </pc:picChg>
        <pc:picChg chg="add mod">
          <ac:chgData name="Allan Wardhaugh" userId="c87ca9460012e21d" providerId="LiveId" clId="{469FABF1-4367-4CB5-9DDA-8C82FBA9CCA0}" dt="2020-02-17T21:00:58.606" v="27575" actId="1076"/>
          <ac:picMkLst>
            <pc:docMk/>
            <pc:sldMk cId="1150935456" sldId="262"/>
            <ac:picMk id="7" creationId="{9DA6AC68-C8A9-47E1-8569-1EDF9BD4ECB8}"/>
          </ac:picMkLst>
        </pc:picChg>
        <pc:picChg chg="add mod">
          <ac:chgData name="Allan Wardhaugh" userId="c87ca9460012e21d" providerId="LiveId" clId="{469FABF1-4367-4CB5-9DDA-8C82FBA9CCA0}" dt="2020-02-17T20:00:29.851" v="27478" actId="1076"/>
          <ac:picMkLst>
            <pc:docMk/>
            <pc:sldMk cId="1150935456" sldId="262"/>
            <ac:picMk id="9" creationId="{D68B1ADB-B32C-47B0-9656-69B01C89087B}"/>
          </ac:picMkLst>
        </pc:picChg>
        <pc:picChg chg="add del mod">
          <ac:chgData name="Allan Wardhaugh" userId="c87ca9460012e21d" providerId="LiveId" clId="{469FABF1-4367-4CB5-9DDA-8C82FBA9CCA0}" dt="2020-02-17T19:41:21.108" v="27343" actId="478"/>
          <ac:picMkLst>
            <pc:docMk/>
            <pc:sldMk cId="1150935456" sldId="262"/>
            <ac:picMk id="11" creationId="{10BB7425-36BD-4965-AA46-138CFA1BBE74}"/>
          </ac:picMkLst>
        </pc:picChg>
        <pc:picChg chg="add mod">
          <ac:chgData name="Allan Wardhaugh" userId="c87ca9460012e21d" providerId="LiveId" clId="{469FABF1-4367-4CB5-9DDA-8C82FBA9CCA0}" dt="2020-02-17T21:01:01.634" v="27576" actId="1076"/>
          <ac:picMkLst>
            <pc:docMk/>
            <pc:sldMk cId="1150935456" sldId="262"/>
            <ac:picMk id="13" creationId="{1A5E868A-6581-4A28-B4F9-62320A269DFC}"/>
          </ac:picMkLst>
        </pc:picChg>
        <pc:picChg chg="add del mod">
          <ac:chgData name="Allan Wardhaugh" userId="c87ca9460012e21d" providerId="LiveId" clId="{469FABF1-4367-4CB5-9DDA-8C82FBA9CCA0}" dt="2020-02-17T19:45:24.795" v="27361"/>
          <ac:picMkLst>
            <pc:docMk/>
            <pc:sldMk cId="1150935456" sldId="262"/>
            <ac:picMk id="15" creationId="{BEA7931D-8063-4BB6-944D-2770A9E66801}"/>
          </ac:picMkLst>
        </pc:picChg>
        <pc:picChg chg="add mod">
          <ac:chgData name="Allan Wardhaugh" userId="c87ca9460012e21d" providerId="LiveId" clId="{469FABF1-4367-4CB5-9DDA-8C82FBA9CCA0}" dt="2020-02-17T20:00:33.257" v="27479" actId="1076"/>
          <ac:picMkLst>
            <pc:docMk/>
            <pc:sldMk cId="1150935456" sldId="262"/>
            <ac:picMk id="16" creationId="{4C711D5B-7623-467B-B75E-E3C78C469453}"/>
          </ac:picMkLst>
        </pc:picChg>
        <pc:picChg chg="add mod">
          <ac:chgData name="Allan Wardhaugh" userId="c87ca9460012e21d" providerId="LiveId" clId="{469FABF1-4367-4CB5-9DDA-8C82FBA9CCA0}" dt="2020-02-17T20:03:11.356" v="27506" actId="1076"/>
          <ac:picMkLst>
            <pc:docMk/>
            <pc:sldMk cId="1150935456" sldId="262"/>
            <ac:picMk id="18" creationId="{9B2CE063-861D-4D4C-BA49-C5DAF93B786A}"/>
          </ac:picMkLst>
        </pc:picChg>
        <pc:picChg chg="add mod">
          <ac:chgData name="Allan Wardhaugh" userId="c87ca9460012e21d" providerId="LiveId" clId="{469FABF1-4367-4CB5-9DDA-8C82FBA9CCA0}" dt="2020-02-17T20:03:27.366" v="27512" actId="1037"/>
          <ac:picMkLst>
            <pc:docMk/>
            <pc:sldMk cId="1150935456" sldId="262"/>
            <ac:picMk id="19" creationId="{89A42694-4E92-4FDC-BBD0-145DDFB02D01}"/>
          </ac:picMkLst>
        </pc:picChg>
        <pc:picChg chg="add mod">
          <ac:chgData name="Allan Wardhaugh" userId="c87ca9460012e21d" providerId="LiveId" clId="{469FABF1-4367-4CB5-9DDA-8C82FBA9CCA0}" dt="2020-02-17T20:01:38.024" v="27491" actId="1076"/>
          <ac:picMkLst>
            <pc:docMk/>
            <pc:sldMk cId="1150935456" sldId="262"/>
            <ac:picMk id="20" creationId="{F496FA74-669E-44C8-A248-D4F73230EC78}"/>
          </ac:picMkLst>
        </pc:picChg>
        <pc:picChg chg="add mod">
          <ac:chgData name="Allan Wardhaugh" userId="c87ca9460012e21d" providerId="LiveId" clId="{469FABF1-4367-4CB5-9DDA-8C82FBA9CCA0}" dt="2020-02-17T20:01:47.399" v="27494" actId="1076"/>
          <ac:picMkLst>
            <pc:docMk/>
            <pc:sldMk cId="1150935456" sldId="262"/>
            <ac:picMk id="21" creationId="{AF44077B-5D5C-438C-AB44-E25BE01DD513}"/>
          </ac:picMkLst>
        </pc:picChg>
      </pc:sldChg>
      <pc:sldChg chg="addSp delSp modSp mod setBg delDesignElem">
        <pc:chgData name="Allan Wardhaugh" userId="c87ca9460012e21d" providerId="LiveId" clId="{469FABF1-4367-4CB5-9DDA-8C82FBA9CCA0}" dt="2020-02-17T21:04:49.759" v="27588" actId="12100"/>
        <pc:sldMkLst>
          <pc:docMk/>
          <pc:sldMk cId="4070833023" sldId="263"/>
        </pc:sldMkLst>
        <pc:spChg chg="mod">
          <ac:chgData name="Allan Wardhaugh" userId="c87ca9460012e21d" providerId="LiveId" clId="{469FABF1-4367-4CB5-9DDA-8C82FBA9CCA0}" dt="2020-02-16T12:57:35.089" v="19836" actId="6549"/>
          <ac:spMkLst>
            <pc:docMk/>
            <pc:sldMk cId="4070833023" sldId="263"/>
            <ac:spMk id="2" creationId="{8A320284-A745-425F-8882-FA268F6E8CC6}"/>
          </ac:spMkLst>
        </pc:spChg>
        <pc:spChg chg="del mod">
          <ac:chgData name="Allan Wardhaugh" userId="c87ca9460012e21d" providerId="LiveId" clId="{469FABF1-4367-4CB5-9DDA-8C82FBA9CCA0}" dt="2020-02-15T11:49:01.395" v="253" actId="26606"/>
          <ac:spMkLst>
            <pc:docMk/>
            <pc:sldMk cId="4070833023" sldId="263"/>
            <ac:spMk id="3" creationId="{8E0CD4DE-BB72-43DE-943E-36F282912E2D}"/>
          </ac:spMkLst>
        </pc:spChg>
        <pc:spChg chg="add mod">
          <ac:chgData name="Allan Wardhaugh" userId="c87ca9460012e21d" providerId="LiveId" clId="{469FABF1-4367-4CB5-9DDA-8C82FBA9CCA0}" dt="2020-02-16T13:45:50.484" v="21820" actId="1076"/>
          <ac:spMkLst>
            <pc:docMk/>
            <pc:sldMk cId="4070833023" sldId="263"/>
            <ac:spMk id="3" creationId="{AE39D19C-5408-4781-AF11-B91410586BF2}"/>
          </ac:spMkLst>
        </pc:spChg>
        <pc:spChg chg="add del mod">
          <ac:chgData name="Allan Wardhaugh" userId="c87ca9460012e21d" providerId="LiveId" clId="{469FABF1-4367-4CB5-9DDA-8C82FBA9CCA0}" dt="2020-02-15T14:56:20.262" v="8523" actId="478"/>
          <ac:spMkLst>
            <pc:docMk/>
            <pc:sldMk cId="4070833023" sldId="263"/>
            <ac:spMk id="5" creationId="{7B233739-9547-4393-A65C-900F8DD47ED8}"/>
          </ac:spMkLst>
        </pc:spChg>
        <pc:spChg chg="add del">
          <ac:chgData name="Allan Wardhaugh" userId="c87ca9460012e21d" providerId="LiveId" clId="{469FABF1-4367-4CB5-9DDA-8C82FBA9CCA0}" dt="2020-02-15T11:49:01.395" v="253" actId="26606"/>
          <ac:spMkLst>
            <pc:docMk/>
            <pc:sldMk cId="4070833023" sldId="263"/>
            <ac:spMk id="8" creationId="{8D70B121-56F4-4848-B38B-182089D909FA}"/>
          </ac:spMkLst>
        </pc:spChg>
        <pc:spChg chg="add del mod ord">
          <ac:chgData name="Allan Wardhaugh" userId="c87ca9460012e21d" providerId="LiveId" clId="{469FABF1-4367-4CB5-9DDA-8C82FBA9CCA0}" dt="2020-02-16T12:58:28.356" v="19838" actId="478"/>
          <ac:spMkLst>
            <pc:docMk/>
            <pc:sldMk cId="4070833023" sldId="263"/>
            <ac:spMk id="11" creationId="{D49749CD-AE05-4640-A1C4-9282AE74C1ED}"/>
          </ac:spMkLst>
        </pc:spChg>
        <pc:spChg chg="add del">
          <ac:chgData name="Allan Wardhaugh" userId="c87ca9460012e21d" providerId="LiveId" clId="{469FABF1-4367-4CB5-9DDA-8C82FBA9CCA0}" dt="2020-02-15T15:12:41.206" v="8643"/>
          <ac:spMkLst>
            <pc:docMk/>
            <pc:sldMk cId="4070833023" sldId="263"/>
            <ac:spMk id="15" creationId="{B547373F-AF2E-4907-B442-9F902B387FD0}"/>
          </ac:spMkLst>
        </pc:spChg>
        <pc:spChg chg="add del mod">
          <ac:chgData name="Allan Wardhaugh" userId="c87ca9460012e21d" providerId="LiveId" clId="{469FABF1-4367-4CB5-9DDA-8C82FBA9CCA0}" dt="2020-02-16T13:49:58.118" v="21899" actId="478"/>
          <ac:spMkLst>
            <pc:docMk/>
            <pc:sldMk cId="4070833023" sldId="263"/>
            <ac:spMk id="16" creationId="{BD1C0CC4-B08C-4C15-AA16-621B84D58685}"/>
          </ac:spMkLst>
        </pc:spChg>
        <pc:spChg chg="add mod">
          <ac:chgData name="Allan Wardhaugh" userId="c87ca9460012e21d" providerId="LiveId" clId="{469FABF1-4367-4CB5-9DDA-8C82FBA9CCA0}" dt="2020-02-16T13:50:54.564" v="21907" actId="164"/>
          <ac:spMkLst>
            <pc:docMk/>
            <pc:sldMk cId="4070833023" sldId="263"/>
            <ac:spMk id="17" creationId="{54188D98-9F89-4395-BD52-DCFEEAB8EF32}"/>
          </ac:spMkLst>
        </pc:spChg>
        <pc:spChg chg="add mod">
          <ac:chgData name="Allan Wardhaugh" userId="c87ca9460012e21d" providerId="LiveId" clId="{469FABF1-4367-4CB5-9DDA-8C82FBA9CCA0}" dt="2020-02-16T13:52:58.012" v="21913" actId="14100"/>
          <ac:spMkLst>
            <pc:docMk/>
            <pc:sldMk cId="4070833023" sldId="263"/>
            <ac:spMk id="20" creationId="{1D516E60-8440-4C1E-919C-CAEE6B273781}"/>
          </ac:spMkLst>
        </pc:spChg>
        <pc:grpChg chg="add mod">
          <ac:chgData name="Allan Wardhaugh" userId="c87ca9460012e21d" providerId="LiveId" clId="{469FABF1-4367-4CB5-9DDA-8C82FBA9CCA0}" dt="2020-02-16T13:50:54.564" v="21907" actId="164"/>
          <ac:grpSpMkLst>
            <pc:docMk/>
            <pc:sldMk cId="4070833023" sldId="263"/>
            <ac:grpSpMk id="18" creationId="{8E3714A6-F1C6-4DA2-B648-8082ACA8CB6E}"/>
          </ac:grpSpMkLst>
        </pc:grpChg>
        <pc:graphicFrameChg chg="add del mod">
          <ac:chgData name="Allan Wardhaugh" userId="c87ca9460012e21d" providerId="LiveId" clId="{469FABF1-4367-4CB5-9DDA-8C82FBA9CCA0}" dt="2020-02-16T13:44:13.856" v="21816" actId="478"/>
          <ac:graphicFrameMkLst>
            <pc:docMk/>
            <pc:sldMk cId="4070833023" sldId="263"/>
            <ac:graphicFrameMk id="12" creationId="{71170C53-5404-4503-8840-5ACF4CECE3DF}"/>
          </ac:graphicFrameMkLst>
        </pc:graphicFrameChg>
        <pc:graphicFrameChg chg="add del mod">
          <ac:chgData name="Allan Wardhaugh" userId="c87ca9460012e21d" providerId="LiveId" clId="{469FABF1-4367-4CB5-9DDA-8C82FBA9CCA0}" dt="2020-02-16T13:45:31.111" v="21818" actId="1032"/>
          <ac:graphicFrameMkLst>
            <pc:docMk/>
            <pc:sldMk cId="4070833023" sldId="263"/>
            <ac:graphicFrameMk id="13" creationId="{172BCD79-AE98-45D4-BC85-74F018568371}"/>
          </ac:graphicFrameMkLst>
        </pc:graphicFrameChg>
        <pc:graphicFrameChg chg="add mod">
          <ac:chgData name="Allan Wardhaugh" userId="c87ca9460012e21d" providerId="LiveId" clId="{469FABF1-4367-4CB5-9DDA-8C82FBA9CCA0}" dt="2020-02-17T21:04:49.759" v="27588" actId="12100"/>
          <ac:graphicFrameMkLst>
            <pc:docMk/>
            <pc:sldMk cId="4070833023" sldId="263"/>
            <ac:graphicFrameMk id="14" creationId="{7671B893-ACB2-4BDC-AE73-A0E7D29784CF}"/>
          </ac:graphicFrameMkLst>
        </pc:graphicFrameChg>
        <pc:picChg chg="add del mod">
          <ac:chgData name="Allan Wardhaugh" userId="c87ca9460012e21d" providerId="LiveId" clId="{469FABF1-4367-4CB5-9DDA-8C82FBA9CCA0}" dt="2020-02-16T12:59:22.996" v="19848" actId="478"/>
          <ac:picMkLst>
            <pc:docMk/>
            <pc:sldMk cId="4070833023" sldId="263"/>
            <ac:picMk id="4" creationId="{3953E2D4-5BA9-4072-83F7-3B3931AD5E6A}"/>
          </ac:picMkLst>
        </pc:picChg>
        <pc:picChg chg="add mod">
          <ac:chgData name="Allan Wardhaugh" userId="c87ca9460012e21d" providerId="LiveId" clId="{469FABF1-4367-4CB5-9DDA-8C82FBA9CCA0}" dt="2020-02-16T13:54:24.206" v="21919" actId="1076"/>
          <ac:picMkLst>
            <pc:docMk/>
            <pc:sldMk cId="4070833023" sldId="263"/>
            <ac:picMk id="5" creationId="{40B1E12B-ECE0-40D3-B310-B9A7C8EB9B28}"/>
          </ac:picMkLst>
        </pc:picChg>
        <pc:picChg chg="add del mod">
          <ac:chgData name="Allan Wardhaugh" userId="c87ca9460012e21d" providerId="LiveId" clId="{469FABF1-4367-4CB5-9DDA-8C82FBA9CCA0}" dt="2020-02-16T12:59:25.312" v="19851" actId="478"/>
          <ac:picMkLst>
            <pc:docMk/>
            <pc:sldMk cId="4070833023" sldId="263"/>
            <ac:picMk id="6" creationId="{84332117-2EAD-4848-89C0-AC803EAC1E40}"/>
          </ac:picMkLst>
        </pc:picChg>
        <pc:picChg chg="add del mod">
          <ac:chgData name="Allan Wardhaugh" userId="c87ca9460012e21d" providerId="LiveId" clId="{469FABF1-4367-4CB5-9DDA-8C82FBA9CCA0}" dt="2020-02-16T12:59:26.640" v="19853" actId="478"/>
          <ac:picMkLst>
            <pc:docMk/>
            <pc:sldMk cId="4070833023" sldId="263"/>
            <ac:picMk id="7" creationId="{AB7F3CF3-BEAB-432C-8E4E-1E901FBE8ED3}"/>
          </ac:picMkLst>
        </pc:picChg>
        <pc:picChg chg="add del mod">
          <ac:chgData name="Allan Wardhaugh" userId="c87ca9460012e21d" providerId="LiveId" clId="{469FABF1-4367-4CB5-9DDA-8C82FBA9CCA0}" dt="2020-02-16T12:59:25.952" v="19852" actId="478"/>
          <ac:picMkLst>
            <pc:docMk/>
            <pc:sldMk cId="4070833023" sldId="263"/>
            <ac:picMk id="8" creationId="{364E02FA-CF30-4924-88EC-A6FEEA6D06D5}"/>
          </ac:picMkLst>
        </pc:picChg>
        <pc:picChg chg="add del mod">
          <ac:chgData name="Allan Wardhaugh" userId="c87ca9460012e21d" providerId="LiveId" clId="{469FABF1-4367-4CB5-9DDA-8C82FBA9CCA0}" dt="2020-02-16T12:59:23.730" v="19849" actId="478"/>
          <ac:picMkLst>
            <pc:docMk/>
            <pc:sldMk cId="4070833023" sldId="263"/>
            <ac:picMk id="9" creationId="{B1E0CFC4-4DE8-4005-A309-47F90470C685}"/>
          </ac:picMkLst>
        </pc:picChg>
        <pc:picChg chg="add del mod">
          <ac:chgData name="Allan Wardhaugh" userId="c87ca9460012e21d" providerId="LiveId" clId="{469FABF1-4367-4CB5-9DDA-8C82FBA9CCA0}" dt="2020-02-16T12:59:24.621" v="19850" actId="478"/>
          <ac:picMkLst>
            <pc:docMk/>
            <pc:sldMk cId="4070833023" sldId="263"/>
            <ac:picMk id="10" creationId="{DB46A57F-E43A-4DDF-A0AB-4D30DAA3C511}"/>
          </ac:picMkLst>
        </pc:picChg>
        <pc:picChg chg="add mod">
          <ac:chgData name="Allan Wardhaugh" userId="c87ca9460012e21d" providerId="LiveId" clId="{469FABF1-4367-4CB5-9DDA-8C82FBA9CCA0}" dt="2020-02-16T13:53:03.647" v="21918" actId="1038"/>
          <ac:picMkLst>
            <pc:docMk/>
            <pc:sldMk cId="4070833023" sldId="263"/>
            <ac:picMk id="19" creationId="{F6839770-D318-4B16-935F-CC927DBB4BA3}"/>
          </ac:picMkLst>
        </pc:picChg>
        <pc:cxnChg chg="add del">
          <ac:chgData name="Allan Wardhaugh" userId="c87ca9460012e21d" providerId="LiveId" clId="{469FABF1-4367-4CB5-9DDA-8C82FBA9CCA0}" dt="2020-02-15T11:49:01.395" v="253" actId="26606"/>
          <ac:cxnSpMkLst>
            <pc:docMk/>
            <pc:sldMk cId="4070833023" sldId="263"/>
            <ac:cxnSpMk id="10" creationId="{2D72A2C9-F3CA-4216-8BAD-FA4C970C3C4E}"/>
          </ac:cxnSpMkLst>
        </pc:cxnChg>
      </pc:sldChg>
      <pc:sldChg chg="addSp delSp modSp mod setBg delDesignElem">
        <pc:chgData name="Allan Wardhaugh" userId="c87ca9460012e21d" providerId="LiveId" clId="{469FABF1-4367-4CB5-9DDA-8C82FBA9CCA0}" dt="2020-02-17T21:05:40.494" v="27591" actId="207"/>
        <pc:sldMkLst>
          <pc:docMk/>
          <pc:sldMk cId="443871611" sldId="264"/>
        </pc:sldMkLst>
        <pc:spChg chg="mod">
          <ac:chgData name="Allan Wardhaugh" userId="c87ca9460012e21d" providerId="LiveId" clId="{469FABF1-4367-4CB5-9DDA-8C82FBA9CCA0}" dt="2020-02-15T11:49:03.683" v="254" actId="26606"/>
          <ac:spMkLst>
            <pc:docMk/>
            <pc:sldMk cId="443871611" sldId="264"/>
            <ac:spMk id="2" creationId="{FD2F444D-084C-4C2B-83F6-405781CCC15F}"/>
          </ac:spMkLst>
        </pc:spChg>
        <pc:spChg chg="del mod">
          <ac:chgData name="Allan Wardhaugh" userId="c87ca9460012e21d" providerId="LiveId" clId="{469FABF1-4367-4CB5-9DDA-8C82FBA9CCA0}" dt="2020-02-15T11:49:03.683" v="254" actId="26606"/>
          <ac:spMkLst>
            <pc:docMk/>
            <pc:sldMk cId="443871611" sldId="264"/>
            <ac:spMk id="3" creationId="{244BF100-26FC-40E5-82E6-A7F55E4BF07E}"/>
          </ac:spMkLst>
        </pc:spChg>
        <pc:spChg chg="add del mod">
          <ac:chgData name="Allan Wardhaugh" userId="c87ca9460012e21d" providerId="LiveId" clId="{469FABF1-4367-4CB5-9DDA-8C82FBA9CCA0}" dt="2020-02-15T14:28:10.027" v="8059"/>
          <ac:spMkLst>
            <pc:docMk/>
            <pc:sldMk cId="443871611" sldId="264"/>
            <ac:spMk id="4" creationId="{1D4850CB-19CE-46DF-9252-BB553E1EBF76}"/>
          </ac:spMkLst>
        </pc:spChg>
        <pc:spChg chg="add mod">
          <ac:chgData name="Allan Wardhaugh" userId="c87ca9460012e21d" providerId="LiveId" clId="{469FABF1-4367-4CB5-9DDA-8C82FBA9CCA0}" dt="2020-02-16T14:34:05.066" v="24639" actId="20577"/>
          <ac:spMkLst>
            <pc:docMk/>
            <pc:sldMk cId="443871611" sldId="264"/>
            <ac:spMk id="5" creationId="{B9FE903F-B3B2-416A-A0DC-A5FC58577459}"/>
          </ac:spMkLst>
        </pc:spChg>
        <pc:spChg chg="add mod">
          <ac:chgData name="Allan Wardhaugh" userId="c87ca9460012e21d" providerId="LiveId" clId="{469FABF1-4367-4CB5-9DDA-8C82FBA9CCA0}" dt="2020-02-16T14:29:55.300" v="24004" actId="1076"/>
          <ac:spMkLst>
            <pc:docMk/>
            <pc:sldMk cId="443871611" sldId="264"/>
            <ac:spMk id="6" creationId="{679CD410-8BD4-4B68-8B00-24D2208A915D}"/>
          </ac:spMkLst>
        </pc:spChg>
        <pc:spChg chg="add del">
          <ac:chgData name="Allan Wardhaugh" userId="c87ca9460012e21d" providerId="LiveId" clId="{469FABF1-4367-4CB5-9DDA-8C82FBA9CCA0}" dt="2020-02-15T11:49:03.683" v="254" actId="26606"/>
          <ac:spMkLst>
            <pc:docMk/>
            <pc:sldMk cId="443871611" sldId="264"/>
            <ac:spMk id="8" creationId="{8D70B121-56F4-4848-B38B-182089D909FA}"/>
          </ac:spMkLst>
        </pc:spChg>
        <pc:spChg chg="add del">
          <ac:chgData name="Allan Wardhaugh" userId="c87ca9460012e21d" providerId="LiveId" clId="{469FABF1-4367-4CB5-9DDA-8C82FBA9CCA0}" dt="2020-02-15T15:12:41.206" v="8643"/>
          <ac:spMkLst>
            <pc:docMk/>
            <pc:sldMk cId="443871611" sldId="264"/>
            <ac:spMk id="15" creationId="{B547373F-AF2E-4907-B442-9F902B387FD0}"/>
          </ac:spMkLst>
        </pc:spChg>
        <pc:picChg chg="add del mod">
          <ac:chgData name="Allan Wardhaugh" userId="c87ca9460012e21d" providerId="LiveId" clId="{469FABF1-4367-4CB5-9DDA-8C82FBA9CCA0}" dt="2020-02-16T14:12:33.936" v="22258" actId="478"/>
          <ac:picMkLst>
            <pc:docMk/>
            <pc:sldMk cId="443871611" sldId="264"/>
            <ac:picMk id="3" creationId="{4738D68F-C645-4863-AFC1-2CBF02096F33}"/>
          </ac:picMkLst>
        </pc:picChg>
        <pc:picChg chg="add mod">
          <ac:chgData name="Allan Wardhaugh" userId="c87ca9460012e21d" providerId="LiveId" clId="{469FABF1-4367-4CB5-9DDA-8C82FBA9CCA0}" dt="2020-02-17T21:05:40.494" v="27591" actId="207"/>
          <ac:picMkLst>
            <pc:docMk/>
            <pc:sldMk cId="443871611" sldId="264"/>
            <ac:picMk id="4" creationId="{332834F1-1F1A-4E9A-A50C-BCF535CE7AB7}"/>
          </ac:picMkLst>
        </pc:picChg>
        <pc:cxnChg chg="add del">
          <ac:chgData name="Allan Wardhaugh" userId="c87ca9460012e21d" providerId="LiveId" clId="{469FABF1-4367-4CB5-9DDA-8C82FBA9CCA0}" dt="2020-02-15T11:49:03.683" v="254" actId="26606"/>
          <ac:cxnSpMkLst>
            <pc:docMk/>
            <pc:sldMk cId="443871611" sldId="264"/>
            <ac:cxnSpMk id="10" creationId="{2D72A2C9-F3CA-4216-8BAD-FA4C970C3C4E}"/>
          </ac:cxnSpMkLst>
        </pc:cxnChg>
      </pc:sldChg>
      <pc:sldChg chg="addSp delSp modSp mod setBg delDesignElem">
        <pc:chgData name="Allan Wardhaugh" userId="c87ca9460012e21d" providerId="LiveId" clId="{469FABF1-4367-4CB5-9DDA-8C82FBA9CCA0}" dt="2020-02-17T21:06:08.164" v="27592" actId="255"/>
        <pc:sldMkLst>
          <pc:docMk/>
          <pc:sldMk cId="167204570" sldId="265"/>
        </pc:sldMkLst>
        <pc:spChg chg="mod">
          <ac:chgData name="Allan Wardhaugh" userId="c87ca9460012e21d" providerId="LiveId" clId="{469FABF1-4367-4CB5-9DDA-8C82FBA9CCA0}" dt="2020-02-15T11:49:05.839" v="255" actId="26606"/>
          <ac:spMkLst>
            <pc:docMk/>
            <pc:sldMk cId="167204570" sldId="265"/>
            <ac:spMk id="2" creationId="{5DBE21F5-B493-4CC6-859C-DA2794C91F37}"/>
          </ac:spMkLst>
        </pc:spChg>
        <pc:spChg chg="mod">
          <ac:chgData name="Allan Wardhaugh" userId="c87ca9460012e21d" providerId="LiveId" clId="{469FABF1-4367-4CB5-9DDA-8C82FBA9CCA0}" dt="2020-02-17T21:06:08.164" v="27592" actId="255"/>
          <ac:spMkLst>
            <pc:docMk/>
            <pc:sldMk cId="167204570" sldId="265"/>
            <ac:spMk id="3" creationId="{00000000-0000-0000-0000-000000000000}"/>
          </ac:spMkLst>
        </pc:spChg>
        <pc:spChg chg="del mod">
          <ac:chgData name="Allan Wardhaugh" userId="c87ca9460012e21d" providerId="LiveId" clId="{469FABF1-4367-4CB5-9DDA-8C82FBA9CCA0}" dt="2020-02-15T11:49:05.839" v="255" actId="26606"/>
          <ac:spMkLst>
            <pc:docMk/>
            <pc:sldMk cId="167204570" sldId="265"/>
            <ac:spMk id="3" creationId="{EE2060AC-9EA2-45F0-A4EB-ADEC2B686C0E}"/>
          </ac:spMkLst>
        </pc:spChg>
        <pc:spChg chg="add mod">
          <ac:chgData name="Allan Wardhaugh" userId="c87ca9460012e21d" providerId="LiveId" clId="{469FABF1-4367-4CB5-9DDA-8C82FBA9CCA0}" dt="2020-02-15T14:28:53.039" v="8062"/>
          <ac:spMkLst>
            <pc:docMk/>
            <pc:sldMk cId="167204570" sldId="265"/>
            <ac:spMk id="4" creationId="{EBC80119-FA18-4665-8A0A-AD120F252D45}"/>
          </ac:spMkLst>
        </pc:spChg>
        <pc:spChg chg="add del">
          <ac:chgData name="Allan Wardhaugh" userId="c87ca9460012e21d" providerId="LiveId" clId="{469FABF1-4367-4CB5-9DDA-8C82FBA9CCA0}" dt="2020-02-15T11:49:05.839" v="255" actId="26606"/>
          <ac:spMkLst>
            <pc:docMk/>
            <pc:sldMk cId="167204570" sldId="265"/>
            <ac:spMk id="8" creationId="{8D70B121-56F4-4848-B38B-182089D909FA}"/>
          </ac:spMkLst>
        </pc:spChg>
        <pc:spChg chg="add del">
          <ac:chgData name="Allan Wardhaugh" userId="c87ca9460012e21d" providerId="LiveId" clId="{469FABF1-4367-4CB5-9DDA-8C82FBA9CCA0}" dt="2020-02-15T15:12:41.206" v="8643"/>
          <ac:spMkLst>
            <pc:docMk/>
            <pc:sldMk cId="167204570" sldId="265"/>
            <ac:spMk id="15" creationId="{B547373F-AF2E-4907-B442-9F902B387FD0}"/>
          </ac:spMkLst>
        </pc:spChg>
        <pc:cxnChg chg="add del">
          <ac:chgData name="Allan Wardhaugh" userId="c87ca9460012e21d" providerId="LiveId" clId="{469FABF1-4367-4CB5-9DDA-8C82FBA9CCA0}" dt="2020-02-15T11:49:05.839" v="255" actId="26606"/>
          <ac:cxnSpMkLst>
            <pc:docMk/>
            <pc:sldMk cId="167204570" sldId="265"/>
            <ac:cxnSpMk id="10" creationId="{2D72A2C9-F3CA-4216-8BAD-FA4C970C3C4E}"/>
          </ac:cxnSpMkLst>
        </pc:cxnChg>
      </pc:sldChg>
      <pc:sldChg chg="addSp delSp modSp mod setBg delDesignElem">
        <pc:chgData name="Allan Wardhaugh" userId="c87ca9460012e21d" providerId="LiveId" clId="{469FABF1-4367-4CB5-9DDA-8C82FBA9CCA0}" dt="2020-02-15T15:13:29.011" v="8644"/>
        <pc:sldMkLst>
          <pc:docMk/>
          <pc:sldMk cId="3788262256" sldId="266"/>
        </pc:sldMkLst>
        <pc:spChg chg="mod">
          <ac:chgData name="Allan Wardhaugh" userId="c87ca9460012e21d" providerId="LiveId" clId="{469FABF1-4367-4CB5-9DDA-8C82FBA9CCA0}" dt="2020-02-15T11:49:08.508" v="256" actId="26606"/>
          <ac:spMkLst>
            <pc:docMk/>
            <pc:sldMk cId="3788262256" sldId="266"/>
            <ac:spMk id="2" creationId="{99CA5252-9DE9-4198-9F27-DAB1065330CF}"/>
          </ac:spMkLst>
        </pc:spChg>
        <pc:spChg chg="add mod">
          <ac:chgData name="Allan Wardhaugh" userId="c87ca9460012e21d" providerId="LiveId" clId="{469FABF1-4367-4CB5-9DDA-8C82FBA9CCA0}" dt="2020-02-15T14:30:11.290" v="8069" actId="1076"/>
          <ac:spMkLst>
            <pc:docMk/>
            <pc:sldMk cId="3788262256" sldId="266"/>
            <ac:spMk id="3" creationId="{99180293-7203-4F56-AD3F-88C36F5ACF24}"/>
          </ac:spMkLst>
        </pc:spChg>
        <pc:spChg chg="del mod">
          <ac:chgData name="Allan Wardhaugh" userId="c87ca9460012e21d" providerId="LiveId" clId="{469FABF1-4367-4CB5-9DDA-8C82FBA9CCA0}" dt="2020-02-15T11:49:08.508" v="256" actId="26606"/>
          <ac:spMkLst>
            <pc:docMk/>
            <pc:sldMk cId="3788262256" sldId="266"/>
            <ac:spMk id="3" creationId="{CBBE98F5-BCFB-4C86-96EA-EB60FDDBFB07}"/>
          </ac:spMkLst>
        </pc:spChg>
        <pc:spChg chg="add mod">
          <ac:chgData name="Allan Wardhaugh" userId="c87ca9460012e21d" providerId="LiveId" clId="{469FABF1-4367-4CB5-9DDA-8C82FBA9CCA0}" dt="2020-02-15T14:29:16.090" v="8063"/>
          <ac:spMkLst>
            <pc:docMk/>
            <pc:sldMk cId="3788262256" sldId="266"/>
            <ac:spMk id="4" creationId="{CF5FD9A5-2A45-44EA-BF28-60AD8A150EE5}"/>
          </ac:spMkLst>
        </pc:spChg>
        <pc:spChg chg="add del">
          <ac:chgData name="Allan Wardhaugh" userId="c87ca9460012e21d" providerId="LiveId" clId="{469FABF1-4367-4CB5-9DDA-8C82FBA9CCA0}" dt="2020-02-15T11:49:08.508" v="256" actId="26606"/>
          <ac:spMkLst>
            <pc:docMk/>
            <pc:sldMk cId="3788262256" sldId="266"/>
            <ac:spMk id="8" creationId="{8D70B121-56F4-4848-B38B-182089D909FA}"/>
          </ac:spMkLst>
        </pc:spChg>
        <pc:spChg chg="add del">
          <ac:chgData name="Allan Wardhaugh" userId="c87ca9460012e21d" providerId="LiveId" clId="{469FABF1-4367-4CB5-9DDA-8C82FBA9CCA0}" dt="2020-02-15T15:12:41.206" v="8643"/>
          <ac:spMkLst>
            <pc:docMk/>
            <pc:sldMk cId="3788262256" sldId="266"/>
            <ac:spMk id="15" creationId="{B547373F-AF2E-4907-B442-9F902B387FD0}"/>
          </ac:spMkLst>
        </pc:spChg>
        <pc:cxnChg chg="add del">
          <ac:chgData name="Allan Wardhaugh" userId="c87ca9460012e21d" providerId="LiveId" clId="{469FABF1-4367-4CB5-9DDA-8C82FBA9CCA0}" dt="2020-02-15T11:49:08.508" v="256" actId="26606"/>
          <ac:cxnSpMkLst>
            <pc:docMk/>
            <pc:sldMk cId="3788262256" sldId="266"/>
            <ac:cxnSpMk id="10" creationId="{2D72A2C9-F3CA-4216-8BAD-FA4C970C3C4E}"/>
          </ac:cxnSpMkLst>
        </pc:cxnChg>
      </pc:sldChg>
      <pc:sldChg chg="addSp delSp modSp mod setBg">
        <pc:chgData name="Allan Wardhaugh" userId="c87ca9460012e21d" providerId="LiveId" clId="{469FABF1-4367-4CB5-9DDA-8C82FBA9CCA0}" dt="2020-02-17T21:37:59.932" v="30147" actId="1076"/>
        <pc:sldMkLst>
          <pc:docMk/>
          <pc:sldMk cId="3626954389" sldId="267"/>
        </pc:sldMkLst>
        <pc:spChg chg="mod">
          <ac:chgData name="Allan Wardhaugh" userId="c87ca9460012e21d" providerId="LiveId" clId="{469FABF1-4367-4CB5-9DDA-8C82FBA9CCA0}" dt="2020-02-17T21:33:34.619" v="29690" actId="14100"/>
          <ac:spMkLst>
            <pc:docMk/>
            <pc:sldMk cId="3626954389" sldId="267"/>
            <ac:spMk id="2" creationId="{ED73C33A-4E36-4D46-98DF-F643AD116021}"/>
          </ac:spMkLst>
        </pc:spChg>
        <pc:spChg chg="add del">
          <ac:chgData name="Allan Wardhaugh" userId="c87ca9460012e21d" providerId="LiveId" clId="{469FABF1-4367-4CB5-9DDA-8C82FBA9CCA0}" dt="2020-02-15T14:30:48.446" v="8070" actId="478"/>
          <ac:spMkLst>
            <pc:docMk/>
            <pc:sldMk cId="3626954389" sldId="267"/>
            <ac:spMk id="3" creationId="{5D211B67-9BBD-4AE3-B650-4900F4C7F9E7}"/>
          </ac:spMkLst>
        </pc:spChg>
        <pc:spChg chg="add del mod">
          <ac:chgData name="Allan Wardhaugh" userId="c87ca9460012e21d" providerId="LiveId" clId="{469FABF1-4367-4CB5-9DDA-8C82FBA9CCA0}" dt="2020-02-17T21:31:44.401" v="29679" actId="12084"/>
          <ac:spMkLst>
            <pc:docMk/>
            <pc:sldMk cId="3626954389" sldId="267"/>
            <ac:spMk id="4" creationId="{F3D41BAE-F9E8-459C-BCBB-85796AC457F9}"/>
          </ac:spMkLst>
        </pc:spChg>
        <pc:spChg chg="add mod">
          <ac:chgData name="Allan Wardhaugh" userId="c87ca9460012e21d" providerId="LiveId" clId="{469FABF1-4367-4CB5-9DDA-8C82FBA9CCA0}" dt="2020-02-17T21:37:59.932" v="30147" actId="1076"/>
          <ac:spMkLst>
            <pc:docMk/>
            <pc:sldMk cId="3626954389" sldId="267"/>
            <ac:spMk id="5" creationId="{CBA61E3B-0008-4AD6-96E0-12A0D8E21BCB}"/>
          </ac:spMkLst>
        </pc:spChg>
        <pc:spChg chg="add del">
          <ac:chgData name="Allan Wardhaugh" userId="c87ca9460012e21d" providerId="LiveId" clId="{469FABF1-4367-4CB5-9DDA-8C82FBA9CCA0}" dt="2020-02-15T11:49:18.320" v="258" actId="26606"/>
          <ac:spMkLst>
            <pc:docMk/>
            <pc:sldMk cId="3626954389" sldId="267"/>
            <ac:spMk id="8" creationId="{B547373F-AF2E-4907-B442-9F902B387FD0}"/>
          </ac:spMkLst>
        </pc:spChg>
        <pc:graphicFrameChg chg="add mod">
          <ac:chgData name="Allan Wardhaugh" userId="c87ca9460012e21d" providerId="LiveId" clId="{469FABF1-4367-4CB5-9DDA-8C82FBA9CCA0}" dt="2020-02-17T21:36:54.275" v="30011" actId="20577"/>
          <ac:graphicFrameMkLst>
            <pc:docMk/>
            <pc:sldMk cId="3626954389" sldId="267"/>
            <ac:graphicFrameMk id="3" creationId="{1E3144D5-974B-44B9-AC5E-6D3AC4B66F35}"/>
          </ac:graphicFrameMkLst>
        </pc:graphicFrameChg>
      </pc:sldChg>
      <pc:sldChg chg="addSp delSp modSp del mod setBg setClrOvrMap delDesignElem">
        <pc:chgData name="Allan Wardhaugh" userId="c87ca9460012e21d" providerId="LiveId" clId="{469FABF1-4367-4CB5-9DDA-8C82FBA9CCA0}" dt="2020-02-17T21:48:36.572" v="30189" actId="2696"/>
        <pc:sldMkLst>
          <pc:docMk/>
          <pc:sldMk cId="762706747" sldId="268"/>
        </pc:sldMkLst>
        <pc:spChg chg="mod">
          <ac:chgData name="Allan Wardhaugh" userId="c87ca9460012e21d" providerId="LiveId" clId="{469FABF1-4367-4CB5-9DDA-8C82FBA9CCA0}" dt="2020-02-17T21:47:20.175" v="30182" actId="26606"/>
          <ac:spMkLst>
            <pc:docMk/>
            <pc:sldMk cId="762706747" sldId="268"/>
            <ac:spMk id="2" creationId="{78C57B8E-4A91-44CA-8E2E-F0296895D296}"/>
          </ac:spMkLst>
        </pc:spChg>
        <pc:spChg chg="mod">
          <ac:chgData name="Allan Wardhaugh" userId="c87ca9460012e21d" providerId="LiveId" clId="{469FABF1-4367-4CB5-9DDA-8C82FBA9CCA0}" dt="2020-02-17T21:47:20.175" v="30182" actId="26606"/>
          <ac:spMkLst>
            <pc:docMk/>
            <pc:sldMk cId="762706747" sldId="268"/>
            <ac:spMk id="3" creationId="{C9B25176-ACE6-4CDF-9358-F4150E9CDFE4}"/>
          </ac:spMkLst>
        </pc:spChg>
        <pc:spChg chg="add del">
          <ac:chgData name="Allan Wardhaugh" userId="c87ca9460012e21d" providerId="LiveId" clId="{469FABF1-4367-4CB5-9DDA-8C82FBA9CCA0}" dt="2020-02-15T11:49:45.009" v="259" actId="26606"/>
          <ac:spMkLst>
            <pc:docMk/>
            <pc:sldMk cId="762706747" sldId="268"/>
            <ac:spMk id="8" creationId="{8D70B121-56F4-4848-B38B-182089D909FA}"/>
          </ac:spMkLst>
        </pc:spChg>
        <pc:spChg chg="add del">
          <ac:chgData name="Allan Wardhaugh" userId="c87ca9460012e21d" providerId="LiveId" clId="{469FABF1-4367-4CB5-9DDA-8C82FBA9CCA0}" dt="2020-02-17T21:47:03.497" v="30180" actId="26606"/>
          <ac:spMkLst>
            <pc:docMk/>
            <pc:sldMk cId="762706747" sldId="268"/>
            <ac:spMk id="15" creationId="{EA67B5B4-3A24-436E-B663-1B2EBFF8A0CD}"/>
          </ac:spMkLst>
        </pc:spChg>
        <pc:spChg chg="add del">
          <ac:chgData name="Allan Wardhaugh" userId="c87ca9460012e21d" providerId="LiveId" clId="{469FABF1-4367-4CB5-9DDA-8C82FBA9CCA0}" dt="2020-02-17T21:47:03.497" v="30180" actId="26606"/>
          <ac:spMkLst>
            <pc:docMk/>
            <pc:sldMk cId="762706747" sldId="268"/>
            <ac:spMk id="17" creationId="{987FDF89-C993-41F4-A1B8-DBAFF16008A9}"/>
          </ac:spMkLst>
        </pc:spChg>
        <pc:spChg chg="add del">
          <ac:chgData name="Allan Wardhaugh" userId="c87ca9460012e21d" providerId="LiveId" clId="{469FABF1-4367-4CB5-9DDA-8C82FBA9CCA0}" dt="2020-02-17T21:47:03.497" v="30180" actId="26606"/>
          <ac:spMkLst>
            <pc:docMk/>
            <pc:sldMk cId="762706747" sldId="268"/>
            <ac:spMk id="19" creationId="{D1D7179B-FF7C-482F-B3D9-2BE9ED1139F9}"/>
          </ac:spMkLst>
        </pc:spChg>
        <pc:spChg chg="add del">
          <ac:chgData name="Allan Wardhaugh" userId="c87ca9460012e21d" providerId="LiveId" clId="{469FABF1-4367-4CB5-9DDA-8C82FBA9CCA0}" dt="2020-02-17T21:47:20.175" v="30182" actId="26606"/>
          <ac:spMkLst>
            <pc:docMk/>
            <pc:sldMk cId="762706747" sldId="268"/>
            <ac:spMk id="24" creationId="{3B854194-185D-494D-905C-7C7CB2E30F6E}"/>
          </ac:spMkLst>
        </pc:spChg>
        <pc:spChg chg="add del">
          <ac:chgData name="Allan Wardhaugh" userId="c87ca9460012e21d" providerId="LiveId" clId="{469FABF1-4367-4CB5-9DDA-8C82FBA9CCA0}" dt="2020-02-17T21:47:20.175" v="30182" actId="26606"/>
          <ac:spMkLst>
            <pc:docMk/>
            <pc:sldMk cId="762706747" sldId="268"/>
            <ac:spMk id="26" creationId="{B4F5FA0D-0104-4987-8241-EFF7C85B88DE}"/>
          </ac:spMkLst>
        </pc:spChg>
        <pc:spChg chg="add">
          <ac:chgData name="Allan Wardhaugh" userId="c87ca9460012e21d" providerId="LiveId" clId="{469FABF1-4367-4CB5-9DDA-8C82FBA9CCA0}" dt="2020-02-17T21:47:20.175" v="30182" actId="26606"/>
          <ac:spMkLst>
            <pc:docMk/>
            <pc:sldMk cId="762706747" sldId="268"/>
            <ac:spMk id="33" creationId="{DFF2AC85-FAA0-4844-813F-83C04D7382E2}"/>
          </ac:spMkLst>
        </pc:spChg>
        <pc:spChg chg="add">
          <ac:chgData name="Allan Wardhaugh" userId="c87ca9460012e21d" providerId="LiveId" clId="{469FABF1-4367-4CB5-9DDA-8C82FBA9CCA0}" dt="2020-02-17T21:47:20.175" v="30182" actId="26606"/>
          <ac:spMkLst>
            <pc:docMk/>
            <pc:sldMk cId="762706747" sldId="268"/>
            <ac:spMk id="35" creationId="{89CC0F1E-BAA2-47B1-8F83-7ECB9FD9E009}"/>
          </ac:spMkLst>
        </pc:spChg>
        <pc:picChg chg="add del">
          <ac:chgData name="Allan Wardhaugh" userId="c87ca9460012e21d" providerId="LiveId" clId="{469FABF1-4367-4CB5-9DDA-8C82FBA9CCA0}" dt="2020-02-17T21:47:20.175" v="30182" actId="26606"/>
          <ac:picMkLst>
            <pc:docMk/>
            <pc:sldMk cId="762706747" sldId="268"/>
            <ac:picMk id="28" creationId="{2897127E-6CEF-446C-BE87-93B7C46E49D1}"/>
          </ac:picMkLst>
        </pc:picChg>
        <pc:cxnChg chg="add del">
          <ac:chgData name="Allan Wardhaugh" userId="c87ca9460012e21d" providerId="LiveId" clId="{469FABF1-4367-4CB5-9DDA-8C82FBA9CCA0}" dt="2020-02-15T11:49:45.009" v="259" actId="26606"/>
          <ac:cxnSpMkLst>
            <pc:docMk/>
            <pc:sldMk cId="762706747" sldId="268"/>
            <ac:cxnSpMk id="10" creationId="{2D72A2C9-F3CA-4216-8BAD-FA4C970C3C4E}"/>
          </ac:cxnSpMkLst>
        </pc:cxnChg>
      </pc:sldChg>
      <pc:sldChg chg="addSp delSp modSp del mod setBg setClrOvrMap delDesignElem">
        <pc:chgData name="Allan Wardhaugh" userId="c87ca9460012e21d" providerId="LiveId" clId="{469FABF1-4367-4CB5-9DDA-8C82FBA9CCA0}" dt="2020-02-17T21:50:09.182" v="30316" actId="47"/>
        <pc:sldMkLst>
          <pc:docMk/>
          <pc:sldMk cId="387407039" sldId="269"/>
        </pc:sldMkLst>
        <pc:spChg chg="mod">
          <ac:chgData name="Allan Wardhaugh" userId="c87ca9460012e21d" providerId="LiveId" clId="{469FABF1-4367-4CB5-9DDA-8C82FBA9CCA0}" dt="2020-02-17T21:47:10.855" v="30181" actId="26606"/>
          <ac:spMkLst>
            <pc:docMk/>
            <pc:sldMk cId="387407039" sldId="269"/>
            <ac:spMk id="2" creationId="{D8F223BC-0372-46F2-B982-5A02ADAA896E}"/>
          </ac:spMkLst>
        </pc:spChg>
        <pc:spChg chg="del mod">
          <ac:chgData name="Allan Wardhaugh" userId="c87ca9460012e21d" providerId="LiveId" clId="{469FABF1-4367-4CB5-9DDA-8C82FBA9CCA0}" dt="2020-02-15T15:03:58.915" v="8559" actId="478"/>
          <ac:spMkLst>
            <pc:docMk/>
            <pc:sldMk cId="387407039" sldId="269"/>
            <ac:spMk id="3" creationId="{85E649CF-FDD4-4224-A5AE-5880B1DED03B}"/>
          </ac:spMkLst>
        </pc:spChg>
        <pc:spChg chg="add mod ord">
          <ac:chgData name="Allan Wardhaugh" userId="c87ca9460012e21d" providerId="LiveId" clId="{469FABF1-4367-4CB5-9DDA-8C82FBA9CCA0}" dt="2020-02-17T21:47:10.855" v="30181" actId="26606"/>
          <ac:spMkLst>
            <pc:docMk/>
            <pc:sldMk cId="387407039" sldId="269"/>
            <ac:spMk id="5" creationId="{E48FB626-032A-4DC3-A43D-9B18A5F6F6A8}"/>
          </ac:spMkLst>
        </pc:spChg>
        <pc:spChg chg="add del">
          <ac:chgData name="Allan Wardhaugh" userId="c87ca9460012e21d" providerId="LiveId" clId="{469FABF1-4367-4CB5-9DDA-8C82FBA9CCA0}" dt="2020-02-15T11:49:49.354" v="260" actId="26606"/>
          <ac:spMkLst>
            <pc:docMk/>
            <pc:sldMk cId="387407039" sldId="269"/>
            <ac:spMk id="8" creationId="{8D70B121-56F4-4848-B38B-182089D909FA}"/>
          </ac:spMkLst>
        </pc:spChg>
        <pc:spChg chg="add del">
          <ac:chgData name="Allan Wardhaugh" userId="c87ca9460012e21d" providerId="LiveId" clId="{469FABF1-4367-4CB5-9DDA-8C82FBA9CCA0}" dt="2020-02-17T21:47:10.855" v="30181" actId="26606"/>
          <ac:spMkLst>
            <pc:docMk/>
            <pc:sldMk cId="387407039" sldId="269"/>
            <ac:spMk id="15" creationId="{EA67B5B4-3A24-436E-B663-1B2EBFF8A0CD}"/>
          </ac:spMkLst>
        </pc:spChg>
        <pc:spChg chg="add del">
          <ac:chgData name="Allan Wardhaugh" userId="c87ca9460012e21d" providerId="LiveId" clId="{469FABF1-4367-4CB5-9DDA-8C82FBA9CCA0}" dt="2020-02-17T21:47:10.855" v="30181" actId="26606"/>
          <ac:spMkLst>
            <pc:docMk/>
            <pc:sldMk cId="387407039" sldId="269"/>
            <ac:spMk id="17" creationId="{987FDF89-C993-41F4-A1B8-DBAFF16008A9}"/>
          </ac:spMkLst>
        </pc:spChg>
        <pc:spChg chg="add del">
          <ac:chgData name="Allan Wardhaugh" userId="c87ca9460012e21d" providerId="LiveId" clId="{469FABF1-4367-4CB5-9DDA-8C82FBA9CCA0}" dt="2020-02-17T21:47:10.855" v="30181" actId="26606"/>
          <ac:spMkLst>
            <pc:docMk/>
            <pc:sldMk cId="387407039" sldId="269"/>
            <ac:spMk id="19" creationId="{D1D7179B-FF7C-482F-B3D9-2BE9ED1139F9}"/>
          </ac:spMkLst>
        </pc:spChg>
        <pc:spChg chg="add">
          <ac:chgData name="Allan Wardhaugh" userId="c87ca9460012e21d" providerId="LiveId" clId="{469FABF1-4367-4CB5-9DDA-8C82FBA9CCA0}" dt="2020-02-17T21:47:10.855" v="30181" actId="26606"/>
          <ac:spMkLst>
            <pc:docMk/>
            <pc:sldMk cId="387407039" sldId="269"/>
            <ac:spMk id="24" creationId="{F56F5174-31D9-4DBB-AAB7-A1FD7BDB1352}"/>
          </ac:spMkLst>
        </pc:spChg>
        <pc:spChg chg="add">
          <ac:chgData name="Allan Wardhaugh" userId="c87ca9460012e21d" providerId="LiveId" clId="{469FABF1-4367-4CB5-9DDA-8C82FBA9CCA0}" dt="2020-02-17T21:47:10.855" v="30181" actId="26606"/>
          <ac:spMkLst>
            <pc:docMk/>
            <pc:sldMk cId="387407039" sldId="269"/>
            <ac:spMk id="28" creationId="{F9A95BEE-6BB1-4A28-A8E6-A34B2E42EF87}"/>
          </ac:spMkLst>
        </pc:spChg>
        <pc:picChg chg="add mod modCrop">
          <ac:chgData name="Allan Wardhaugh" userId="c87ca9460012e21d" providerId="LiveId" clId="{469FABF1-4367-4CB5-9DDA-8C82FBA9CCA0}" dt="2020-02-17T21:47:10.855" v="30181" actId="26606"/>
          <ac:picMkLst>
            <pc:docMk/>
            <pc:sldMk cId="387407039" sldId="269"/>
            <ac:picMk id="6" creationId="{6D5FF23F-D21A-46DA-B035-86036632F785}"/>
          </ac:picMkLst>
        </pc:picChg>
        <pc:picChg chg="add">
          <ac:chgData name="Allan Wardhaugh" userId="c87ca9460012e21d" providerId="LiveId" clId="{469FABF1-4367-4CB5-9DDA-8C82FBA9CCA0}" dt="2020-02-17T21:47:10.855" v="30181" actId="26606"/>
          <ac:picMkLst>
            <pc:docMk/>
            <pc:sldMk cId="387407039" sldId="269"/>
            <ac:picMk id="26" creationId="{AE113210-7872-481A-ADE6-3A05CCAF5EB2}"/>
          </ac:picMkLst>
        </pc:picChg>
        <pc:cxnChg chg="add del">
          <ac:chgData name="Allan Wardhaugh" userId="c87ca9460012e21d" providerId="LiveId" clId="{469FABF1-4367-4CB5-9DDA-8C82FBA9CCA0}" dt="2020-02-15T11:49:49.354" v="260" actId="26606"/>
          <ac:cxnSpMkLst>
            <pc:docMk/>
            <pc:sldMk cId="387407039" sldId="269"/>
            <ac:cxnSpMk id="10" creationId="{2D72A2C9-F3CA-4216-8BAD-FA4C970C3C4E}"/>
          </ac:cxnSpMkLst>
        </pc:cxnChg>
      </pc:sldChg>
      <pc:sldChg chg="addSp delSp modSp del mod setBg setClrOvrMap delDesignElem">
        <pc:chgData name="Allan Wardhaugh" userId="c87ca9460012e21d" providerId="LiveId" clId="{469FABF1-4367-4CB5-9DDA-8C82FBA9CCA0}" dt="2020-02-15T17:47:36.463" v="9213" actId="47"/>
        <pc:sldMkLst>
          <pc:docMk/>
          <pc:sldMk cId="256624596" sldId="270"/>
        </pc:sldMkLst>
        <pc:spChg chg="mod">
          <ac:chgData name="Allan Wardhaugh" userId="c87ca9460012e21d" providerId="LiveId" clId="{469FABF1-4367-4CB5-9DDA-8C82FBA9CCA0}" dt="2020-02-15T11:49:52.933" v="261" actId="26606"/>
          <ac:spMkLst>
            <pc:docMk/>
            <pc:sldMk cId="256624596" sldId="270"/>
            <ac:spMk id="2" creationId="{A85AB6C8-C88C-4A38-99FD-B0534212B9CB}"/>
          </ac:spMkLst>
        </pc:spChg>
        <pc:spChg chg="mod">
          <ac:chgData name="Allan Wardhaugh" userId="c87ca9460012e21d" providerId="LiveId" clId="{469FABF1-4367-4CB5-9DDA-8C82FBA9CCA0}" dt="2020-02-15T14:33:31.484" v="8260" actId="20577"/>
          <ac:spMkLst>
            <pc:docMk/>
            <pc:sldMk cId="256624596" sldId="270"/>
            <ac:spMk id="3" creationId="{99E2D6FF-5819-4E8A-85B6-26F50F10E818}"/>
          </ac:spMkLst>
        </pc:spChg>
        <pc:spChg chg="add del">
          <ac:chgData name="Allan Wardhaugh" userId="c87ca9460012e21d" providerId="LiveId" clId="{469FABF1-4367-4CB5-9DDA-8C82FBA9CCA0}" dt="2020-02-15T11:49:52.933" v="261" actId="26606"/>
          <ac:spMkLst>
            <pc:docMk/>
            <pc:sldMk cId="256624596" sldId="270"/>
            <ac:spMk id="8" creationId="{8D70B121-56F4-4848-B38B-182089D909FA}"/>
          </ac:spMkLst>
        </pc:spChg>
        <pc:spChg chg="add del">
          <ac:chgData name="Allan Wardhaugh" userId="c87ca9460012e21d" providerId="LiveId" clId="{469FABF1-4367-4CB5-9DDA-8C82FBA9CCA0}" dt="2020-02-15T15:12:41.206" v="8643"/>
          <ac:spMkLst>
            <pc:docMk/>
            <pc:sldMk cId="256624596" sldId="270"/>
            <ac:spMk id="15" creationId="{EA67B5B4-3A24-436E-B663-1B2EBFF8A0CD}"/>
          </ac:spMkLst>
        </pc:spChg>
        <pc:spChg chg="add del">
          <ac:chgData name="Allan Wardhaugh" userId="c87ca9460012e21d" providerId="LiveId" clId="{469FABF1-4367-4CB5-9DDA-8C82FBA9CCA0}" dt="2020-02-15T15:12:41.206" v="8643"/>
          <ac:spMkLst>
            <pc:docMk/>
            <pc:sldMk cId="256624596" sldId="270"/>
            <ac:spMk id="17" creationId="{987FDF89-C993-41F4-A1B8-DBAFF16008A9}"/>
          </ac:spMkLst>
        </pc:spChg>
        <pc:spChg chg="add del">
          <ac:chgData name="Allan Wardhaugh" userId="c87ca9460012e21d" providerId="LiveId" clId="{469FABF1-4367-4CB5-9DDA-8C82FBA9CCA0}" dt="2020-02-15T15:12:41.206" v="8643"/>
          <ac:spMkLst>
            <pc:docMk/>
            <pc:sldMk cId="256624596" sldId="270"/>
            <ac:spMk id="19" creationId="{D1D7179B-FF7C-482F-B3D9-2BE9ED1139F9}"/>
          </ac:spMkLst>
        </pc:spChg>
        <pc:picChg chg="add mod">
          <ac:chgData name="Allan Wardhaugh" userId="c87ca9460012e21d" providerId="LiveId" clId="{469FABF1-4367-4CB5-9DDA-8C82FBA9CCA0}" dt="2020-02-15T15:02:54.487" v="8554" actId="14100"/>
          <ac:picMkLst>
            <pc:docMk/>
            <pc:sldMk cId="256624596" sldId="270"/>
            <ac:picMk id="4" creationId="{52C22F59-5C78-40C9-B009-D82AE6C5B585}"/>
          </ac:picMkLst>
        </pc:picChg>
        <pc:cxnChg chg="add del">
          <ac:chgData name="Allan Wardhaugh" userId="c87ca9460012e21d" providerId="LiveId" clId="{469FABF1-4367-4CB5-9DDA-8C82FBA9CCA0}" dt="2020-02-15T11:49:52.933" v="261" actId="26606"/>
          <ac:cxnSpMkLst>
            <pc:docMk/>
            <pc:sldMk cId="256624596" sldId="270"/>
            <ac:cxnSpMk id="10" creationId="{2D72A2C9-F3CA-4216-8BAD-FA4C970C3C4E}"/>
          </ac:cxnSpMkLst>
        </pc:cxnChg>
      </pc:sldChg>
      <pc:sldChg chg="addSp delSp modSp del mod setBg setClrOvrMap delDesignElem">
        <pc:chgData name="Allan Wardhaugh" userId="c87ca9460012e21d" providerId="LiveId" clId="{469FABF1-4367-4CB5-9DDA-8C82FBA9CCA0}" dt="2020-02-15T17:49:11.401" v="9229" actId="47"/>
        <pc:sldMkLst>
          <pc:docMk/>
          <pc:sldMk cId="179698571" sldId="271"/>
        </pc:sldMkLst>
        <pc:spChg chg="mod">
          <ac:chgData name="Allan Wardhaugh" userId="c87ca9460012e21d" providerId="LiveId" clId="{469FABF1-4367-4CB5-9DDA-8C82FBA9CCA0}" dt="2020-02-15T11:49:55.903" v="262" actId="26606"/>
          <ac:spMkLst>
            <pc:docMk/>
            <pc:sldMk cId="179698571" sldId="271"/>
            <ac:spMk id="2" creationId="{EB596878-F7F5-4B04-88A8-F60D6E102233}"/>
          </ac:spMkLst>
        </pc:spChg>
        <pc:spChg chg="mod">
          <ac:chgData name="Allan Wardhaugh" userId="c87ca9460012e21d" providerId="LiveId" clId="{469FABF1-4367-4CB5-9DDA-8C82FBA9CCA0}" dt="2020-02-15T14:33:47.054" v="8285" actId="20577"/>
          <ac:spMkLst>
            <pc:docMk/>
            <pc:sldMk cId="179698571" sldId="271"/>
            <ac:spMk id="3" creationId="{347A19CA-1CB3-4594-B773-B8A584BBB253}"/>
          </ac:spMkLst>
        </pc:spChg>
        <pc:spChg chg="add del">
          <ac:chgData name="Allan Wardhaugh" userId="c87ca9460012e21d" providerId="LiveId" clId="{469FABF1-4367-4CB5-9DDA-8C82FBA9CCA0}" dt="2020-02-15T11:49:55.903" v="262" actId="26606"/>
          <ac:spMkLst>
            <pc:docMk/>
            <pc:sldMk cId="179698571" sldId="271"/>
            <ac:spMk id="8" creationId="{8D70B121-56F4-4848-B38B-182089D909FA}"/>
          </ac:spMkLst>
        </pc:spChg>
        <pc:spChg chg="add del">
          <ac:chgData name="Allan Wardhaugh" userId="c87ca9460012e21d" providerId="LiveId" clId="{469FABF1-4367-4CB5-9DDA-8C82FBA9CCA0}" dt="2020-02-15T15:12:41.206" v="8643"/>
          <ac:spMkLst>
            <pc:docMk/>
            <pc:sldMk cId="179698571" sldId="271"/>
            <ac:spMk id="15" creationId="{EA67B5B4-3A24-436E-B663-1B2EBFF8A0CD}"/>
          </ac:spMkLst>
        </pc:spChg>
        <pc:spChg chg="add del">
          <ac:chgData name="Allan Wardhaugh" userId="c87ca9460012e21d" providerId="LiveId" clId="{469FABF1-4367-4CB5-9DDA-8C82FBA9CCA0}" dt="2020-02-15T15:12:41.206" v="8643"/>
          <ac:spMkLst>
            <pc:docMk/>
            <pc:sldMk cId="179698571" sldId="271"/>
            <ac:spMk id="17" creationId="{987FDF89-C993-41F4-A1B8-DBAFF16008A9}"/>
          </ac:spMkLst>
        </pc:spChg>
        <pc:spChg chg="add del">
          <ac:chgData name="Allan Wardhaugh" userId="c87ca9460012e21d" providerId="LiveId" clId="{469FABF1-4367-4CB5-9DDA-8C82FBA9CCA0}" dt="2020-02-15T15:12:41.206" v="8643"/>
          <ac:spMkLst>
            <pc:docMk/>
            <pc:sldMk cId="179698571" sldId="271"/>
            <ac:spMk id="19" creationId="{D1D7179B-FF7C-482F-B3D9-2BE9ED1139F9}"/>
          </ac:spMkLst>
        </pc:spChg>
        <pc:picChg chg="add mod">
          <ac:chgData name="Allan Wardhaugh" userId="c87ca9460012e21d" providerId="LiveId" clId="{469FABF1-4367-4CB5-9DDA-8C82FBA9CCA0}" dt="2020-02-15T15:03:26.150" v="8557" actId="1076"/>
          <ac:picMkLst>
            <pc:docMk/>
            <pc:sldMk cId="179698571" sldId="271"/>
            <ac:picMk id="4" creationId="{6BE57F0E-03B3-448D-B8A3-EC06C376416D}"/>
          </ac:picMkLst>
        </pc:picChg>
        <pc:cxnChg chg="add del">
          <ac:chgData name="Allan Wardhaugh" userId="c87ca9460012e21d" providerId="LiveId" clId="{469FABF1-4367-4CB5-9DDA-8C82FBA9CCA0}" dt="2020-02-15T11:49:55.903" v="262" actId="26606"/>
          <ac:cxnSpMkLst>
            <pc:docMk/>
            <pc:sldMk cId="179698571" sldId="271"/>
            <ac:cxnSpMk id="10" creationId="{2D72A2C9-F3CA-4216-8BAD-FA4C970C3C4E}"/>
          </ac:cxnSpMkLst>
        </pc:cxnChg>
      </pc:sldChg>
      <pc:sldChg chg="addSp delSp modSp mod setBg delDesignElem">
        <pc:chgData name="Allan Wardhaugh" userId="c87ca9460012e21d" providerId="LiveId" clId="{469FABF1-4367-4CB5-9DDA-8C82FBA9CCA0}" dt="2020-02-15T15:13:29.011" v="8644"/>
        <pc:sldMkLst>
          <pc:docMk/>
          <pc:sldMk cId="37830624" sldId="272"/>
        </pc:sldMkLst>
        <pc:spChg chg="mod">
          <ac:chgData name="Allan Wardhaugh" userId="c87ca9460012e21d" providerId="LiveId" clId="{469FABF1-4367-4CB5-9DDA-8C82FBA9CCA0}" dt="2020-02-15T11:50:21.515" v="263" actId="26606"/>
          <ac:spMkLst>
            <pc:docMk/>
            <pc:sldMk cId="37830624" sldId="272"/>
            <ac:spMk id="2" creationId="{6409BB08-6934-4150-9527-332750986D51}"/>
          </ac:spMkLst>
        </pc:spChg>
        <pc:spChg chg="mod">
          <ac:chgData name="Allan Wardhaugh" userId="c87ca9460012e21d" providerId="LiveId" clId="{469FABF1-4367-4CB5-9DDA-8C82FBA9CCA0}" dt="2020-02-15T14:34:09.899" v="8292" actId="20577"/>
          <ac:spMkLst>
            <pc:docMk/>
            <pc:sldMk cId="37830624" sldId="272"/>
            <ac:spMk id="3" creationId="{AFD34449-87FB-4C30-A6CC-28F59488E088}"/>
          </ac:spMkLst>
        </pc:spChg>
        <pc:spChg chg="add del">
          <ac:chgData name="Allan Wardhaugh" userId="c87ca9460012e21d" providerId="LiveId" clId="{469FABF1-4367-4CB5-9DDA-8C82FBA9CCA0}" dt="2020-02-15T11:50:21.515" v="263" actId="26606"/>
          <ac:spMkLst>
            <pc:docMk/>
            <pc:sldMk cId="37830624" sldId="272"/>
            <ac:spMk id="8" creationId="{8D70B121-56F4-4848-B38B-182089D909FA}"/>
          </ac:spMkLst>
        </pc:spChg>
        <pc:spChg chg="add del">
          <ac:chgData name="Allan Wardhaugh" userId="c87ca9460012e21d" providerId="LiveId" clId="{469FABF1-4367-4CB5-9DDA-8C82FBA9CCA0}" dt="2020-02-15T15:12:41.206" v="8643"/>
          <ac:spMkLst>
            <pc:docMk/>
            <pc:sldMk cId="37830624" sldId="272"/>
            <ac:spMk id="15" creationId="{DC8C3900-B8A1-4965-88E6-CBCBFE067207}"/>
          </ac:spMkLst>
        </pc:spChg>
        <pc:picChg chg="del">
          <ac:chgData name="Allan Wardhaugh" userId="c87ca9460012e21d" providerId="LiveId" clId="{469FABF1-4367-4CB5-9DDA-8C82FBA9CCA0}" dt="2020-02-15T14:41:03.508" v="8414"/>
          <ac:picMkLst>
            <pc:docMk/>
            <pc:sldMk cId="37830624" sldId="272"/>
            <ac:picMk id="4" creationId="{6145CB1C-BDC7-4637-84C9-5AA34CC85D28}"/>
          </ac:picMkLst>
        </pc:picChg>
        <pc:picChg chg="add mod">
          <ac:chgData name="Allan Wardhaugh" userId="c87ca9460012e21d" providerId="LiveId" clId="{469FABF1-4367-4CB5-9DDA-8C82FBA9CCA0}" dt="2020-02-15T14:41:32.321" v="8416" actId="1076"/>
          <ac:picMkLst>
            <pc:docMk/>
            <pc:sldMk cId="37830624" sldId="272"/>
            <ac:picMk id="5" creationId="{BE076FCB-BEB2-472B-8582-2F4DA7F2C43E}"/>
          </ac:picMkLst>
        </pc:picChg>
        <pc:cxnChg chg="add del">
          <ac:chgData name="Allan Wardhaugh" userId="c87ca9460012e21d" providerId="LiveId" clId="{469FABF1-4367-4CB5-9DDA-8C82FBA9CCA0}" dt="2020-02-15T11:50:21.515" v="263" actId="26606"/>
          <ac:cxnSpMkLst>
            <pc:docMk/>
            <pc:sldMk cId="37830624" sldId="272"/>
            <ac:cxnSpMk id="10" creationId="{2D72A2C9-F3CA-4216-8BAD-FA4C970C3C4E}"/>
          </ac:cxnSpMkLst>
        </pc:cxnChg>
      </pc:sldChg>
      <pc:sldChg chg="addSp delSp modSp mod setBg delDesignElem">
        <pc:chgData name="Allan Wardhaugh" userId="c87ca9460012e21d" providerId="LiveId" clId="{469FABF1-4367-4CB5-9DDA-8C82FBA9CCA0}" dt="2020-02-15T15:13:29.011" v="8644"/>
        <pc:sldMkLst>
          <pc:docMk/>
          <pc:sldMk cId="1065683997" sldId="273"/>
        </pc:sldMkLst>
        <pc:spChg chg="mod">
          <ac:chgData name="Allan Wardhaugh" userId="c87ca9460012e21d" providerId="LiveId" clId="{469FABF1-4367-4CB5-9DDA-8C82FBA9CCA0}" dt="2020-02-15T11:50:24.798" v="264" actId="26606"/>
          <ac:spMkLst>
            <pc:docMk/>
            <pc:sldMk cId="1065683997" sldId="273"/>
            <ac:spMk id="2" creationId="{43F1E05C-3E8D-4D69-AF60-35B7DE52E911}"/>
          </ac:spMkLst>
        </pc:spChg>
        <pc:spChg chg="mod">
          <ac:chgData name="Allan Wardhaugh" userId="c87ca9460012e21d" providerId="LiveId" clId="{469FABF1-4367-4CB5-9DDA-8C82FBA9CCA0}" dt="2020-02-15T14:45:50.181" v="8445" actId="6549"/>
          <ac:spMkLst>
            <pc:docMk/>
            <pc:sldMk cId="1065683997" sldId="273"/>
            <ac:spMk id="3" creationId="{90A9E019-1BDF-4325-BD6A-A7EE753AAFCB}"/>
          </ac:spMkLst>
        </pc:spChg>
        <pc:spChg chg="add del">
          <ac:chgData name="Allan Wardhaugh" userId="c87ca9460012e21d" providerId="LiveId" clId="{469FABF1-4367-4CB5-9DDA-8C82FBA9CCA0}" dt="2020-02-15T11:50:24.798" v="264" actId="26606"/>
          <ac:spMkLst>
            <pc:docMk/>
            <pc:sldMk cId="1065683997" sldId="273"/>
            <ac:spMk id="8" creationId="{8D70B121-56F4-4848-B38B-182089D909FA}"/>
          </ac:spMkLst>
        </pc:spChg>
        <pc:spChg chg="add del">
          <ac:chgData name="Allan Wardhaugh" userId="c87ca9460012e21d" providerId="LiveId" clId="{469FABF1-4367-4CB5-9DDA-8C82FBA9CCA0}" dt="2020-02-15T15:12:41.206" v="8643"/>
          <ac:spMkLst>
            <pc:docMk/>
            <pc:sldMk cId="1065683997" sldId="273"/>
            <ac:spMk id="15" creationId="{DC8C3900-B8A1-4965-88E6-CBCBFE067207}"/>
          </ac:spMkLst>
        </pc:spChg>
        <pc:picChg chg="add mod modCrop">
          <ac:chgData name="Allan Wardhaugh" userId="c87ca9460012e21d" providerId="LiveId" clId="{469FABF1-4367-4CB5-9DDA-8C82FBA9CCA0}" dt="2020-02-15T14:45:46.195" v="8444" actId="1076"/>
          <ac:picMkLst>
            <pc:docMk/>
            <pc:sldMk cId="1065683997" sldId="273"/>
            <ac:picMk id="4" creationId="{760F46C5-95BE-444F-AE87-F7615BB34097}"/>
          </ac:picMkLst>
        </pc:picChg>
        <pc:cxnChg chg="add del">
          <ac:chgData name="Allan Wardhaugh" userId="c87ca9460012e21d" providerId="LiveId" clId="{469FABF1-4367-4CB5-9DDA-8C82FBA9CCA0}" dt="2020-02-15T11:50:24.798" v="264" actId="26606"/>
          <ac:cxnSpMkLst>
            <pc:docMk/>
            <pc:sldMk cId="1065683997" sldId="273"/>
            <ac:cxnSpMk id="10" creationId="{2D72A2C9-F3CA-4216-8BAD-FA4C970C3C4E}"/>
          </ac:cxnSpMkLst>
        </pc:cxnChg>
      </pc:sldChg>
      <pc:sldChg chg="addSp delSp modSp mod setBg delDesignElem">
        <pc:chgData name="Allan Wardhaugh" userId="c87ca9460012e21d" providerId="LiveId" clId="{469FABF1-4367-4CB5-9DDA-8C82FBA9CCA0}" dt="2020-02-15T15:13:29.011" v="8644"/>
        <pc:sldMkLst>
          <pc:docMk/>
          <pc:sldMk cId="1658173700" sldId="274"/>
        </pc:sldMkLst>
        <pc:spChg chg="mod">
          <ac:chgData name="Allan Wardhaugh" userId="c87ca9460012e21d" providerId="LiveId" clId="{469FABF1-4367-4CB5-9DDA-8C82FBA9CCA0}" dt="2020-02-15T11:50:27.367" v="265" actId="26606"/>
          <ac:spMkLst>
            <pc:docMk/>
            <pc:sldMk cId="1658173700" sldId="274"/>
            <ac:spMk id="2" creationId="{3CF1D6FB-ECD9-4CD7-95E3-28E0DCC74550}"/>
          </ac:spMkLst>
        </pc:spChg>
        <pc:spChg chg="del mod">
          <ac:chgData name="Allan Wardhaugh" userId="c87ca9460012e21d" providerId="LiveId" clId="{469FABF1-4367-4CB5-9DDA-8C82FBA9CCA0}" dt="2020-02-15T14:46:03.759" v="8446" actId="478"/>
          <ac:spMkLst>
            <pc:docMk/>
            <pc:sldMk cId="1658173700" sldId="274"/>
            <ac:spMk id="3" creationId="{F3E22E70-A311-45CD-BE60-FCB5A4B004EE}"/>
          </ac:spMkLst>
        </pc:spChg>
        <pc:spChg chg="add del mod">
          <ac:chgData name="Allan Wardhaugh" userId="c87ca9460012e21d" providerId="LiveId" clId="{469FABF1-4367-4CB5-9DDA-8C82FBA9CCA0}" dt="2020-02-15T14:46:07.447" v="8447"/>
          <ac:spMkLst>
            <pc:docMk/>
            <pc:sldMk cId="1658173700" sldId="274"/>
            <ac:spMk id="5" creationId="{41EB67AF-99D7-4D16-9405-8986B21E0EF3}"/>
          </ac:spMkLst>
        </pc:spChg>
        <pc:spChg chg="add del">
          <ac:chgData name="Allan Wardhaugh" userId="c87ca9460012e21d" providerId="LiveId" clId="{469FABF1-4367-4CB5-9DDA-8C82FBA9CCA0}" dt="2020-02-15T11:50:27.367" v="265" actId="26606"/>
          <ac:spMkLst>
            <pc:docMk/>
            <pc:sldMk cId="1658173700" sldId="274"/>
            <ac:spMk id="8" creationId="{8D70B121-56F4-4848-B38B-182089D909FA}"/>
          </ac:spMkLst>
        </pc:spChg>
        <pc:spChg chg="add del">
          <ac:chgData name="Allan Wardhaugh" userId="c87ca9460012e21d" providerId="LiveId" clId="{469FABF1-4367-4CB5-9DDA-8C82FBA9CCA0}" dt="2020-02-15T15:12:41.206" v="8643"/>
          <ac:spMkLst>
            <pc:docMk/>
            <pc:sldMk cId="1658173700" sldId="274"/>
            <ac:spMk id="15" creationId="{DC8C3900-B8A1-4965-88E6-CBCBFE067207}"/>
          </ac:spMkLst>
        </pc:spChg>
        <pc:picChg chg="add mod">
          <ac:chgData name="Allan Wardhaugh" userId="c87ca9460012e21d" providerId="LiveId" clId="{469FABF1-4367-4CB5-9DDA-8C82FBA9CCA0}" dt="2020-02-15T14:46:17.259" v="8450" actId="1076"/>
          <ac:picMkLst>
            <pc:docMk/>
            <pc:sldMk cId="1658173700" sldId="274"/>
            <ac:picMk id="6" creationId="{7B6FD915-7384-45F5-847F-DEEB058C5E72}"/>
          </ac:picMkLst>
        </pc:picChg>
        <pc:cxnChg chg="add del">
          <ac:chgData name="Allan Wardhaugh" userId="c87ca9460012e21d" providerId="LiveId" clId="{469FABF1-4367-4CB5-9DDA-8C82FBA9CCA0}" dt="2020-02-15T11:50:27.367" v="265" actId="26606"/>
          <ac:cxnSpMkLst>
            <pc:docMk/>
            <pc:sldMk cId="1658173700" sldId="274"/>
            <ac:cxnSpMk id="10" creationId="{2D72A2C9-F3CA-4216-8BAD-FA4C970C3C4E}"/>
          </ac:cxnSpMkLst>
        </pc:cxnChg>
      </pc:sldChg>
      <pc:sldChg chg="addSp delSp modSp mod setBg delDesignElem">
        <pc:chgData name="Allan Wardhaugh" userId="c87ca9460012e21d" providerId="LiveId" clId="{469FABF1-4367-4CB5-9DDA-8C82FBA9CCA0}" dt="2020-02-15T15:13:29.011" v="8644"/>
        <pc:sldMkLst>
          <pc:docMk/>
          <pc:sldMk cId="1498839335" sldId="275"/>
        </pc:sldMkLst>
        <pc:spChg chg="mod">
          <ac:chgData name="Allan Wardhaugh" userId="c87ca9460012e21d" providerId="LiveId" clId="{469FABF1-4367-4CB5-9DDA-8C82FBA9CCA0}" dt="2020-02-15T11:50:30.556" v="266" actId="26606"/>
          <ac:spMkLst>
            <pc:docMk/>
            <pc:sldMk cId="1498839335" sldId="275"/>
            <ac:spMk id="2" creationId="{E5D4EE5C-882E-4D53-AC29-3EA50CB20211}"/>
          </ac:spMkLst>
        </pc:spChg>
        <pc:spChg chg="del mod">
          <ac:chgData name="Allan Wardhaugh" userId="c87ca9460012e21d" providerId="LiveId" clId="{469FABF1-4367-4CB5-9DDA-8C82FBA9CCA0}" dt="2020-02-15T14:46:27.964" v="8451" actId="478"/>
          <ac:spMkLst>
            <pc:docMk/>
            <pc:sldMk cId="1498839335" sldId="275"/>
            <ac:spMk id="3" creationId="{F0A082A7-7E47-4F72-BD30-726FD0C42D14}"/>
          </ac:spMkLst>
        </pc:spChg>
        <pc:spChg chg="add del mod">
          <ac:chgData name="Allan Wardhaugh" userId="c87ca9460012e21d" providerId="LiveId" clId="{469FABF1-4367-4CB5-9DDA-8C82FBA9CCA0}" dt="2020-02-15T14:46:30.805" v="8452"/>
          <ac:spMkLst>
            <pc:docMk/>
            <pc:sldMk cId="1498839335" sldId="275"/>
            <ac:spMk id="5" creationId="{25768D71-D983-418F-8AA5-BC7B707E71B1}"/>
          </ac:spMkLst>
        </pc:spChg>
        <pc:spChg chg="add del">
          <ac:chgData name="Allan Wardhaugh" userId="c87ca9460012e21d" providerId="LiveId" clId="{469FABF1-4367-4CB5-9DDA-8C82FBA9CCA0}" dt="2020-02-15T11:50:30.556" v="266" actId="26606"/>
          <ac:spMkLst>
            <pc:docMk/>
            <pc:sldMk cId="1498839335" sldId="275"/>
            <ac:spMk id="8" creationId="{8D70B121-56F4-4848-B38B-182089D909FA}"/>
          </ac:spMkLst>
        </pc:spChg>
        <pc:spChg chg="add del">
          <ac:chgData name="Allan Wardhaugh" userId="c87ca9460012e21d" providerId="LiveId" clId="{469FABF1-4367-4CB5-9DDA-8C82FBA9CCA0}" dt="2020-02-15T15:12:41.206" v="8643"/>
          <ac:spMkLst>
            <pc:docMk/>
            <pc:sldMk cId="1498839335" sldId="275"/>
            <ac:spMk id="15" creationId="{DC8C3900-B8A1-4965-88E6-CBCBFE067207}"/>
          </ac:spMkLst>
        </pc:spChg>
        <pc:picChg chg="add mod">
          <ac:chgData name="Allan Wardhaugh" userId="c87ca9460012e21d" providerId="LiveId" clId="{469FABF1-4367-4CB5-9DDA-8C82FBA9CCA0}" dt="2020-02-15T14:46:35.197" v="8454" actId="14100"/>
          <ac:picMkLst>
            <pc:docMk/>
            <pc:sldMk cId="1498839335" sldId="275"/>
            <ac:picMk id="6" creationId="{0ED27FA8-A62A-4492-868C-6FC12247882F}"/>
          </ac:picMkLst>
        </pc:picChg>
        <pc:cxnChg chg="add del">
          <ac:chgData name="Allan Wardhaugh" userId="c87ca9460012e21d" providerId="LiveId" clId="{469FABF1-4367-4CB5-9DDA-8C82FBA9CCA0}" dt="2020-02-15T11:50:30.556" v="266" actId="26606"/>
          <ac:cxnSpMkLst>
            <pc:docMk/>
            <pc:sldMk cId="1498839335" sldId="275"/>
            <ac:cxnSpMk id="10" creationId="{2D72A2C9-F3CA-4216-8BAD-FA4C970C3C4E}"/>
          </ac:cxnSpMkLst>
        </pc:cxnChg>
      </pc:sldChg>
      <pc:sldChg chg="addSp delSp modSp add">
        <pc:chgData name="Allan Wardhaugh" userId="c87ca9460012e21d" providerId="LiveId" clId="{469FABF1-4367-4CB5-9DDA-8C82FBA9CCA0}" dt="2020-02-17T18:00:05.269" v="26598" actId="20577"/>
        <pc:sldMkLst>
          <pc:docMk/>
          <pc:sldMk cId="3359109976" sldId="276"/>
        </pc:sldMkLst>
        <pc:spChg chg="mod">
          <ac:chgData name="Allan Wardhaugh" userId="c87ca9460012e21d" providerId="LiveId" clId="{469FABF1-4367-4CB5-9DDA-8C82FBA9CCA0}" dt="2020-02-17T18:00:05.269" v="26598" actId="20577"/>
          <ac:spMkLst>
            <pc:docMk/>
            <pc:sldMk cId="3359109976" sldId="276"/>
            <ac:spMk id="2" creationId="{B6DB962F-6D9A-40BA-A6D3-276A6F2B074B}"/>
          </ac:spMkLst>
        </pc:spChg>
        <pc:spChg chg="mod">
          <ac:chgData name="Allan Wardhaugh" userId="c87ca9460012e21d" providerId="LiveId" clId="{469FABF1-4367-4CB5-9DDA-8C82FBA9CCA0}" dt="2020-02-15T17:50:15.884" v="9280" actId="20577"/>
          <ac:spMkLst>
            <pc:docMk/>
            <pc:sldMk cId="3359109976" sldId="276"/>
            <ac:spMk id="3" creationId="{A40E7C8E-C7CF-4A58-93D3-EEC191838384}"/>
          </ac:spMkLst>
        </pc:spChg>
        <pc:spChg chg="add del mod">
          <ac:chgData name="Allan Wardhaugh" userId="c87ca9460012e21d" providerId="LiveId" clId="{469FABF1-4367-4CB5-9DDA-8C82FBA9CCA0}" dt="2020-02-17T17:49:53.828" v="26327" actId="931"/>
          <ac:spMkLst>
            <pc:docMk/>
            <pc:sldMk cId="3359109976" sldId="276"/>
            <ac:spMk id="4" creationId="{06C68316-A62F-4D6E-97A8-032A3E706B89}"/>
          </ac:spMkLst>
        </pc:spChg>
        <pc:picChg chg="add mod">
          <ac:chgData name="Allan Wardhaugh" userId="c87ca9460012e21d" providerId="LiveId" clId="{469FABF1-4367-4CB5-9DDA-8C82FBA9CCA0}" dt="2020-02-17T17:49:55.813" v="26329" actId="962"/>
          <ac:picMkLst>
            <pc:docMk/>
            <pc:sldMk cId="3359109976" sldId="276"/>
            <ac:picMk id="6" creationId="{D55345FE-526E-4F9F-B4AD-AF8571BCAAF9}"/>
          </ac:picMkLst>
        </pc:picChg>
      </pc:sldChg>
      <pc:sldChg chg="addSp delSp modSp add mod setBg delDesignElem">
        <pc:chgData name="Allan Wardhaugh" userId="c87ca9460012e21d" providerId="LiveId" clId="{469FABF1-4367-4CB5-9DDA-8C82FBA9CCA0}" dt="2020-02-17T20:54:00.886" v="27557" actId="14861"/>
        <pc:sldMkLst>
          <pc:docMk/>
          <pc:sldMk cId="2681893748" sldId="277"/>
        </pc:sldMkLst>
        <pc:spChg chg="mod">
          <ac:chgData name="Allan Wardhaugh" userId="c87ca9460012e21d" providerId="LiveId" clId="{469FABF1-4367-4CB5-9DDA-8C82FBA9CCA0}" dt="2020-02-15T12:10:34.292" v="320" actId="26606"/>
          <ac:spMkLst>
            <pc:docMk/>
            <pc:sldMk cId="2681893748" sldId="277"/>
            <ac:spMk id="2" creationId="{4A2ED98F-86CF-48C4-A653-21CCB0D80CBE}"/>
          </ac:spMkLst>
        </pc:spChg>
        <pc:spChg chg="del">
          <ac:chgData name="Allan Wardhaugh" userId="c87ca9460012e21d" providerId="LiveId" clId="{469FABF1-4367-4CB5-9DDA-8C82FBA9CCA0}" dt="2020-02-15T12:10:23.571" v="319" actId="478"/>
          <ac:spMkLst>
            <pc:docMk/>
            <pc:sldMk cId="2681893748" sldId="277"/>
            <ac:spMk id="3" creationId="{703178C4-EE6E-4A01-BE51-CF2AAF4D472B}"/>
          </ac:spMkLst>
        </pc:spChg>
        <pc:spChg chg="add mod">
          <ac:chgData name="Allan Wardhaugh" userId="c87ca9460012e21d" providerId="LiveId" clId="{469FABF1-4367-4CB5-9DDA-8C82FBA9CCA0}" dt="2020-02-17T20:53:19.107" v="27555" actId="255"/>
          <ac:spMkLst>
            <pc:docMk/>
            <pc:sldMk cId="2681893748" sldId="277"/>
            <ac:spMk id="5" creationId="{A681AFBA-A131-4FC5-8E35-7242B90AB704}"/>
          </ac:spMkLst>
        </pc:spChg>
        <pc:spChg chg="add del">
          <ac:chgData name="Allan Wardhaugh" userId="c87ca9460012e21d" providerId="LiveId" clId="{469FABF1-4367-4CB5-9DDA-8C82FBA9CCA0}" dt="2020-02-16T09:48:58.056" v="11621" actId="478"/>
          <ac:spMkLst>
            <pc:docMk/>
            <pc:sldMk cId="2681893748" sldId="277"/>
            <ac:spMk id="6" creationId="{AC5F8FCA-DA0C-4BEA-B1BF-FD8A0E45304F}"/>
          </ac:spMkLst>
        </pc:spChg>
        <pc:spChg chg="add del">
          <ac:chgData name="Allan Wardhaugh" userId="c87ca9460012e21d" providerId="LiveId" clId="{469FABF1-4367-4CB5-9DDA-8C82FBA9CCA0}" dt="2020-02-15T15:12:41.206" v="8643"/>
          <ac:spMkLst>
            <pc:docMk/>
            <pc:sldMk cId="2681893748" sldId="277"/>
            <ac:spMk id="7" creationId="{B547373F-AF2E-4907-B442-9F902B387FD0}"/>
          </ac:spMkLst>
        </pc:spChg>
        <pc:picChg chg="add mod ord">
          <ac:chgData name="Allan Wardhaugh" userId="c87ca9460012e21d" providerId="LiveId" clId="{469FABF1-4367-4CB5-9DDA-8C82FBA9CCA0}" dt="2020-02-17T20:54:00.886" v="27557" actId="14861"/>
          <ac:picMkLst>
            <pc:docMk/>
            <pc:sldMk cId="2681893748" sldId="277"/>
            <ac:picMk id="4" creationId="{BE0D9B65-2F55-407D-989B-09CE721F899E}"/>
          </ac:picMkLst>
        </pc:picChg>
      </pc:sldChg>
      <pc:sldChg chg="addSp delSp modSp add ord setBg delDesignElem">
        <pc:chgData name="Allan Wardhaugh" userId="c87ca9460012e21d" providerId="LiveId" clId="{469FABF1-4367-4CB5-9DDA-8C82FBA9CCA0}" dt="2020-02-17T18:44:07.079" v="26910"/>
        <pc:sldMkLst>
          <pc:docMk/>
          <pc:sldMk cId="2967787577" sldId="278"/>
        </pc:sldMkLst>
        <pc:spChg chg="mod">
          <ac:chgData name="Allan Wardhaugh" userId="c87ca9460012e21d" providerId="LiveId" clId="{469FABF1-4367-4CB5-9DDA-8C82FBA9CCA0}" dt="2020-02-15T11:48:27.307" v="251" actId="20577"/>
          <ac:spMkLst>
            <pc:docMk/>
            <pc:sldMk cId="2967787577" sldId="278"/>
            <ac:spMk id="2" creationId="{4695DEC8-3D77-4B0F-9117-34A0CC16593C}"/>
          </ac:spMkLst>
        </pc:spChg>
        <pc:spChg chg="add mod">
          <ac:chgData name="Allan Wardhaugh" userId="c87ca9460012e21d" providerId="LiveId" clId="{469FABF1-4367-4CB5-9DDA-8C82FBA9CCA0}" dt="2020-02-15T14:16:54.338" v="7850"/>
          <ac:spMkLst>
            <pc:docMk/>
            <pc:sldMk cId="2967787577" sldId="278"/>
            <ac:spMk id="4" creationId="{C0BA48AF-82EF-4A87-9A61-C2D360670368}"/>
          </ac:spMkLst>
        </pc:spChg>
        <pc:spChg chg="add del">
          <ac:chgData name="Allan Wardhaugh" userId="c87ca9460012e21d" providerId="LiveId" clId="{469FABF1-4367-4CB5-9DDA-8C82FBA9CCA0}" dt="2020-02-15T15:12:41.206" v="8643"/>
          <ac:spMkLst>
            <pc:docMk/>
            <pc:sldMk cId="2967787577" sldId="278"/>
            <ac:spMk id="15" creationId="{B547373F-AF2E-4907-B442-9F902B387FD0}"/>
          </ac:spMkLst>
        </pc:spChg>
      </pc:sldChg>
      <pc:sldChg chg="addSp delSp modSp add ord setBg delDesignElem">
        <pc:chgData name="Allan Wardhaugh" userId="c87ca9460012e21d" providerId="LiveId" clId="{469FABF1-4367-4CB5-9DDA-8C82FBA9CCA0}" dt="2020-02-17T20:56:29.527" v="27561" actId="12100"/>
        <pc:sldMkLst>
          <pc:docMk/>
          <pc:sldMk cId="2368497703" sldId="279"/>
        </pc:sldMkLst>
        <pc:spChg chg="mod">
          <ac:chgData name="Allan Wardhaugh" userId="c87ca9460012e21d" providerId="LiveId" clId="{469FABF1-4367-4CB5-9DDA-8C82FBA9CCA0}" dt="2020-02-15T11:51:05.624" v="284" actId="20577"/>
          <ac:spMkLst>
            <pc:docMk/>
            <pc:sldMk cId="2368497703" sldId="279"/>
            <ac:spMk id="2" creationId="{6C131590-EC9F-43B1-BCFA-3C452BB368E4}"/>
          </ac:spMkLst>
        </pc:spChg>
        <pc:spChg chg="mod">
          <ac:chgData name="Allan Wardhaugh" userId="c87ca9460012e21d" providerId="LiveId" clId="{469FABF1-4367-4CB5-9DDA-8C82FBA9CCA0}" dt="2020-02-17T18:57:06.542" v="26927" actId="14100"/>
          <ac:spMkLst>
            <pc:docMk/>
            <pc:sldMk cId="2368497703" sldId="279"/>
            <ac:spMk id="3" creationId="{E927F1D0-4D64-41EB-8D65-7B8D2DFB440D}"/>
          </ac:spMkLst>
        </pc:spChg>
        <pc:spChg chg="add mod">
          <ac:chgData name="Allan Wardhaugh" userId="c87ca9460012e21d" providerId="LiveId" clId="{469FABF1-4367-4CB5-9DDA-8C82FBA9CCA0}" dt="2020-02-15T14:18:59.263" v="7979" actId="20577"/>
          <ac:spMkLst>
            <pc:docMk/>
            <pc:sldMk cId="2368497703" sldId="279"/>
            <ac:spMk id="4" creationId="{8D4E14C7-71D9-4085-899A-6A5A7F388029}"/>
          </ac:spMkLst>
        </pc:spChg>
        <pc:spChg chg="mod">
          <ac:chgData name="Allan Wardhaugh" userId="c87ca9460012e21d" providerId="LiveId" clId="{469FABF1-4367-4CB5-9DDA-8C82FBA9CCA0}" dt="2020-02-17T18:56:34.889" v="26924" actId="20577"/>
          <ac:spMkLst>
            <pc:docMk/>
            <pc:sldMk cId="2368497703" sldId="279"/>
            <ac:spMk id="7" creationId="{00000000-0000-0000-0000-000000000000}"/>
          </ac:spMkLst>
        </pc:spChg>
        <pc:spChg chg="add del">
          <ac:chgData name="Allan Wardhaugh" userId="c87ca9460012e21d" providerId="LiveId" clId="{469FABF1-4367-4CB5-9DDA-8C82FBA9CCA0}" dt="2020-02-15T15:12:41.206" v="8643"/>
          <ac:spMkLst>
            <pc:docMk/>
            <pc:sldMk cId="2368497703" sldId="279"/>
            <ac:spMk id="15" creationId="{B547373F-AF2E-4907-B442-9F902B387FD0}"/>
          </ac:spMkLst>
        </pc:spChg>
        <pc:graphicFrameChg chg="mod">
          <ac:chgData name="Allan Wardhaugh" userId="c87ca9460012e21d" providerId="LiveId" clId="{469FABF1-4367-4CB5-9DDA-8C82FBA9CCA0}" dt="2020-02-17T20:56:29.527" v="27561" actId="12100"/>
          <ac:graphicFrameMkLst>
            <pc:docMk/>
            <pc:sldMk cId="2368497703" sldId="279"/>
            <ac:graphicFrameMk id="5" creationId="{00000000-0000-0000-0000-000000000000}"/>
          </ac:graphicFrameMkLst>
        </pc:graphicFrameChg>
      </pc:sldChg>
      <pc:sldChg chg="addSp delSp modSp add setBg delDesignElem">
        <pc:chgData name="Allan Wardhaugh" userId="c87ca9460012e21d" providerId="LiveId" clId="{469FABF1-4367-4CB5-9DDA-8C82FBA9CCA0}" dt="2020-02-17T20:58:16.995" v="27562" actId="12100"/>
        <pc:sldMkLst>
          <pc:docMk/>
          <pc:sldMk cId="3559806194" sldId="280"/>
        </pc:sldMkLst>
        <pc:spChg chg="mod">
          <ac:chgData name="Allan Wardhaugh" userId="c87ca9460012e21d" providerId="LiveId" clId="{469FABF1-4367-4CB5-9DDA-8C82FBA9CCA0}" dt="2020-02-15T12:46:51.277" v="2238" actId="20577"/>
          <ac:spMkLst>
            <pc:docMk/>
            <pc:sldMk cId="3559806194" sldId="280"/>
            <ac:spMk id="2" creationId="{809CD5E3-779E-4B22-A6EB-2F73EB0F85AA}"/>
          </ac:spMkLst>
        </pc:spChg>
        <pc:spChg chg="add mod">
          <ac:chgData name="Allan Wardhaugh" userId="c87ca9460012e21d" providerId="LiveId" clId="{469FABF1-4367-4CB5-9DDA-8C82FBA9CCA0}" dt="2020-02-17T18:10:33.474" v="26622"/>
          <ac:spMkLst>
            <pc:docMk/>
            <pc:sldMk cId="3559806194" sldId="280"/>
            <ac:spMk id="3" creationId="{838F1DB5-27E6-4D1E-9C7D-46CAF565019E}"/>
          </ac:spMkLst>
        </pc:spChg>
        <pc:spChg chg="add del mod">
          <ac:chgData name="Allan Wardhaugh" userId="c87ca9460012e21d" providerId="LiveId" clId="{469FABF1-4367-4CB5-9DDA-8C82FBA9CCA0}" dt="2020-02-15T15:30:53.067" v="8928" actId="478"/>
          <ac:spMkLst>
            <pc:docMk/>
            <pc:sldMk cId="3559806194" sldId="280"/>
            <ac:spMk id="3" creationId="{8CBE8E6E-F531-4C68-A4D1-09048C12FE35}"/>
          </ac:spMkLst>
        </pc:spChg>
        <pc:spChg chg="del mod">
          <ac:chgData name="Allan Wardhaugh" userId="c87ca9460012e21d" providerId="LiveId" clId="{469FABF1-4367-4CB5-9DDA-8C82FBA9CCA0}" dt="2020-02-15T15:33:34.119" v="8933" actId="12084"/>
          <ac:spMkLst>
            <pc:docMk/>
            <pc:sldMk cId="3559806194" sldId="280"/>
            <ac:spMk id="7" creationId="{5A708B2E-5D15-4681-A240-F0D71B40637E}"/>
          </ac:spMkLst>
        </pc:spChg>
        <pc:spChg chg="add del">
          <ac:chgData name="Allan Wardhaugh" userId="c87ca9460012e21d" providerId="LiveId" clId="{469FABF1-4367-4CB5-9DDA-8C82FBA9CCA0}" dt="2020-02-15T15:12:41.206" v="8643"/>
          <ac:spMkLst>
            <pc:docMk/>
            <pc:sldMk cId="3559806194" sldId="280"/>
            <ac:spMk id="15" creationId="{B547373F-AF2E-4907-B442-9F902B387FD0}"/>
          </ac:spMkLst>
        </pc:spChg>
        <pc:graphicFrameChg chg="add mod">
          <ac:chgData name="Allan Wardhaugh" userId="c87ca9460012e21d" providerId="LiveId" clId="{469FABF1-4367-4CB5-9DDA-8C82FBA9CCA0}" dt="2020-02-17T20:58:16.995" v="27562" actId="12100"/>
          <ac:graphicFrameMkLst>
            <pc:docMk/>
            <pc:sldMk cId="3559806194" sldId="280"/>
            <ac:graphicFrameMk id="4" creationId="{095227C8-80E1-4D8B-8311-9340432E1115}"/>
          </ac:graphicFrameMkLst>
        </pc:graphicFrameChg>
      </pc:sldChg>
      <pc:sldChg chg="addSp delSp modSp add setBg delDesignElem">
        <pc:chgData name="Allan Wardhaugh" userId="c87ca9460012e21d" providerId="LiveId" clId="{469FABF1-4367-4CB5-9DDA-8C82FBA9CCA0}" dt="2020-02-17T21:41:05.249" v="30177" actId="20577"/>
        <pc:sldMkLst>
          <pc:docMk/>
          <pc:sldMk cId="4137381255" sldId="281"/>
        </pc:sldMkLst>
        <pc:spChg chg="mod">
          <ac:chgData name="Allan Wardhaugh" userId="c87ca9460012e21d" providerId="LiveId" clId="{469FABF1-4367-4CB5-9DDA-8C82FBA9CCA0}" dt="2020-02-17T21:41:05.249" v="30177" actId="20577"/>
          <ac:spMkLst>
            <pc:docMk/>
            <pc:sldMk cId="4137381255" sldId="281"/>
            <ac:spMk id="2" creationId="{809CD5E3-779E-4B22-A6EB-2F73EB0F85AA}"/>
          </ac:spMkLst>
        </pc:spChg>
        <pc:spChg chg="add mod">
          <ac:chgData name="Allan Wardhaugh" userId="c87ca9460012e21d" providerId="LiveId" clId="{469FABF1-4367-4CB5-9DDA-8C82FBA9CCA0}" dt="2020-02-17T18:10:54.953" v="26623"/>
          <ac:spMkLst>
            <pc:docMk/>
            <pc:sldMk cId="4137381255" sldId="281"/>
            <ac:spMk id="5" creationId="{505BB96A-4952-4F14-92AA-7B2D87FCB67C}"/>
          </ac:spMkLst>
        </pc:spChg>
        <pc:spChg chg="del mod">
          <ac:chgData name="Allan Wardhaugh" userId="c87ca9460012e21d" providerId="LiveId" clId="{469FABF1-4367-4CB5-9DDA-8C82FBA9CCA0}" dt="2020-02-15T15:41:04.602" v="8995" actId="12084"/>
          <ac:spMkLst>
            <pc:docMk/>
            <pc:sldMk cId="4137381255" sldId="281"/>
            <ac:spMk id="7" creationId="{5A708B2E-5D15-4681-A240-F0D71B40637E}"/>
          </ac:spMkLst>
        </pc:spChg>
        <pc:spChg chg="add del">
          <ac:chgData name="Allan Wardhaugh" userId="c87ca9460012e21d" providerId="LiveId" clId="{469FABF1-4367-4CB5-9DDA-8C82FBA9CCA0}" dt="2020-02-15T15:12:41.206" v="8643"/>
          <ac:spMkLst>
            <pc:docMk/>
            <pc:sldMk cId="4137381255" sldId="281"/>
            <ac:spMk id="15" creationId="{B547373F-AF2E-4907-B442-9F902B387FD0}"/>
          </ac:spMkLst>
        </pc:spChg>
        <pc:graphicFrameChg chg="add mod">
          <ac:chgData name="Allan Wardhaugh" userId="c87ca9460012e21d" providerId="LiveId" clId="{469FABF1-4367-4CB5-9DDA-8C82FBA9CCA0}" dt="2020-02-17T21:40:31.322" v="30169"/>
          <ac:graphicFrameMkLst>
            <pc:docMk/>
            <pc:sldMk cId="4137381255" sldId="281"/>
            <ac:graphicFrameMk id="3" creationId="{89102591-61EB-48E7-88FC-713020291E60}"/>
          </ac:graphicFrameMkLst>
        </pc:graphicFrameChg>
      </pc:sldChg>
      <pc:sldChg chg="addSp delSp modSp add ord">
        <pc:chgData name="Allan Wardhaugh" userId="c87ca9460012e21d" providerId="LiveId" clId="{469FABF1-4367-4CB5-9DDA-8C82FBA9CCA0}" dt="2020-02-17T20:07:11.817" v="27537" actId="255"/>
        <pc:sldMkLst>
          <pc:docMk/>
          <pc:sldMk cId="1726368956" sldId="282"/>
        </pc:sldMkLst>
        <pc:spChg chg="del mod">
          <ac:chgData name="Allan Wardhaugh" userId="c87ca9460012e21d" providerId="LiveId" clId="{469FABF1-4367-4CB5-9DDA-8C82FBA9CCA0}" dt="2020-02-17T19:10:53.791" v="27263" actId="478"/>
          <ac:spMkLst>
            <pc:docMk/>
            <pc:sldMk cId="1726368956" sldId="282"/>
            <ac:spMk id="2" creationId="{3C8E33E4-9DE8-4CD0-AFB8-CECBDC8F99ED}"/>
          </ac:spMkLst>
        </pc:spChg>
        <pc:spChg chg="mod">
          <ac:chgData name="Allan Wardhaugh" userId="c87ca9460012e21d" providerId="LiveId" clId="{469FABF1-4367-4CB5-9DDA-8C82FBA9CCA0}" dt="2020-02-17T20:06:57.480" v="27535" actId="1076"/>
          <ac:spMkLst>
            <pc:docMk/>
            <pc:sldMk cId="1726368956" sldId="282"/>
            <ac:spMk id="4" creationId="{25E1F4F8-7795-4DCA-9DCC-19F99245859B}"/>
          </ac:spMkLst>
        </pc:spChg>
        <pc:spChg chg="add del mod">
          <ac:chgData name="Allan Wardhaugh" userId="c87ca9460012e21d" providerId="LiveId" clId="{469FABF1-4367-4CB5-9DDA-8C82FBA9CCA0}" dt="2020-02-17T19:10:50.410" v="27262" actId="478"/>
          <ac:spMkLst>
            <pc:docMk/>
            <pc:sldMk cId="1726368956" sldId="282"/>
            <ac:spMk id="5" creationId="{F9445FF1-62E8-4A6A-8C6A-6AC5F6697644}"/>
          </ac:spMkLst>
        </pc:spChg>
        <pc:spChg chg="add mod">
          <ac:chgData name="Allan Wardhaugh" userId="c87ca9460012e21d" providerId="LiveId" clId="{469FABF1-4367-4CB5-9DDA-8C82FBA9CCA0}" dt="2020-02-17T20:07:11.817" v="27537" actId="255"/>
          <ac:spMkLst>
            <pc:docMk/>
            <pc:sldMk cId="1726368956" sldId="282"/>
            <ac:spMk id="6" creationId="{38B7A413-6AD8-4C62-8470-099D5875FB3D}"/>
          </ac:spMkLst>
        </pc:spChg>
        <pc:spChg chg="add del mod">
          <ac:chgData name="Allan Wardhaugh" userId="c87ca9460012e21d" providerId="LiveId" clId="{469FABF1-4367-4CB5-9DDA-8C82FBA9CCA0}" dt="2020-02-17T19:10:57.170" v="27264" actId="478"/>
          <ac:spMkLst>
            <pc:docMk/>
            <pc:sldMk cId="1726368956" sldId="282"/>
            <ac:spMk id="8" creationId="{14DCC674-D8A1-434C-93E7-008BDFD2198C}"/>
          </ac:spMkLst>
        </pc:spChg>
        <pc:spChg chg="add del">
          <ac:chgData name="Allan Wardhaugh" userId="c87ca9460012e21d" providerId="LiveId" clId="{469FABF1-4367-4CB5-9DDA-8C82FBA9CCA0}" dt="2020-02-17T19:11:00.355" v="27266"/>
          <ac:spMkLst>
            <pc:docMk/>
            <pc:sldMk cId="1726368956" sldId="282"/>
            <ac:spMk id="9" creationId="{250E7593-B517-4AC8-9393-D9E7E2F955A0}"/>
          </ac:spMkLst>
        </pc:spChg>
        <pc:spChg chg="add mod">
          <ac:chgData name="Allan Wardhaugh" userId="c87ca9460012e21d" providerId="LiveId" clId="{469FABF1-4367-4CB5-9DDA-8C82FBA9CCA0}" dt="2020-02-17T19:12:06.118" v="27323" actId="6549"/>
          <ac:spMkLst>
            <pc:docMk/>
            <pc:sldMk cId="1726368956" sldId="282"/>
            <ac:spMk id="10" creationId="{CB22B044-26C8-46F8-9876-9F1916B02A55}"/>
          </ac:spMkLst>
        </pc:spChg>
        <pc:picChg chg="add del mod">
          <ac:chgData name="Allan Wardhaugh" userId="c87ca9460012e21d" providerId="LiveId" clId="{469FABF1-4367-4CB5-9DDA-8C82FBA9CCA0}" dt="2020-02-17T20:04:31.818" v="27516" actId="478"/>
          <ac:picMkLst>
            <pc:docMk/>
            <pc:sldMk cId="1726368956" sldId="282"/>
            <ac:picMk id="3" creationId="{DEF6CED3-B165-4377-9060-042A453F49F9}"/>
          </ac:picMkLst>
        </pc:picChg>
        <pc:picChg chg="add mod">
          <ac:chgData name="Allan Wardhaugh" userId="c87ca9460012e21d" providerId="LiveId" clId="{469FABF1-4367-4CB5-9DDA-8C82FBA9CCA0}" dt="2020-02-17T20:04:46.938" v="27518" actId="1076"/>
          <ac:picMkLst>
            <pc:docMk/>
            <pc:sldMk cId="1726368956" sldId="282"/>
            <ac:picMk id="11" creationId="{54436654-623E-47B3-BC59-207EEA9F4725}"/>
          </ac:picMkLst>
        </pc:picChg>
      </pc:sldChg>
      <pc:sldChg chg="addSp delSp modSp add ord">
        <pc:chgData name="Allan Wardhaugh" userId="c87ca9460012e21d" providerId="LiveId" clId="{469FABF1-4367-4CB5-9DDA-8C82FBA9CCA0}" dt="2020-02-17T21:03:09.856" v="27587" actId="255"/>
        <pc:sldMkLst>
          <pc:docMk/>
          <pc:sldMk cId="4294457772" sldId="283"/>
        </pc:sldMkLst>
        <pc:spChg chg="mod">
          <ac:chgData name="Allan Wardhaugh" userId="c87ca9460012e21d" providerId="LiveId" clId="{469FABF1-4367-4CB5-9DDA-8C82FBA9CCA0}" dt="2020-02-15T14:25:19.819" v="8022" actId="20577"/>
          <ac:spMkLst>
            <pc:docMk/>
            <pc:sldMk cId="4294457772" sldId="283"/>
            <ac:spMk id="2" creationId="{3C8E33E4-9DE8-4CD0-AFB8-CECBDC8F99ED}"/>
          </ac:spMkLst>
        </pc:spChg>
        <pc:spChg chg="add del mod">
          <ac:chgData name="Allan Wardhaugh" userId="c87ca9460012e21d" providerId="LiveId" clId="{469FABF1-4367-4CB5-9DDA-8C82FBA9CCA0}" dt="2020-02-16T12:33:42.416" v="18669" actId="12084"/>
          <ac:spMkLst>
            <pc:docMk/>
            <pc:sldMk cId="4294457772" sldId="283"/>
            <ac:spMk id="3" creationId="{27DB5A27-4A6E-4364-A89A-C0DBA65023A1}"/>
          </ac:spMkLst>
        </pc:spChg>
        <pc:spChg chg="mod">
          <ac:chgData name="Allan Wardhaugh" userId="c87ca9460012e21d" providerId="LiveId" clId="{469FABF1-4367-4CB5-9DDA-8C82FBA9CCA0}" dt="2020-02-17T21:02:54.807" v="27585" actId="14100"/>
          <ac:spMkLst>
            <pc:docMk/>
            <pc:sldMk cId="4294457772" sldId="283"/>
            <ac:spMk id="4" creationId="{25E1F4F8-7795-4DCA-9DCC-19F99245859B}"/>
          </ac:spMkLst>
        </pc:spChg>
        <pc:spChg chg="add del mod">
          <ac:chgData name="Allan Wardhaugh" userId="c87ca9460012e21d" providerId="LiveId" clId="{469FABF1-4367-4CB5-9DDA-8C82FBA9CCA0}" dt="2020-02-16T12:36:33.008" v="18747" actId="478"/>
          <ac:spMkLst>
            <pc:docMk/>
            <pc:sldMk cId="4294457772" sldId="283"/>
            <ac:spMk id="6" creationId="{23D479DD-90DE-4165-95C0-D1C8BB6E8671}"/>
          </ac:spMkLst>
        </pc:spChg>
        <pc:spChg chg="add mod">
          <ac:chgData name="Allan Wardhaugh" userId="c87ca9460012e21d" providerId="LiveId" clId="{469FABF1-4367-4CB5-9DDA-8C82FBA9CCA0}" dt="2020-02-17T21:03:09.856" v="27587" actId="255"/>
          <ac:spMkLst>
            <pc:docMk/>
            <pc:sldMk cId="4294457772" sldId="283"/>
            <ac:spMk id="7" creationId="{55A9BC6D-2F9D-4A02-BFD6-21F887EE9F2D}"/>
          </ac:spMkLst>
        </pc:spChg>
        <pc:graphicFrameChg chg="add mod">
          <ac:chgData name="Allan Wardhaugh" userId="c87ca9460012e21d" providerId="LiveId" clId="{469FABF1-4367-4CB5-9DDA-8C82FBA9CCA0}" dt="2020-02-17T21:01:56.603" v="27578" actId="12100"/>
          <ac:graphicFrameMkLst>
            <pc:docMk/>
            <pc:sldMk cId="4294457772" sldId="283"/>
            <ac:graphicFrameMk id="5" creationId="{6FD180DB-1CE4-4115-85CF-8F7C39AF5554}"/>
          </ac:graphicFrameMkLst>
        </pc:graphicFrameChg>
      </pc:sldChg>
      <pc:sldChg chg="ord modTransition">
        <pc:chgData name="Allan Wardhaugh" userId="c87ca9460012e21d" providerId="LiveId" clId="{469FABF1-4367-4CB5-9DDA-8C82FBA9CCA0}" dt="2020-02-15T15:14:41.696" v="8645"/>
        <pc:sldMkLst>
          <pc:docMk/>
          <pc:sldMk cId="606922319" sldId="284"/>
        </pc:sldMkLst>
      </pc:sldChg>
      <pc:sldChg chg="modSp ord modTransition">
        <pc:chgData name="Allan Wardhaugh" userId="c87ca9460012e21d" providerId="LiveId" clId="{469FABF1-4367-4CB5-9DDA-8C82FBA9CCA0}" dt="2020-02-15T15:14:41.696" v="8645"/>
        <pc:sldMkLst>
          <pc:docMk/>
          <pc:sldMk cId="3591221380" sldId="285"/>
        </pc:sldMkLst>
        <pc:spChg chg="mod">
          <ac:chgData name="Allan Wardhaugh" userId="c87ca9460012e21d" providerId="LiveId" clId="{469FABF1-4367-4CB5-9DDA-8C82FBA9CCA0}" dt="2020-02-15T14:42:22.967" v="8417" actId="27636"/>
          <ac:spMkLst>
            <pc:docMk/>
            <pc:sldMk cId="3591221380" sldId="285"/>
            <ac:spMk id="2" creationId="{AD266B96-AB4A-4039-AE3D-7EDCA74807F8}"/>
          </ac:spMkLst>
        </pc:spChg>
      </pc:sldChg>
      <pc:sldChg chg="modSp ord modTransition">
        <pc:chgData name="Allan Wardhaugh" userId="c87ca9460012e21d" providerId="LiveId" clId="{469FABF1-4367-4CB5-9DDA-8C82FBA9CCA0}" dt="2020-02-15T15:14:41.696" v="8645"/>
        <pc:sldMkLst>
          <pc:docMk/>
          <pc:sldMk cId="3545171755" sldId="286"/>
        </pc:sldMkLst>
        <pc:spChg chg="mod">
          <ac:chgData name="Allan Wardhaugh" userId="c87ca9460012e21d" providerId="LiveId" clId="{469FABF1-4367-4CB5-9DDA-8C82FBA9CCA0}" dt="2020-02-15T14:42:23.320" v="8418" actId="27636"/>
          <ac:spMkLst>
            <pc:docMk/>
            <pc:sldMk cId="3545171755" sldId="286"/>
            <ac:spMk id="4" creationId="{ADBDF8AD-BB24-4D4E-84BE-A877586EF8A1}"/>
          </ac:spMkLst>
        </pc:spChg>
      </pc:sldChg>
      <pc:sldChg chg="delSp modSp modTransition">
        <pc:chgData name="Allan Wardhaugh" userId="c87ca9460012e21d" providerId="LiveId" clId="{469FABF1-4367-4CB5-9DDA-8C82FBA9CCA0}" dt="2020-02-15T15:14:41.696" v="8645"/>
        <pc:sldMkLst>
          <pc:docMk/>
          <pc:sldMk cId="257717639" sldId="287"/>
        </pc:sldMkLst>
        <pc:spChg chg="mod">
          <ac:chgData name="Allan Wardhaugh" userId="c87ca9460012e21d" providerId="LiveId" clId="{469FABF1-4367-4CB5-9DDA-8C82FBA9CCA0}" dt="2020-02-15T15:12:30.244" v="8619"/>
          <ac:spMkLst>
            <pc:docMk/>
            <pc:sldMk cId="257717639" sldId="287"/>
            <ac:spMk id="2" creationId="{30C6CB4C-B5E1-4756-815D-BC6EC8E787FB}"/>
          </ac:spMkLst>
        </pc:spChg>
        <pc:spChg chg="mod">
          <ac:chgData name="Allan Wardhaugh" userId="c87ca9460012e21d" providerId="LiveId" clId="{469FABF1-4367-4CB5-9DDA-8C82FBA9CCA0}" dt="2020-02-15T15:12:30.244" v="8619"/>
          <ac:spMkLst>
            <pc:docMk/>
            <pc:sldMk cId="257717639" sldId="287"/>
            <ac:spMk id="6" creationId="{BCD4784F-41FE-47AC-B617-00EA570D30E9}"/>
          </ac:spMkLst>
        </pc:spChg>
        <pc:spChg chg="mod">
          <ac:chgData name="Allan Wardhaugh" userId="c87ca9460012e21d" providerId="LiveId" clId="{469FABF1-4367-4CB5-9DDA-8C82FBA9CCA0}" dt="2020-02-15T15:12:30.244" v="8619"/>
          <ac:spMkLst>
            <pc:docMk/>
            <pc:sldMk cId="257717639" sldId="287"/>
            <ac:spMk id="21" creationId="{954842DC-5569-4421-BEE9-EC5D80DF6E5C}"/>
          </ac:spMkLst>
        </pc:spChg>
        <pc:spChg chg="mod">
          <ac:chgData name="Allan Wardhaugh" userId="c87ca9460012e21d" providerId="LiveId" clId="{469FABF1-4367-4CB5-9DDA-8C82FBA9CCA0}" dt="2020-02-15T15:12:30.244" v="8619"/>
          <ac:spMkLst>
            <pc:docMk/>
            <pc:sldMk cId="257717639" sldId="287"/>
            <ac:spMk id="23" creationId="{6368F96B-C4DE-44C0-B817-D7856E67522E}"/>
          </ac:spMkLst>
        </pc:spChg>
        <pc:spChg chg="mod">
          <ac:chgData name="Allan Wardhaugh" userId="c87ca9460012e21d" providerId="LiveId" clId="{469FABF1-4367-4CB5-9DDA-8C82FBA9CCA0}" dt="2020-02-15T15:12:30.244" v="8619"/>
          <ac:spMkLst>
            <pc:docMk/>
            <pc:sldMk cId="257717639" sldId="287"/>
            <ac:spMk id="25" creationId="{2B193253-F94A-4164-AE5D-6B3931AE17CC}"/>
          </ac:spMkLst>
        </pc:spChg>
        <pc:spChg chg="mod">
          <ac:chgData name="Allan Wardhaugh" userId="c87ca9460012e21d" providerId="LiveId" clId="{469FABF1-4367-4CB5-9DDA-8C82FBA9CCA0}" dt="2020-02-15T15:12:30.244" v="8619"/>
          <ac:spMkLst>
            <pc:docMk/>
            <pc:sldMk cId="257717639" sldId="287"/>
            <ac:spMk id="27" creationId="{84F2613F-DCC0-4A1F-9B48-C279DDE0C201}"/>
          </ac:spMkLst>
        </pc:spChg>
        <pc:spChg chg="mod">
          <ac:chgData name="Allan Wardhaugh" userId="c87ca9460012e21d" providerId="LiveId" clId="{469FABF1-4367-4CB5-9DDA-8C82FBA9CCA0}" dt="2020-02-15T15:12:30.244" v="8619"/>
          <ac:spMkLst>
            <pc:docMk/>
            <pc:sldMk cId="257717639" sldId="287"/>
            <ac:spMk id="29" creationId="{71435C51-CB8E-41E5-8C00-34ADCC273A32}"/>
          </ac:spMkLst>
        </pc:spChg>
        <pc:spChg chg="mod">
          <ac:chgData name="Allan Wardhaugh" userId="c87ca9460012e21d" providerId="LiveId" clId="{469FABF1-4367-4CB5-9DDA-8C82FBA9CCA0}" dt="2020-02-15T15:12:30.244" v="8619"/>
          <ac:spMkLst>
            <pc:docMk/>
            <pc:sldMk cId="257717639" sldId="287"/>
            <ac:spMk id="31" creationId="{BB5D9C5D-1FCA-4D88-ADCB-481D203B8465}"/>
          </ac:spMkLst>
        </pc:spChg>
        <pc:spChg chg="mod">
          <ac:chgData name="Allan Wardhaugh" userId="c87ca9460012e21d" providerId="LiveId" clId="{469FABF1-4367-4CB5-9DDA-8C82FBA9CCA0}" dt="2020-02-15T15:12:30.244" v="8619"/>
          <ac:spMkLst>
            <pc:docMk/>
            <pc:sldMk cId="257717639" sldId="287"/>
            <ac:spMk id="33" creationId="{97AEBAB8-BDEB-4E4A-B443-829D3C340CA6}"/>
          </ac:spMkLst>
        </pc:spChg>
        <pc:spChg chg="mod">
          <ac:chgData name="Allan Wardhaugh" userId="c87ca9460012e21d" providerId="LiveId" clId="{469FABF1-4367-4CB5-9DDA-8C82FBA9CCA0}" dt="2020-02-15T15:12:30.244" v="8619"/>
          <ac:spMkLst>
            <pc:docMk/>
            <pc:sldMk cId="257717639" sldId="287"/>
            <ac:spMk id="35" creationId="{25D376EC-609C-46F1-A4A6-22B3BCBA9777}"/>
          </ac:spMkLst>
        </pc:spChg>
        <pc:spChg chg="mod">
          <ac:chgData name="Allan Wardhaugh" userId="c87ca9460012e21d" providerId="LiveId" clId="{469FABF1-4367-4CB5-9DDA-8C82FBA9CCA0}" dt="2020-02-15T15:12:30.244" v="8619"/>
          <ac:spMkLst>
            <pc:docMk/>
            <pc:sldMk cId="257717639" sldId="287"/>
            <ac:spMk id="37" creationId="{DF4A9D67-1B01-4CF8-AC0D-C7E518691F63}"/>
          </ac:spMkLst>
        </pc:spChg>
        <pc:spChg chg="mod">
          <ac:chgData name="Allan Wardhaugh" userId="c87ca9460012e21d" providerId="LiveId" clId="{469FABF1-4367-4CB5-9DDA-8C82FBA9CCA0}" dt="2020-02-15T15:12:30.244" v="8619"/>
          <ac:spMkLst>
            <pc:docMk/>
            <pc:sldMk cId="257717639" sldId="287"/>
            <ac:spMk id="39" creationId="{96FA5D30-6CB0-4EEA-AB74-670C4C1A6E09}"/>
          </ac:spMkLst>
        </pc:spChg>
        <pc:spChg chg="mod">
          <ac:chgData name="Allan Wardhaugh" userId="c87ca9460012e21d" providerId="LiveId" clId="{469FABF1-4367-4CB5-9DDA-8C82FBA9CCA0}" dt="2020-02-15T15:12:30.244" v="8619"/>
          <ac:spMkLst>
            <pc:docMk/>
            <pc:sldMk cId="257717639" sldId="287"/>
            <ac:spMk id="41" creationId="{D183E534-6B6A-4814-BF59-57A6E38C5B02}"/>
          </ac:spMkLst>
        </pc:spChg>
        <pc:spChg chg="mod">
          <ac:chgData name="Allan Wardhaugh" userId="c87ca9460012e21d" providerId="LiveId" clId="{469FABF1-4367-4CB5-9DDA-8C82FBA9CCA0}" dt="2020-02-15T15:12:30.244" v="8619"/>
          <ac:spMkLst>
            <pc:docMk/>
            <pc:sldMk cId="257717639" sldId="287"/>
            <ac:spMk id="43" creationId="{22CF05B5-E92D-4FD2-A21C-956D8E8321A7}"/>
          </ac:spMkLst>
        </pc:spChg>
        <pc:picChg chg="del">
          <ac:chgData name="Allan Wardhaugh" userId="c87ca9460012e21d" providerId="LiveId" clId="{469FABF1-4367-4CB5-9DDA-8C82FBA9CCA0}" dt="2020-02-15T14:44:03.230" v="8422"/>
          <ac:picMkLst>
            <pc:docMk/>
            <pc:sldMk cId="257717639" sldId="287"/>
            <ac:picMk id="20" creationId="{E9A0DAA0-A1DC-4437-8271-71FE0E73B229}"/>
          </ac:picMkLst>
        </pc:picChg>
      </pc:sldChg>
      <pc:sldChg chg="modSp modTransition">
        <pc:chgData name="Allan Wardhaugh" userId="c87ca9460012e21d" providerId="LiveId" clId="{469FABF1-4367-4CB5-9DDA-8C82FBA9CCA0}" dt="2020-02-15T15:14:41.696" v="8645"/>
        <pc:sldMkLst>
          <pc:docMk/>
          <pc:sldMk cId="2609322864" sldId="288"/>
        </pc:sldMkLst>
        <pc:spChg chg="mod">
          <ac:chgData name="Allan Wardhaugh" userId="c87ca9460012e21d" providerId="LiveId" clId="{469FABF1-4367-4CB5-9DDA-8C82FBA9CCA0}" dt="2020-02-15T15:12:30.244" v="8619"/>
          <ac:spMkLst>
            <pc:docMk/>
            <pc:sldMk cId="2609322864" sldId="288"/>
            <ac:spMk id="2" creationId="{117452FE-C0E7-4731-8F06-E1D5C478E8CF}"/>
          </ac:spMkLst>
        </pc:spChg>
        <pc:spChg chg="mod">
          <ac:chgData name="Allan Wardhaugh" userId="c87ca9460012e21d" providerId="LiveId" clId="{469FABF1-4367-4CB5-9DDA-8C82FBA9CCA0}" dt="2020-02-15T15:12:30.244" v="8619"/>
          <ac:spMkLst>
            <pc:docMk/>
            <pc:sldMk cId="2609322864" sldId="288"/>
            <ac:spMk id="18" creationId="{CEABBA18-E17D-48CF-9E66-669FB88E847B}"/>
          </ac:spMkLst>
        </pc:spChg>
        <pc:spChg chg="mod">
          <ac:chgData name="Allan Wardhaugh" userId="c87ca9460012e21d" providerId="LiveId" clId="{469FABF1-4367-4CB5-9DDA-8C82FBA9CCA0}" dt="2020-02-15T15:12:30.244" v="8619"/>
          <ac:spMkLst>
            <pc:docMk/>
            <pc:sldMk cId="2609322864" sldId="288"/>
            <ac:spMk id="20" creationId="{9C256C0A-79CA-475F-AC8B-ADBD1785D990}"/>
          </ac:spMkLst>
        </pc:spChg>
        <pc:spChg chg="mod">
          <ac:chgData name="Allan Wardhaugh" userId="c87ca9460012e21d" providerId="LiveId" clId="{469FABF1-4367-4CB5-9DDA-8C82FBA9CCA0}" dt="2020-02-15T15:12:30.244" v="8619"/>
          <ac:spMkLst>
            <pc:docMk/>
            <pc:sldMk cId="2609322864" sldId="288"/>
            <ac:spMk id="22" creationId="{9E4DCCF7-7042-436D-AF12-634457F6146F}"/>
          </ac:spMkLst>
        </pc:spChg>
        <pc:spChg chg="mod">
          <ac:chgData name="Allan Wardhaugh" userId="c87ca9460012e21d" providerId="LiveId" clId="{469FABF1-4367-4CB5-9DDA-8C82FBA9CCA0}" dt="2020-02-15T15:12:30.244" v="8619"/>
          <ac:spMkLst>
            <pc:docMk/>
            <pc:sldMk cId="2609322864" sldId="288"/>
            <ac:spMk id="24" creationId="{F5B38C21-816E-4C71-811F-F06E292FABA5}"/>
          </ac:spMkLst>
        </pc:spChg>
        <pc:spChg chg="mod">
          <ac:chgData name="Allan Wardhaugh" userId="c87ca9460012e21d" providerId="LiveId" clId="{469FABF1-4367-4CB5-9DDA-8C82FBA9CCA0}" dt="2020-02-15T15:12:30.244" v="8619"/>
          <ac:spMkLst>
            <pc:docMk/>
            <pc:sldMk cId="2609322864" sldId="288"/>
            <ac:spMk id="26" creationId="{4EF89BDD-F9DD-4083-B77B-BF62328A6F81}"/>
          </ac:spMkLst>
        </pc:spChg>
        <pc:spChg chg="mod">
          <ac:chgData name="Allan Wardhaugh" userId="c87ca9460012e21d" providerId="LiveId" clId="{469FABF1-4367-4CB5-9DDA-8C82FBA9CCA0}" dt="2020-02-15T15:12:30.244" v="8619"/>
          <ac:spMkLst>
            <pc:docMk/>
            <pc:sldMk cId="2609322864" sldId="288"/>
            <ac:spMk id="28" creationId="{0FF3EA77-78AC-4A32-9E95-D54A064A152E}"/>
          </ac:spMkLst>
        </pc:spChg>
        <pc:spChg chg="mod">
          <ac:chgData name="Allan Wardhaugh" userId="c87ca9460012e21d" providerId="LiveId" clId="{469FABF1-4367-4CB5-9DDA-8C82FBA9CCA0}" dt="2020-02-15T15:12:30.244" v="8619"/>
          <ac:spMkLst>
            <pc:docMk/>
            <pc:sldMk cId="2609322864" sldId="288"/>
            <ac:spMk id="30" creationId="{B0524F03-867F-4C67-853A-F1E9F715E3F5}"/>
          </ac:spMkLst>
        </pc:spChg>
        <pc:spChg chg="mod">
          <ac:chgData name="Allan Wardhaugh" userId="c87ca9460012e21d" providerId="LiveId" clId="{469FABF1-4367-4CB5-9DDA-8C82FBA9CCA0}" dt="2020-02-15T15:12:30.244" v="8619"/>
          <ac:spMkLst>
            <pc:docMk/>
            <pc:sldMk cId="2609322864" sldId="288"/>
            <ac:spMk id="32" creationId="{2762CDA7-30BF-4CCA-8854-A0EEDE3E0D31}"/>
          </ac:spMkLst>
        </pc:spChg>
        <pc:spChg chg="mod">
          <ac:chgData name="Allan Wardhaugh" userId="c87ca9460012e21d" providerId="LiveId" clId="{469FABF1-4367-4CB5-9DDA-8C82FBA9CCA0}" dt="2020-02-15T15:12:30.244" v="8619"/>
          <ac:spMkLst>
            <pc:docMk/>
            <pc:sldMk cId="2609322864" sldId="288"/>
            <ac:spMk id="34" creationId="{1CEA1889-172C-4FCD-910E-E71E74CAC2AF}"/>
          </ac:spMkLst>
        </pc:spChg>
        <pc:spChg chg="mod">
          <ac:chgData name="Allan Wardhaugh" userId="c87ca9460012e21d" providerId="LiveId" clId="{469FABF1-4367-4CB5-9DDA-8C82FBA9CCA0}" dt="2020-02-15T15:12:30.244" v="8619"/>
          <ac:spMkLst>
            <pc:docMk/>
            <pc:sldMk cId="2609322864" sldId="288"/>
            <ac:spMk id="36" creationId="{D3F7174F-B6BB-43BB-AF0F-2C462B459F31}"/>
          </ac:spMkLst>
        </pc:spChg>
        <pc:spChg chg="mod">
          <ac:chgData name="Allan Wardhaugh" userId="c87ca9460012e21d" providerId="LiveId" clId="{469FABF1-4367-4CB5-9DDA-8C82FBA9CCA0}" dt="2020-02-15T15:12:30.244" v="8619"/>
          <ac:spMkLst>
            <pc:docMk/>
            <pc:sldMk cId="2609322864" sldId="288"/>
            <ac:spMk id="38" creationId="{0DD0D442-57A3-48A3-9B81-C55887F870EF}"/>
          </ac:spMkLst>
        </pc:spChg>
        <pc:spChg chg="mod">
          <ac:chgData name="Allan Wardhaugh" userId="c87ca9460012e21d" providerId="LiveId" clId="{469FABF1-4367-4CB5-9DDA-8C82FBA9CCA0}" dt="2020-02-15T15:12:30.244" v="8619"/>
          <ac:spMkLst>
            <pc:docMk/>
            <pc:sldMk cId="2609322864" sldId="288"/>
            <ac:spMk id="40" creationId="{3FE7C6AB-DD13-4671-966D-83BF4BD955B3}"/>
          </ac:spMkLst>
        </pc:spChg>
        <pc:spChg chg="mod">
          <ac:chgData name="Allan Wardhaugh" userId="c87ca9460012e21d" providerId="LiveId" clId="{469FABF1-4367-4CB5-9DDA-8C82FBA9CCA0}" dt="2020-02-15T15:12:30.244" v="8619"/>
          <ac:spMkLst>
            <pc:docMk/>
            <pc:sldMk cId="2609322864" sldId="288"/>
            <ac:spMk id="42" creationId="{4C721F0F-C4C5-492F-9B33-186C050C8C22}"/>
          </ac:spMkLst>
        </pc:spChg>
      </pc:sldChg>
      <pc:sldChg chg="ord modTransition">
        <pc:chgData name="Allan Wardhaugh" userId="c87ca9460012e21d" providerId="LiveId" clId="{469FABF1-4367-4CB5-9DDA-8C82FBA9CCA0}" dt="2020-02-15T17:49:18.744" v="9231"/>
        <pc:sldMkLst>
          <pc:docMk/>
          <pc:sldMk cId="1382711225" sldId="354"/>
        </pc:sldMkLst>
      </pc:sldChg>
      <pc:sldChg chg="del">
        <pc:chgData name="Allan Wardhaugh" userId="c87ca9460012e21d" providerId="LiveId" clId="{469FABF1-4367-4CB5-9DDA-8C82FBA9CCA0}" dt="2020-02-15T14:49:22.745" v="8459" actId="2696"/>
        <pc:sldMkLst>
          <pc:docMk/>
          <pc:sldMk cId="22175706" sldId="365"/>
        </pc:sldMkLst>
      </pc:sldChg>
      <pc:sldChg chg="modSp ord modTransition">
        <pc:chgData name="Allan Wardhaugh" userId="c87ca9460012e21d" providerId="LiveId" clId="{469FABF1-4367-4CB5-9DDA-8C82FBA9CCA0}" dt="2020-02-17T21:44:45.058" v="30179" actId="1076"/>
        <pc:sldMkLst>
          <pc:docMk/>
          <pc:sldMk cId="2845497503" sldId="372"/>
        </pc:sldMkLst>
        <pc:picChg chg="mod">
          <ac:chgData name="Allan Wardhaugh" userId="c87ca9460012e21d" providerId="LiveId" clId="{469FABF1-4367-4CB5-9DDA-8C82FBA9CCA0}" dt="2020-02-17T21:44:45.058" v="30179" actId="1076"/>
          <ac:picMkLst>
            <pc:docMk/>
            <pc:sldMk cId="2845497503" sldId="372"/>
            <ac:picMk id="2" creationId="{C2D67E7F-93B8-43D3-B2F4-AF755B8492EE}"/>
          </ac:picMkLst>
        </pc:picChg>
      </pc:sldChg>
      <pc:sldChg chg="modSp ord modTransition">
        <pc:chgData name="Allan Wardhaugh" userId="c87ca9460012e21d" providerId="LiveId" clId="{469FABF1-4367-4CB5-9DDA-8C82FBA9CCA0}" dt="2020-02-16T12:05:24.824" v="16736"/>
        <pc:sldMkLst>
          <pc:docMk/>
          <pc:sldMk cId="2275622260" sldId="373"/>
        </pc:sldMkLst>
        <pc:spChg chg="mod">
          <ac:chgData name="Allan Wardhaugh" userId="c87ca9460012e21d" providerId="LiveId" clId="{469FABF1-4367-4CB5-9DDA-8C82FBA9CCA0}" dt="2020-02-15T15:52:04.565" v="9028" actId="947"/>
          <ac:spMkLst>
            <pc:docMk/>
            <pc:sldMk cId="2275622260" sldId="373"/>
            <ac:spMk id="3" creationId="{6113BB85-FAAC-4FA6-9EC0-3DEF48668106}"/>
          </ac:spMkLst>
        </pc:spChg>
        <pc:grpChg chg="mod">
          <ac:chgData name="Allan Wardhaugh" userId="c87ca9460012e21d" providerId="LiveId" clId="{469FABF1-4367-4CB5-9DDA-8C82FBA9CCA0}" dt="2020-02-16T12:04:17.758" v="16733" actId="14100"/>
          <ac:grpSpMkLst>
            <pc:docMk/>
            <pc:sldMk cId="2275622260" sldId="373"/>
            <ac:grpSpMk id="5" creationId="{ECE7DF12-CDDB-4E6E-9F13-1F0AB0D2F5CD}"/>
          </ac:grpSpMkLst>
        </pc:grpChg>
        <pc:picChg chg="mod">
          <ac:chgData name="Allan Wardhaugh" userId="c87ca9460012e21d" providerId="LiveId" clId="{469FABF1-4367-4CB5-9DDA-8C82FBA9CCA0}" dt="2020-02-15T15:15:44.200" v="8650" actId="207"/>
          <ac:picMkLst>
            <pc:docMk/>
            <pc:sldMk cId="2275622260" sldId="373"/>
            <ac:picMk id="25" creationId="{968CB36A-FF70-4CE1-82D0-D6C4933E6F4F}"/>
          </ac:picMkLst>
        </pc:picChg>
        <pc:picChg chg="mod">
          <ac:chgData name="Allan Wardhaugh" userId="c87ca9460012e21d" providerId="LiveId" clId="{469FABF1-4367-4CB5-9DDA-8C82FBA9CCA0}" dt="2020-02-15T15:15:34.370" v="8649" actId="207"/>
          <ac:picMkLst>
            <pc:docMk/>
            <pc:sldMk cId="2275622260" sldId="373"/>
            <ac:picMk id="29" creationId="{0BFD1A26-18FA-4646-BA3D-3EF4B68E55B7}"/>
          </ac:picMkLst>
        </pc:picChg>
      </pc:sldChg>
      <pc:sldChg chg="modSp modTransition">
        <pc:chgData name="Allan Wardhaugh" userId="c87ca9460012e21d" providerId="LiveId" clId="{469FABF1-4367-4CB5-9DDA-8C82FBA9CCA0}" dt="2020-02-16T12:58:53.574" v="19847" actId="20577"/>
        <pc:sldMkLst>
          <pc:docMk/>
          <pc:sldMk cId="2147041427" sldId="374"/>
        </pc:sldMkLst>
        <pc:spChg chg="mod">
          <ac:chgData name="Allan Wardhaugh" userId="c87ca9460012e21d" providerId="LiveId" clId="{469FABF1-4367-4CB5-9DDA-8C82FBA9CCA0}" dt="2020-02-16T12:58:53.574" v="19847" actId="20577"/>
          <ac:spMkLst>
            <pc:docMk/>
            <pc:sldMk cId="2147041427" sldId="374"/>
            <ac:spMk id="30" creationId="{F3D5A913-45F4-4451-B0B5-C1F80435EA32}"/>
          </ac:spMkLst>
        </pc:spChg>
      </pc:sldChg>
      <pc:sldChg chg="modSp modTransition">
        <pc:chgData name="Allan Wardhaugh" userId="c87ca9460012e21d" providerId="LiveId" clId="{469FABF1-4367-4CB5-9DDA-8C82FBA9CCA0}" dt="2020-02-15T15:15:10.277" v="8647"/>
        <pc:sldMkLst>
          <pc:docMk/>
          <pc:sldMk cId="0" sldId="375"/>
        </pc:sldMkLst>
        <pc:spChg chg="mod">
          <ac:chgData name="Allan Wardhaugh" userId="c87ca9460012e21d" providerId="LiveId" clId="{469FABF1-4367-4CB5-9DDA-8C82FBA9CCA0}" dt="2020-02-15T14:59:02.955" v="8541" actId="27636"/>
          <ac:spMkLst>
            <pc:docMk/>
            <pc:sldMk cId="0" sldId="375"/>
            <ac:spMk id="10244" creationId="{D0C85F2E-5CE2-43EF-830A-48276225818C}"/>
          </ac:spMkLst>
        </pc:spChg>
      </pc:sldChg>
      <pc:sldChg chg="addSp add del">
        <pc:chgData name="Allan Wardhaugh" userId="c87ca9460012e21d" providerId="LiveId" clId="{469FABF1-4367-4CB5-9DDA-8C82FBA9CCA0}" dt="2020-02-15T15:03:37.289" v="8558" actId="47"/>
        <pc:sldMkLst>
          <pc:docMk/>
          <pc:sldMk cId="508133400" sldId="376"/>
        </pc:sldMkLst>
        <pc:picChg chg="add">
          <ac:chgData name="Allan Wardhaugh" userId="c87ca9460012e21d" providerId="LiveId" clId="{469FABF1-4367-4CB5-9DDA-8C82FBA9CCA0}" dt="2020-02-15T15:01:00.039" v="8548"/>
          <ac:picMkLst>
            <pc:docMk/>
            <pc:sldMk cId="508133400" sldId="376"/>
            <ac:picMk id="2" creationId="{4A593C98-1BF3-4D86-93C7-38B911A6B2D4}"/>
          </ac:picMkLst>
        </pc:picChg>
      </pc:sldChg>
      <pc:sldChg chg="addSp delSp modSp setBg">
        <pc:chgData name="Allan Wardhaugh" userId="c87ca9460012e21d" providerId="LiveId" clId="{469FABF1-4367-4CB5-9DDA-8C82FBA9CCA0}" dt="2020-02-17T18:38:39.787" v="26836" actId="1076"/>
        <pc:sldMkLst>
          <pc:docMk/>
          <pc:sldMk cId="1119003820" sldId="379"/>
        </pc:sldMkLst>
        <pc:spChg chg="mod">
          <ac:chgData name="Allan Wardhaugh" userId="c87ca9460012e21d" providerId="LiveId" clId="{469FABF1-4367-4CB5-9DDA-8C82FBA9CCA0}" dt="2020-02-17T17:33:59.411" v="26286" actId="20577"/>
          <ac:spMkLst>
            <pc:docMk/>
            <pc:sldMk cId="1119003820" sldId="379"/>
            <ac:spMk id="3" creationId="{2481E218-25B8-0047-BAA9-0B7EA2EA5F75}"/>
          </ac:spMkLst>
        </pc:spChg>
        <pc:spChg chg="add del mod">
          <ac:chgData name="Allan Wardhaugh" userId="c87ca9460012e21d" providerId="LiveId" clId="{469FABF1-4367-4CB5-9DDA-8C82FBA9CCA0}" dt="2020-02-17T17:33:38.393" v="26282" actId="931"/>
          <ac:spMkLst>
            <pc:docMk/>
            <pc:sldMk cId="1119003820" sldId="379"/>
            <ac:spMk id="4" creationId="{2B786998-4006-4B99-82B6-4D63B51445D0}"/>
          </ac:spMkLst>
        </pc:spChg>
        <pc:picChg chg="add del mod">
          <ac:chgData name="Allan Wardhaugh" userId="c87ca9460012e21d" providerId="LiveId" clId="{469FABF1-4367-4CB5-9DDA-8C82FBA9CCA0}" dt="2020-02-17T17:29:43.463" v="26281" actId="931"/>
          <ac:picMkLst>
            <pc:docMk/>
            <pc:sldMk cId="1119003820" sldId="379"/>
            <ac:picMk id="6" creationId="{164E67F0-1484-4D49-8CB3-B3E6D2C87AAA}"/>
          </ac:picMkLst>
        </pc:picChg>
        <pc:picChg chg="add mod">
          <ac:chgData name="Allan Wardhaugh" userId="c87ca9460012e21d" providerId="LiveId" clId="{469FABF1-4367-4CB5-9DDA-8C82FBA9CCA0}" dt="2020-02-17T17:52:54.438" v="26395" actId="14861"/>
          <ac:picMkLst>
            <pc:docMk/>
            <pc:sldMk cId="1119003820" sldId="379"/>
            <ac:picMk id="8" creationId="{34660A9B-B8B8-4FAA-997C-872A23C756FB}"/>
          </ac:picMkLst>
        </pc:picChg>
        <pc:picChg chg="add mod">
          <ac:chgData name="Allan Wardhaugh" userId="c87ca9460012e21d" providerId="LiveId" clId="{469FABF1-4367-4CB5-9DDA-8C82FBA9CCA0}" dt="2020-02-17T18:38:39.787" v="26836" actId="1076"/>
          <ac:picMkLst>
            <pc:docMk/>
            <pc:sldMk cId="1119003820" sldId="379"/>
            <ac:picMk id="9" creationId="{C7FD7261-7EE0-4CCF-83FC-A40CD34A86B9}"/>
          </ac:picMkLst>
        </pc:picChg>
      </pc:sldChg>
      <pc:sldChg chg="del">
        <pc:chgData name="Allan Wardhaugh" userId="c87ca9460012e21d" providerId="LiveId" clId="{469FABF1-4367-4CB5-9DDA-8C82FBA9CCA0}" dt="2020-02-15T15:03:37.289" v="8558" actId="47"/>
        <pc:sldMkLst>
          <pc:docMk/>
          <pc:sldMk cId="3600193633" sldId="379"/>
        </pc:sldMkLst>
      </pc:sldChg>
      <pc:sldChg chg="del">
        <pc:chgData name="Allan Wardhaugh" userId="c87ca9460012e21d" providerId="LiveId" clId="{469FABF1-4367-4CB5-9DDA-8C82FBA9CCA0}" dt="2020-02-15T17:50:41.011" v="9281" actId="47"/>
        <pc:sldMkLst>
          <pc:docMk/>
          <pc:sldMk cId="1385727773" sldId="380"/>
        </pc:sldMkLst>
      </pc:sldChg>
      <pc:sldChg chg="addSp delSp modSp">
        <pc:chgData name="Allan Wardhaugh" userId="c87ca9460012e21d" providerId="LiveId" clId="{469FABF1-4367-4CB5-9DDA-8C82FBA9CCA0}" dt="2020-02-17T18:38:54.642" v="26838" actId="1076"/>
        <pc:sldMkLst>
          <pc:docMk/>
          <pc:sldMk cId="4059993862" sldId="381"/>
        </pc:sldMkLst>
        <pc:spChg chg="add del mod">
          <ac:chgData name="Allan Wardhaugh" userId="c87ca9460012e21d" providerId="LiveId" clId="{469FABF1-4367-4CB5-9DDA-8C82FBA9CCA0}" dt="2020-02-17T17:34:40.041" v="26287" actId="931"/>
          <ac:spMkLst>
            <pc:docMk/>
            <pc:sldMk cId="4059993862" sldId="381"/>
            <ac:spMk id="4" creationId="{C1EF618C-9E4E-4406-BDC5-64229650F87C}"/>
          </ac:spMkLst>
        </pc:spChg>
        <pc:picChg chg="add mod">
          <ac:chgData name="Allan Wardhaugh" userId="c87ca9460012e21d" providerId="LiveId" clId="{469FABF1-4367-4CB5-9DDA-8C82FBA9CCA0}" dt="2020-02-17T17:53:44.790" v="26396" actId="14861"/>
          <ac:picMkLst>
            <pc:docMk/>
            <pc:sldMk cId="4059993862" sldId="381"/>
            <ac:picMk id="6" creationId="{90CC0B45-2928-46E1-A8CB-2AB9D0F43CE9}"/>
          </ac:picMkLst>
        </pc:picChg>
        <pc:picChg chg="add mod">
          <ac:chgData name="Allan Wardhaugh" userId="c87ca9460012e21d" providerId="LiveId" clId="{469FABF1-4367-4CB5-9DDA-8C82FBA9CCA0}" dt="2020-02-17T18:38:54.642" v="26838" actId="1076"/>
          <ac:picMkLst>
            <pc:docMk/>
            <pc:sldMk cId="4059993862" sldId="381"/>
            <ac:picMk id="7" creationId="{AB4CDEB4-2492-4DF9-B832-7442524F47DA}"/>
          </ac:picMkLst>
        </pc:picChg>
      </pc:sldChg>
      <pc:sldChg chg="addSp delSp modSp setBg">
        <pc:chgData name="Allan Wardhaugh" userId="c87ca9460012e21d" providerId="LiveId" clId="{469FABF1-4367-4CB5-9DDA-8C82FBA9CCA0}" dt="2020-02-17T18:39:07.538" v="26840" actId="1076"/>
        <pc:sldMkLst>
          <pc:docMk/>
          <pc:sldMk cId="2170734067" sldId="382"/>
        </pc:sldMkLst>
        <pc:spChg chg="mod">
          <ac:chgData name="Allan Wardhaugh" userId="c87ca9460012e21d" providerId="LiveId" clId="{469FABF1-4367-4CB5-9DDA-8C82FBA9CCA0}" dt="2020-02-15T18:00:26.337" v="9319" actId="27636"/>
          <ac:spMkLst>
            <pc:docMk/>
            <pc:sldMk cId="2170734067" sldId="382"/>
            <ac:spMk id="2" creationId="{C1854744-1DBD-3A4D-99CB-1D8920946AAA}"/>
          </ac:spMkLst>
        </pc:spChg>
        <pc:spChg chg="add del mod">
          <ac:chgData name="Allan Wardhaugh" userId="c87ca9460012e21d" providerId="LiveId" clId="{469FABF1-4367-4CB5-9DDA-8C82FBA9CCA0}" dt="2020-02-17T17:35:05.209" v="26294" actId="478"/>
          <ac:spMkLst>
            <pc:docMk/>
            <pc:sldMk cId="2170734067" sldId="382"/>
            <ac:spMk id="4" creationId="{3F21767D-745D-4BCE-99F1-E5EC004C8BD8}"/>
          </ac:spMkLst>
        </pc:spChg>
        <pc:spChg chg="add del mod">
          <ac:chgData name="Allan Wardhaugh" userId="c87ca9460012e21d" providerId="LiveId" clId="{469FABF1-4367-4CB5-9DDA-8C82FBA9CCA0}" dt="2020-02-17T17:27:37.166" v="26268"/>
          <ac:spMkLst>
            <pc:docMk/>
            <pc:sldMk cId="2170734067" sldId="382"/>
            <ac:spMk id="5" creationId="{643ECF12-5C01-4C6F-8AE6-1D9104058601}"/>
          </ac:spMkLst>
        </pc:spChg>
        <pc:spChg chg="add del mod">
          <ac:chgData name="Allan Wardhaugh" userId="c87ca9460012e21d" providerId="LiveId" clId="{469FABF1-4367-4CB5-9DDA-8C82FBA9CCA0}" dt="2020-02-17T17:27:37.166" v="26268"/>
          <ac:spMkLst>
            <pc:docMk/>
            <pc:sldMk cId="2170734067" sldId="382"/>
            <ac:spMk id="6" creationId="{09F7F6D4-A628-4F40-A33D-61A06C7BDBE0}"/>
          </ac:spMkLst>
        </pc:spChg>
        <pc:spChg chg="add del mod">
          <ac:chgData name="Allan Wardhaugh" userId="c87ca9460012e21d" providerId="LiveId" clId="{469FABF1-4367-4CB5-9DDA-8C82FBA9CCA0}" dt="2020-02-17T17:27:37.166" v="26268"/>
          <ac:spMkLst>
            <pc:docMk/>
            <pc:sldMk cId="2170734067" sldId="382"/>
            <ac:spMk id="7" creationId="{28CB486A-575B-4C74-8667-4000942B5A51}"/>
          </ac:spMkLst>
        </pc:spChg>
        <pc:spChg chg="add del mod">
          <ac:chgData name="Allan Wardhaugh" userId="c87ca9460012e21d" providerId="LiveId" clId="{469FABF1-4367-4CB5-9DDA-8C82FBA9CCA0}" dt="2020-02-17T17:27:37.166" v="26268"/>
          <ac:spMkLst>
            <pc:docMk/>
            <pc:sldMk cId="2170734067" sldId="382"/>
            <ac:spMk id="8" creationId="{BEA1E3F5-F2ED-4097-A28F-BB1B172B61CB}"/>
          </ac:spMkLst>
        </pc:spChg>
        <pc:spChg chg="add del mod">
          <ac:chgData name="Allan Wardhaugh" userId="c87ca9460012e21d" providerId="LiveId" clId="{469FABF1-4367-4CB5-9DDA-8C82FBA9CCA0}" dt="2020-02-17T17:27:37.166" v="26268"/>
          <ac:spMkLst>
            <pc:docMk/>
            <pc:sldMk cId="2170734067" sldId="382"/>
            <ac:spMk id="9" creationId="{F37422A6-9BBC-435F-860E-77E7EEFE5A70}"/>
          </ac:spMkLst>
        </pc:spChg>
        <pc:spChg chg="add del mod">
          <ac:chgData name="Allan Wardhaugh" userId="c87ca9460012e21d" providerId="LiveId" clId="{469FABF1-4367-4CB5-9DDA-8C82FBA9CCA0}" dt="2020-02-17T17:27:37.166" v="26268"/>
          <ac:spMkLst>
            <pc:docMk/>
            <pc:sldMk cId="2170734067" sldId="382"/>
            <ac:spMk id="10" creationId="{F64069B1-19FD-458D-B9D2-62670D1FF648}"/>
          </ac:spMkLst>
        </pc:spChg>
        <pc:spChg chg="add del mod">
          <ac:chgData name="Allan Wardhaugh" userId="c87ca9460012e21d" providerId="LiveId" clId="{469FABF1-4367-4CB5-9DDA-8C82FBA9CCA0}" dt="2020-02-17T17:27:37.166" v="26268"/>
          <ac:spMkLst>
            <pc:docMk/>
            <pc:sldMk cId="2170734067" sldId="382"/>
            <ac:spMk id="11" creationId="{2F11D8A5-A0D3-4195-9BA1-228A8E58054C}"/>
          </ac:spMkLst>
        </pc:spChg>
        <pc:spChg chg="add del mod">
          <ac:chgData name="Allan Wardhaugh" userId="c87ca9460012e21d" providerId="LiveId" clId="{469FABF1-4367-4CB5-9DDA-8C82FBA9CCA0}" dt="2020-02-17T17:27:37.166" v="26268"/>
          <ac:spMkLst>
            <pc:docMk/>
            <pc:sldMk cId="2170734067" sldId="382"/>
            <ac:spMk id="12" creationId="{1BDCA547-D6B3-4460-85AA-F9273DC8F039}"/>
          </ac:spMkLst>
        </pc:spChg>
        <pc:spChg chg="add del mod">
          <ac:chgData name="Allan Wardhaugh" userId="c87ca9460012e21d" providerId="LiveId" clId="{469FABF1-4367-4CB5-9DDA-8C82FBA9CCA0}" dt="2020-02-17T17:27:37.166" v="26268"/>
          <ac:spMkLst>
            <pc:docMk/>
            <pc:sldMk cId="2170734067" sldId="382"/>
            <ac:spMk id="13" creationId="{2A4A92B9-8916-4159-8BFF-2AA0CA7D13AA}"/>
          </ac:spMkLst>
        </pc:spChg>
        <pc:spChg chg="add del mod">
          <ac:chgData name="Allan Wardhaugh" userId="c87ca9460012e21d" providerId="LiveId" clId="{469FABF1-4367-4CB5-9DDA-8C82FBA9CCA0}" dt="2020-02-17T17:27:37.166" v="26268"/>
          <ac:spMkLst>
            <pc:docMk/>
            <pc:sldMk cId="2170734067" sldId="382"/>
            <ac:spMk id="14" creationId="{11D29EE4-5D0A-48AB-BAFB-05C2014E2542}"/>
          </ac:spMkLst>
        </pc:spChg>
        <pc:spChg chg="add del mod">
          <ac:chgData name="Allan Wardhaugh" userId="c87ca9460012e21d" providerId="LiveId" clId="{469FABF1-4367-4CB5-9DDA-8C82FBA9CCA0}" dt="2020-02-17T17:27:37.166" v="26268"/>
          <ac:spMkLst>
            <pc:docMk/>
            <pc:sldMk cId="2170734067" sldId="382"/>
            <ac:spMk id="15" creationId="{9BC0A442-1F9B-41EB-9EC9-4B5F83107FA5}"/>
          </ac:spMkLst>
        </pc:spChg>
        <pc:spChg chg="add del mod">
          <ac:chgData name="Allan Wardhaugh" userId="c87ca9460012e21d" providerId="LiveId" clId="{469FABF1-4367-4CB5-9DDA-8C82FBA9CCA0}" dt="2020-02-17T17:27:37.166" v="26268"/>
          <ac:spMkLst>
            <pc:docMk/>
            <pc:sldMk cId="2170734067" sldId="382"/>
            <ac:spMk id="16" creationId="{AA9DC7FC-D8C0-4163-9DB5-A9A14234CA21}"/>
          </ac:spMkLst>
        </pc:spChg>
        <pc:spChg chg="add del mod">
          <ac:chgData name="Allan Wardhaugh" userId="c87ca9460012e21d" providerId="LiveId" clId="{469FABF1-4367-4CB5-9DDA-8C82FBA9CCA0}" dt="2020-02-17T17:27:37.166" v="26268"/>
          <ac:spMkLst>
            <pc:docMk/>
            <pc:sldMk cId="2170734067" sldId="382"/>
            <ac:spMk id="17" creationId="{618B9DDD-CC11-4630-8BF8-4DD426D3991E}"/>
          </ac:spMkLst>
        </pc:spChg>
        <pc:spChg chg="add del mod">
          <ac:chgData name="Allan Wardhaugh" userId="c87ca9460012e21d" providerId="LiveId" clId="{469FABF1-4367-4CB5-9DDA-8C82FBA9CCA0}" dt="2020-02-17T17:27:37.166" v="26268"/>
          <ac:spMkLst>
            <pc:docMk/>
            <pc:sldMk cId="2170734067" sldId="382"/>
            <ac:spMk id="18" creationId="{EB69BA5F-DF29-49C0-A791-AFF00AF3C8D7}"/>
          </ac:spMkLst>
        </pc:spChg>
        <pc:spChg chg="add del mod">
          <ac:chgData name="Allan Wardhaugh" userId="c87ca9460012e21d" providerId="LiveId" clId="{469FABF1-4367-4CB5-9DDA-8C82FBA9CCA0}" dt="2020-02-17T17:27:37.166" v="26268"/>
          <ac:spMkLst>
            <pc:docMk/>
            <pc:sldMk cId="2170734067" sldId="382"/>
            <ac:spMk id="19" creationId="{70E46C1D-8576-49D5-9862-0857D4CE5223}"/>
          </ac:spMkLst>
        </pc:spChg>
        <pc:spChg chg="add del mod">
          <ac:chgData name="Allan Wardhaugh" userId="c87ca9460012e21d" providerId="LiveId" clId="{469FABF1-4367-4CB5-9DDA-8C82FBA9CCA0}" dt="2020-02-17T17:27:37.166" v="26268"/>
          <ac:spMkLst>
            <pc:docMk/>
            <pc:sldMk cId="2170734067" sldId="382"/>
            <ac:spMk id="20" creationId="{C9572FED-13C4-4118-B587-A3CBA3B6772F}"/>
          </ac:spMkLst>
        </pc:spChg>
        <pc:spChg chg="add del mod">
          <ac:chgData name="Allan Wardhaugh" userId="c87ca9460012e21d" providerId="LiveId" clId="{469FABF1-4367-4CB5-9DDA-8C82FBA9CCA0}" dt="2020-02-17T17:27:37.166" v="26268"/>
          <ac:spMkLst>
            <pc:docMk/>
            <pc:sldMk cId="2170734067" sldId="382"/>
            <ac:spMk id="21" creationId="{16589861-2EDC-4FD2-861B-C70BEF32DA38}"/>
          </ac:spMkLst>
        </pc:spChg>
        <pc:spChg chg="add del mod">
          <ac:chgData name="Allan Wardhaugh" userId="c87ca9460012e21d" providerId="LiveId" clId="{469FABF1-4367-4CB5-9DDA-8C82FBA9CCA0}" dt="2020-02-17T17:27:37.166" v="26268"/>
          <ac:spMkLst>
            <pc:docMk/>
            <pc:sldMk cId="2170734067" sldId="382"/>
            <ac:spMk id="22" creationId="{55842EE4-C619-47E8-BC5D-2FA783C1E512}"/>
          </ac:spMkLst>
        </pc:spChg>
        <pc:spChg chg="add del mod">
          <ac:chgData name="Allan Wardhaugh" userId="c87ca9460012e21d" providerId="LiveId" clId="{469FABF1-4367-4CB5-9DDA-8C82FBA9CCA0}" dt="2020-02-17T17:27:37.166" v="26268"/>
          <ac:spMkLst>
            <pc:docMk/>
            <pc:sldMk cId="2170734067" sldId="382"/>
            <ac:spMk id="23" creationId="{87E45F1A-37D5-4044-88FC-D0A02DB12ED5}"/>
          </ac:spMkLst>
        </pc:spChg>
        <pc:spChg chg="add del mod">
          <ac:chgData name="Allan Wardhaugh" userId="c87ca9460012e21d" providerId="LiveId" clId="{469FABF1-4367-4CB5-9DDA-8C82FBA9CCA0}" dt="2020-02-17T17:27:37.166" v="26268"/>
          <ac:spMkLst>
            <pc:docMk/>
            <pc:sldMk cId="2170734067" sldId="382"/>
            <ac:spMk id="24" creationId="{0785A45E-3621-4750-A4C2-959B17499BCE}"/>
          </ac:spMkLst>
        </pc:spChg>
        <pc:spChg chg="add del mod">
          <ac:chgData name="Allan Wardhaugh" userId="c87ca9460012e21d" providerId="LiveId" clId="{469FABF1-4367-4CB5-9DDA-8C82FBA9CCA0}" dt="2020-02-17T17:27:37.166" v="26268"/>
          <ac:spMkLst>
            <pc:docMk/>
            <pc:sldMk cId="2170734067" sldId="382"/>
            <ac:spMk id="25" creationId="{A5C1318C-C07B-448D-BE82-0C06D8C1D897}"/>
          </ac:spMkLst>
        </pc:spChg>
        <pc:spChg chg="add del mod">
          <ac:chgData name="Allan Wardhaugh" userId="c87ca9460012e21d" providerId="LiveId" clId="{469FABF1-4367-4CB5-9DDA-8C82FBA9CCA0}" dt="2020-02-17T17:27:37.166" v="26268"/>
          <ac:spMkLst>
            <pc:docMk/>
            <pc:sldMk cId="2170734067" sldId="382"/>
            <ac:spMk id="26" creationId="{378BC189-81F3-489B-A2BE-9B1C39C99A6A}"/>
          </ac:spMkLst>
        </pc:spChg>
        <pc:spChg chg="add del mod">
          <ac:chgData name="Allan Wardhaugh" userId="c87ca9460012e21d" providerId="LiveId" clId="{469FABF1-4367-4CB5-9DDA-8C82FBA9CCA0}" dt="2020-02-17T17:27:37.166" v="26268"/>
          <ac:spMkLst>
            <pc:docMk/>
            <pc:sldMk cId="2170734067" sldId="382"/>
            <ac:spMk id="27" creationId="{CADF4C83-59D4-4B04-A886-E82E7F1B88A3}"/>
          </ac:spMkLst>
        </pc:spChg>
        <pc:spChg chg="add del mod">
          <ac:chgData name="Allan Wardhaugh" userId="c87ca9460012e21d" providerId="LiveId" clId="{469FABF1-4367-4CB5-9DDA-8C82FBA9CCA0}" dt="2020-02-17T17:27:37.166" v="26268"/>
          <ac:spMkLst>
            <pc:docMk/>
            <pc:sldMk cId="2170734067" sldId="382"/>
            <ac:spMk id="28" creationId="{03D08CBC-3429-4DB9-94D4-29C2776A4D03}"/>
          </ac:spMkLst>
        </pc:spChg>
        <pc:spChg chg="add del mod">
          <ac:chgData name="Allan Wardhaugh" userId="c87ca9460012e21d" providerId="LiveId" clId="{469FABF1-4367-4CB5-9DDA-8C82FBA9CCA0}" dt="2020-02-17T17:27:37.166" v="26268"/>
          <ac:spMkLst>
            <pc:docMk/>
            <pc:sldMk cId="2170734067" sldId="382"/>
            <ac:spMk id="29" creationId="{7D45FDAA-E198-4602-8A8F-1AE7E3FFF466}"/>
          </ac:spMkLst>
        </pc:spChg>
        <pc:spChg chg="add del mod">
          <ac:chgData name="Allan Wardhaugh" userId="c87ca9460012e21d" providerId="LiveId" clId="{469FABF1-4367-4CB5-9DDA-8C82FBA9CCA0}" dt="2020-02-17T17:27:37.166" v="26268"/>
          <ac:spMkLst>
            <pc:docMk/>
            <pc:sldMk cId="2170734067" sldId="382"/>
            <ac:spMk id="30" creationId="{9554FD27-9623-48E8-8401-CF41D0299D6D}"/>
          </ac:spMkLst>
        </pc:spChg>
        <pc:spChg chg="add del mod">
          <ac:chgData name="Allan Wardhaugh" userId="c87ca9460012e21d" providerId="LiveId" clId="{469FABF1-4367-4CB5-9DDA-8C82FBA9CCA0}" dt="2020-02-17T17:27:37.166" v="26268"/>
          <ac:spMkLst>
            <pc:docMk/>
            <pc:sldMk cId="2170734067" sldId="382"/>
            <ac:spMk id="31" creationId="{F8203888-6045-4C21-AACE-D19CC3CA6F5D}"/>
          </ac:spMkLst>
        </pc:spChg>
        <pc:spChg chg="add del mod">
          <ac:chgData name="Allan Wardhaugh" userId="c87ca9460012e21d" providerId="LiveId" clId="{469FABF1-4367-4CB5-9DDA-8C82FBA9CCA0}" dt="2020-02-17T17:27:37.166" v="26268"/>
          <ac:spMkLst>
            <pc:docMk/>
            <pc:sldMk cId="2170734067" sldId="382"/>
            <ac:spMk id="32" creationId="{68DF1690-0FB8-495A-9F1C-A3E4C496538F}"/>
          </ac:spMkLst>
        </pc:spChg>
        <pc:spChg chg="add del mod">
          <ac:chgData name="Allan Wardhaugh" userId="c87ca9460012e21d" providerId="LiveId" clId="{469FABF1-4367-4CB5-9DDA-8C82FBA9CCA0}" dt="2020-02-17T17:27:37.166" v="26268"/>
          <ac:spMkLst>
            <pc:docMk/>
            <pc:sldMk cId="2170734067" sldId="382"/>
            <ac:spMk id="33" creationId="{EBC86319-2F34-4776-A557-9D704A0D5466}"/>
          </ac:spMkLst>
        </pc:spChg>
        <pc:spChg chg="add del mod">
          <ac:chgData name="Allan Wardhaugh" userId="c87ca9460012e21d" providerId="LiveId" clId="{469FABF1-4367-4CB5-9DDA-8C82FBA9CCA0}" dt="2020-02-17T17:27:37.166" v="26268"/>
          <ac:spMkLst>
            <pc:docMk/>
            <pc:sldMk cId="2170734067" sldId="382"/>
            <ac:spMk id="34" creationId="{6CC5DAA4-2F67-4F7F-8931-C3EC93212290}"/>
          </ac:spMkLst>
        </pc:spChg>
        <pc:spChg chg="add del mod">
          <ac:chgData name="Allan Wardhaugh" userId="c87ca9460012e21d" providerId="LiveId" clId="{469FABF1-4367-4CB5-9DDA-8C82FBA9CCA0}" dt="2020-02-17T17:27:37.166" v="26268"/>
          <ac:spMkLst>
            <pc:docMk/>
            <pc:sldMk cId="2170734067" sldId="382"/>
            <ac:spMk id="35" creationId="{FCEF2057-9E1B-4834-8933-3CBE7D910EE3}"/>
          </ac:spMkLst>
        </pc:spChg>
        <pc:spChg chg="add del mod">
          <ac:chgData name="Allan Wardhaugh" userId="c87ca9460012e21d" providerId="LiveId" clId="{469FABF1-4367-4CB5-9DDA-8C82FBA9CCA0}" dt="2020-02-17T17:27:37.166" v="26268"/>
          <ac:spMkLst>
            <pc:docMk/>
            <pc:sldMk cId="2170734067" sldId="382"/>
            <ac:spMk id="36" creationId="{72853504-4786-4463-B4AF-8E0E0E86FD71}"/>
          </ac:spMkLst>
        </pc:spChg>
        <pc:spChg chg="add del mod">
          <ac:chgData name="Allan Wardhaugh" userId="c87ca9460012e21d" providerId="LiveId" clId="{469FABF1-4367-4CB5-9DDA-8C82FBA9CCA0}" dt="2020-02-17T17:27:37.166" v="26268"/>
          <ac:spMkLst>
            <pc:docMk/>
            <pc:sldMk cId="2170734067" sldId="382"/>
            <ac:spMk id="37" creationId="{53B68099-FF10-4AFD-8724-BBFB4F4F1220}"/>
          </ac:spMkLst>
        </pc:spChg>
        <pc:spChg chg="add del mod">
          <ac:chgData name="Allan Wardhaugh" userId="c87ca9460012e21d" providerId="LiveId" clId="{469FABF1-4367-4CB5-9DDA-8C82FBA9CCA0}" dt="2020-02-17T17:27:37.166" v="26268"/>
          <ac:spMkLst>
            <pc:docMk/>
            <pc:sldMk cId="2170734067" sldId="382"/>
            <ac:spMk id="38" creationId="{8F9D9526-CECF-4097-8257-696E86B5ECD1}"/>
          </ac:spMkLst>
        </pc:spChg>
        <pc:spChg chg="add del mod">
          <ac:chgData name="Allan Wardhaugh" userId="c87ca9460012e21d" providerId="LiveId" clId="{469FABF1-4367-4CB5-9DDA-8C82FBA9CCA0}" dt="2020-02-17T17:27:37.166" v="26268"/>
          <ac:spMkLst>
            <pc:docMk/>
            <pc:sldMk cId="2170734067" sldId="382"/>
            <ac:spMk id="39" creationId="{33889024-0BC2-40CB-9781-3A1455DD1D36}"/>
          </ac:spMkLst>
        </pc:spChg>
        <pc:spChg chg="add del mod">
          <ac:chgData name="Allan Wardhaugh" userId="c87ca9460012e21d" providerId="LiveId" clId="{469FABF1-4367-4CB5-9DDA-8C82FBA9CCA0}" dt="2020-02-17T17:27:37.166" v="26268"/>
          <ac:spMkLst>
            <pc:docMk/>
            <pc:sldMk cId="2170734067" sldId="382"/>
            <ac:spMk id="40" creationId="{090C185D-115F-4394-9270-4F6E7714E96B}"/>
          </ac:spMkLst>
        </pc:spChg>
        <pc:spChg chg="add del mod">
          <ac:chgData name="Allan Wardhaugh" userId="c87ca9460012e21d" providerId="LiveId" clId="{469FABF1-4367-4CB5-9DDA-8C82FBA9CCA0}" dt="2020-02-17T17:27:37.166" v="26268"/>
          <ac:spMkLst>
            <pc:docMk/>
            <pc:sldMk cId="2170734067" sldId="382"/>
            <ac:spMk id="41" creationId="{885AE452-0D1C-4B68-A9AE-4F1F7E1E140A}"/>
          </ac:spMkLst>
        </pc:spChg>
        <pc:spChg chg="add del mod">
          <ac:chgData name="Allan Wardhaugh" userId="c87ca9460012e21d" providerId="LiveId" clId="{469FABF1-4367-4CB5-9DDA-8C82FBA9CCA0}" dt="2020-02-17T17:27:37.166" v="26268"/>
          <ac:spMkLst>
            <pc:docMk/>
            <pc:sldMk cId="2170734067" sldId="382"/>
            <ac:spMk id="42" creationId="{7E73A148-EEBC-4159-8B9D-1FF26EB7FBE1}"/>
          </ac:spMkLst>
        </pc:spChg>
        <pc:spChg chg="add del mod">
          <ac:chgData name="Allan Wardhaugh" userId="c87ca9460012e21d" providerId="LiveId" clId="{469FABF1-4367-4CB5-9DDA-8C82FBA9CCA0}" dt="2020-02-17T17:27:37.166" v="26268"/>
          <ac:spMkLst>
            <pc:docMk/>
            <pc:sldMk cId="2170734067" sldId="382"/>
            <ac:spMk id="43" creationId="{D6A7E3B8-E3F2-4711-A5E4-4BBD9A4AF4FE}"/>
          </ac:spMkLst>
        </pc:spChg>
        <pc:spChg chg="add del mod">
          <ac:chgData name="Allan Wardhaugh" userId="c87ca9460012e21d" providerId="LiveId" clId="{469FABF1-4367-4CB5-9DDA-8C82FBA9CCA0}" dt="2020-02-17T17:27:37.166" v="26268"/>
          <ac:spMkLst>
            <pc:docMk/>
            <pc:sldMk cId="2170734067" sldId="382"/>
            <ac:spMk id="44" creationId="{8F272ACB-7E2F-404A-A62C-43A0194B5688}"/>
          </ac:spMkLst>
        </pc:spChg>
        <pc:spChg chg="add del mod">
          <ac:chgData name="Allan Wardhaugh" userId="c87ca9460012e21d" providerId="LiveId" clId="{469FABF1-4367-4CB5-9DDA-8C82FBA9CCA0}" dt="2020-02-17T17:27:37.166" v="26268"/>
          <ac:spMkLst>
            <pc:docMk/>
            <pc:sldMk cId="2170734067" sldId="382"/>
            <ac:spMk id="45" creationId="{187BBEEA-6787-450A-80FF-4968FD559A20}"/>
          </ac:spMkLst>
        </pc:spChg>
        <pc:spChg chg="add del mod">
          <ac:chgData name="Allan Wardhaugh" userId="c87ca9460012e21d" providerId="LiveId" clId="{469FABF1-4367-4CB5-9DDA-8C82FBA9CCA0}" dt="2020-02-17T17:27:37.166" v="26268"/>
          <ac:spMkLst>
            <pc:docMk/>
            <pc:sldMk cId="2170734067" sldId="382"/>
            <ac:spMk id="46" creationId="{079B8B10-B66A-4388-B4E8-DCA82DAAFF09}"/>
          </ac:spMkLst>
        </pc:spChg>
        <pc:spChg chg="add del mod">
          <ac:chgData name="Allan Wardhaugh" userId="c87ca9460012e21d" providerId="LiveId" clId="{469FABF1-4367-4CB5-9DDA-8C82FBA9CCA0}" dt="2020-02-17T17:27:37.166" v="26268"/>
          <ac:spMkLst>
            <pc:docMk/>
            <pc:sldMk cId="2170734067" sldId="382"/>
            <ac:spMk id="47" creationId="{201C9ADE-3D61-4060-AF0D-22E0B8E763F9}"/>
          </ac:spMkLst>
        </pc:spChg>
        <pc:spChg chg="add del mod">
          <ac:chgData name="Allan Wardhaugh" userId="c87ca9460012e21d" providerId="LiveId" clId="{469FABF1-4367-4CB5-9DDA-8C82FBA9CCA0}" dt="2020-02-17T17:27:37.166" v="26268"/>
          <ac:spMkLst>
            <pc:docMk/>
            <pc:sldMk cId="2170734067" sldId="382"/>
            <ac:spMk id="48" creationId="{07192289-B684-408E-8AA7-07B789DBE290}"/>
          </ac:spMkLst>
        </pc:spChg>
        <pc:spChg chg="add del mod">
          <ac:chgData name="Allan Wardhaugh" userId="c87ca9460012e21d" providerId="LiveId" clId="{469FABF1-4367-4CB5-9DDA-8C82FBA9CCA0}" dt="2020-02-17T17:27:37.166" v="26268"/>
          <ac:spMkLst>
            <pc:docMk/>
            <pc:sldMk cId="2170734067" sldId="382"/>
            <ac:spMk id="49" creationId="{F1645B0E-6912-4D4B-BDC8-788766D2EC55}"/>
          </ac:spMkLst>
        </pc:spChg>
        <pc:spChg chg="add del mod">
          <ac:chgData name="Allan Wardhaugh" userId="c87ca9460012e21d" providerId="LiveId" clId="{469FABF1-4367-4CB5-9DDA-8C82FBA9CCA0}" dt="2020-02-17T17:35:30.734" v="26295" actId="931"/>
          <ac:spMkLst>
            <pc:docMk/>
            <pc:sldMk cId="2170734067" sldId="382"/>
            <ac:spMk id="50" creationId="{58E4B053-7676-4DEF-9EB0-C78D81623254}"/>
          </ac:spMkLst>
        </pc:spChg>
        <pc:picChg chg="add mod">
          <ac:chgData name="Allan Wardhaugh" userId="c87ca9460012e21d" providerId="LiveId" clId="{469FABF1-4367-4CB5-9DDA-8C82FBA9CCA0}" dt="2020-02-17T17:53:52.195" v="26397" actId="14861"/>
          <ac:picMkLst>
            <pc:docMk/>
            <pc:sldMk cId="2170734067" sldId="382"/>
            <ac:picMk id="52" creationId="{1DF63CA3-C46C-4A50-8A0F-7698F5ED8328}"/>
          </ac:picMkLst>
        </pc:picChg>
        <pc:picChg chg="add mod">
          <ac:chgData name="Allan Wardhaugh" userId="c87ca9460012e21d" providerId="LiveId" clId="{469FABF1-4367-4CB5-9DDA-8C82FBA9CCA0}" dt="2020-02-17T18:39:07.538" v="26840" actId="1076"/>
          <ac:picMkLst>
            <pc:docMk/>
            <pc:sldMk cId="2170734067" sldId="382"/>
            <ac:picMk id="53" creationId="{F99046D4-C38B-442E-B1C8-1266C5E4BD3B}"/>
          </ac:picMkLst>
        </pc:picChg>
      </pc:sldChg>
      <pc:sldChg chg="del">
        <pc:chgData name="Allan Wardhaugh" userId="c87ca9460012e21d" providerId="LiveId" clId="{469FABF1-4367-4CB5-9DDA-8C82FBA9CCA0}" dt="2020-02-15T18:01:48.416" v="9369" actId="47"/>
        <pc:sldMkLst>
          <pc:docMk/>
          <pc:sldMk cId="1942920061" sldId="383"/>
        </pc:sldMkLst>
      </pc:sldChg>
      <pc:sldChg chg="del">
        <pc:chgData name="Allan Wardhaugh" userId="c87ca9460012e21d" providerId="LiveId" clId="{469FABF1-4367-4CB5-9DDA-8C82FBA9CCA0}" dt="2020-02-15T18:03:03.447" v="9441" actId="47"/>
        <pc:sldMkLst>
          <pc:docMk/>
          <pc:sldMk cId="3775023853" sldId="384"/>
        </pc:sldMkLst>
      </pc:sldChg>
      <pc:sldChg chg="addSp delSp modSp add ord">
        <pc:chgData name="Allan Wardhaugh" userId="c87ca9460012e21d" providerId="LiveId" clId="{469FABF1-4367-4CB5-9DDA-8C82FBA9CCA0}" dt="2020-02-15T17:47:18.682" v="9212" actId="1076"/>
        <pc:sldMkLst>
          <pc:docMk/>
          <pc:sldMk cId="4084161536" sldId="385"/>
        </pc:sldMkLst>
        <pc:spChg chg="mod">
          <ac:chgData name="Allan Wardhaugh" userId="c87ca9460012e21d" providerId="LiveId" clId="{469FABF1-4367-4CB5-9DDA-8C82FBA9CCA0}" dt="2020-02-15T17:46:54.901" v="9209" actId="20577"/>
          <ac:spMkLst>
            <pc:docMk/>
            <pc:sldMk cId="4084161536" sldId="385"/>
            <ac:spMk id="2" creationId="{3608E741-EB8C-E748-995D-2F5093CECE1F}"/>
          </ac:spMkLst>
        </pc:spChg>
        <pc:spChg chg="del mod">
          <ac:chgData name="Allan Wardhaugh" userId="c87ca9460012e21d" providerId="LiveId" clId="{469FABF1-4367-4CB5-9DDA-8C82FBA9CCA0}" dt="2020-02-15T17:47:14.430" v="9211"/>
          <ac:spMkLst>
            <pc:docMk/>
            <pc:sldMk cId="4084161536" sldId="385"/>
            <ac:spMk id="3" creationId="{EFC1BE4C-8F30-0844-8674-BF5346C331F9}"/>
          </ac:spMkLst>
        </pc:spChg>
        <pc:picChg chg="add mod">
          <ac:chgData name="Allan Wardhaugh" userId="c87ca9460012e21d" providerId="LiveId" clId="{469FABF1-4367-4CB5-9DDA-8C82FBA9CCA0}" dt="2020-02-15T17:47:18.682" v="9212" actId="1076"/>
          <ac:picMkLst>
            <pc:docMk/>
            <pc:sldMk cId="4084161536" sldId="385"/>
            <ac:picMk id="4" creationId="{BF37AB67-1274-4413-86BC-42FFA1C05C74}"/>
          </ac:picMkLst>
        </pc:picChg>
      </pc:sldChg>
      <pc:sldChg chg="addSp delSp modSp add ord">
        <pc:chgData name="Allan Wardhaugh" userId="c87ca9460012e21d" providerId="LiveId" clId="{469FABF1-4367-4CB5-9DDA-8C82FBA9CCA0}" dt="2020-02-15T17:49:09.307" v="9228"/>
        <pc:sldMkLst>
          <pc:docMk/>
          <pc:sldMk cId="1517585971" sldId="386"/>
        </pc:sldMkLst>
        <pc:spChg chg="mod">
          <ac:chgData name="Allan Wardhaugh" userId="c87ca9460012e21d" providerId="LiveId" clId="{469FABF1-4367-4CB5-9DDA-8C82FBA9CCA0}" dt="2020-02-15T17:48:54.088" v="9226" actId="20577"/>
          <ac:spMkLst>
            <pc:docMk/>
            <pc:sldMk cId="1517585971" sldId="386"/>
            <ac:spMk id="2" creationId="{3608E741-EB8C-E748-995D-2F5093CECE1F}"/>
          </ac:spMkLst>
        </pc:spChg>
        <pc:picChg chg="add">
          <ac:chgData name="Allan Wardhaugh" userId="c87ca9460012e21d" providerId="LiveId" clId="{469FABF1-4367-4CB5-9DDA-8C82FBA9CCA0}" dt="2020-02-15T17:49:09.307" v="9228"/>
          <ac:picMkLst>
            <pc:docMk/>
            <pc:sldMk cId="1517585971" sldId="386"/>
            <ac:picMk id="3" creationId="{50BF30E0-10F3-4372-BA3F-8B15A665AB28}"/>
          </ac:picMkLst>
        </pc:picChg>
        <pc:picChg chg="del">
          <ac:chgData name="Allan Wardhaugh" userId="c87ca9460012e21d" providerId="LiveId" clId="{469FABF1-4367-4CB5-9DDA-8C82FBA9CCA0}" dt="2020-02-15T17:48:59.510" v="9227" actId="478"/>
          <ac:picMkLst>
            <pc:docMk/>
            <pc:sldMk cId="1517585971" sldId="386"/>
            <ac:picMk id="4" creationId="{BF37AB67-1274-4413-86BC-42FFA1C05C74}"/>
          </ac:picMkLst>
        </pc:picChg>
      </pc:sldChg>
      <pc:sldChg chg="addSp delSp modSp add ord">
        <pc:chgData name="Allan Wardhaugh" userId="c87ca9460012e21d" providerId="LiveId" clId="{469FABF1-4367-4CB5-9DDA-8C82FBA9CCA0}" dt="2020-02-17T18:39:22.658" v="26842" actId="1076"/>
        <pc:sldMkLst>
          <pc:docMk/>
          <pc:sldMk cId="183658914" sldId="387"/>
        </pc:sldMkLst>
        <pc:spChg chg="mod">
          <ac:chgData name="Allan Wardhaugh" userId="c87ca9460012e21d" providerId="LiveId" clId="{469FABF1-4367-4CB5-9DDA-8C82FBA9CCA0}" dt="2020-02-15T18:01:15.417" v="9328" actId="20577"/>
          <ac:spMkLst>
            <pc:docMk/>
            <pc:sldMk cId="183658914" sldId="387"/>
            <ac:spMk id="2" creationId="{C1854744-1DBD-3A4D-99CB-1D8920946AAA}"/>
          </ac:spMkLst>
        </pc:spChg>
        <pc:spChg chg="mod">
          <ac:chgData name="Allan Wardhaugh" userId="c87ca9460012e21d" providerId="LiveId" clId="{469FABF1-4367-4CB5-9DDA-8C82FBA9CCA0}" dt="2020-02-15T18:01:42.556" v="9368" actId="20577"/>
          <ac:spMkLst>
            <pc:docMk/>
            <pc:sldMk cId="183658914" sldId="387"/>
            <ac:spMk id="3" creationId="{BB4A18ED-D201-0140-A47B-A80A626CED5A}"/>
          </ac:spMkLst>
        </pc:spChg>
        <pc:spChg chg="del mod">
          <ac:chgData name="Allan Wardhaugh" userId="c87ca9460012e21d" providerId="LiveId" clId="{469FABF1-4367-4CB5-9DDA-8C82FBA9CCA0}" dt="2020-02-17T17:35:46.959" v="26298" actId="478"/>
          <ac:spMkLst>
            <pc:docMk/>
            <pc:sldMk cId="183658914" sldId="387"/>
            <ac:spMk id="4" creationId="{3F21767D-745D-4BCE-99F1-E5EC004C8BD8}"/>
          </ac:spMkLst>
        </pc:spChg>
        <pc:spChg chg="add del mod">
          <ac:chgData name="Allan Wardhaugh" userId="c87ca9460012e21d" providerId="LiveId" clId="{469FABF1-4367-4CB5-9DDA-8C82FBA9CCA0}" dt="2020-02-17T17:44:05.497" v="26299" actId="931"/>
          <ac:spMkLst>
            <pc:docMk/>
            <pc:sldMk cId="183658914" sldId="387"/>
            <ac:spMk id="5" creationId="{BDEAAE88-9215-445E-96AB-4BA6901DC028}"/>
          </ac:spMkLst>
        </pc:spChg>
        <pc:spChg chg="add del mod">
          <ac:chgData name="Allan Wardhaugh" userId="c87ca9460012e21d" providerId="LiveId" clId="{469FABF1-4367-4CB5-9DDA-8C82FBA9CCA0}" dt="2020-02-17T17:46:08.460" v="26303" actId="931"/>
          <ac:spMkLst>
            <pc:docMk/>
            <pc:sldMk cId="183658914" sldId="387"/>
            <ac:spMk id="9" creationId="{B870CC7C-508B-4706-ABF9-576DF57E0500}"/>
          </ac:spMkLst>
        </pc:spChg>
        <pc:picChg chg="add del mod">
          <ac:chgData name="Allan Wardhaugh" userId="c87ca9460012e21d" providerId="LiveId" clId="{469FABF1-4367-4CB5-9DDA-8C82FBA9CCA0}" dt="2020-02-17T17:44:11.021" v="26302" actId="478"/>
          <ac:picMkLst>
            <pc:docMk/>
            <pc:sldMk cId="183658914" sldId="387"/>
            <ac:picMk id="7" creationId="{A5E5B781-D22B-4D4E-A2E2-8BCDE90C43EE}"/>
          </ac:picMkLst>
        </pc:picChg>
        <pc:picChg chg="add mod">
          <ac:chgData name="Allan Wardhaugh" userId="c87ca9460012e21d" providerId="LiveId" clId="{469FABF1-4367-4CB5-9DDA-8C82FBA9CCA0}" dt="2020-02-17T17:54:08.207" v="26398" actId="14861"/>
          <ac:picMkLst>
            <pc:docMk/>
            <pc:sldMk cId="183658914" sldId="387"/>
            <ac:picMk id="11" creationId="{ED98DB5E-FF8D-4F5F-87F1-1C3E771B31BC}"/>
          </ac:picMkLst>
        </pc:picChg>
        <pc:picChg chg="add mod">
          <ac:chgData name="Allan Wardhaugh" userId="c87ca9460012e21d" providerId="LiveId" clId="{469FABF1-4367-4CB5-9DDA-8C82FBA9CCA0}" dt="2020-02-17T18:39:22.658" v="26842" actId="1076"/>
          <ac:picMkLst>
            <pc:docMk/>
            <pc:sldMk cId="183658914" sldId="387"/>
            <ac:picMk id="12" creationId="{5274830A-1DEB-4C9E-AB18-0EA3ABED8B5D}"/>
          </ac:picMkLst>
        </pc:picChg>
      </pc:sldChg>
      <pc:sldChg chg="addSp delSp modSp add ord">
        <pc:chgData name="Allan Wardhaugh" userId="c87ca9460012e21d" providerId="LiveId" clId="{469FABF1-4367-4CB5-9DDA-8C82FBA9CCA0}" dt="2020-02-17T18:39:39.118" v="26844" actId="1076"/>
        <pc:sldMkLst>
          <pc:docMk/>
          <pc:sldMk cId="2863062049" sldId="388"/>
        </pc:sldMkLst>
        <pc:spChg chg="mod">
          <ac:chgData name="Allan Wardhaugh" userId="c87ca9460012e21d" providerId="LiveId" clId="{469FABF1-4367-4CB5-9DDA-8C82FBA9CCA0}" dt="2020-02-15T18:02:23.807" v="9387" actId="20577"/>
          <ac:spMkLst>
            <pc:docMk/>
            <pc:sldMk cId="2863062049" sldId="388"/>
            <ac:spMk id="2" creationId="{C1854744-1DBD-3A4D-99CB-1D8920946AAA}"/>
          </ac:spMkLst>
        </pc:spChg>
        <pc:spChg chg="mod">
          <ac:chgData name="Allan Wardhaugh" userId="c87ca9460012e21d" providerId="LiveId" clId="{469FABF1-4367-4CB5-9DDA-8C82FBA9CCA0}" dt="2020-02-15T18:02:14.293" v="9372"/>
          <ac:spMkLst>
            <pc:docMk/>
            <pc:sldMk cId="2863062049" sldId="388"/>
            <ac:spMk id="3" creationId="{BB4A18ED-D201-0140-A47B-A80A626CED5A}"/>
          </ac:spMkLst>
        </pc:spChg>
        <pc:spChg chg="del mod">
          <ac:chgData name="Allan Wardhaugh" userId="c87ca9460012e21d" providerId="LiveId" clId="{469FABF1-4367-4CB5-9DDA-8C82FBA9CCA0}" dt="2020-02-17T17:28:43.685" v="26273" actId="478"/>
          <ac:spMkLst>
            <pc:docMk/>
            <pc:sldMk cId="2863062049" sldId="388"/>
            <ac:spMk id="4" creationId="{3F21767D-745D-4BCE-99F1-E5EC004C8BD8}"/>
          </ac:spMkLst>
        </pc:spChg>
        <pc:spChg chg="add del mod">
          <ac:chgData name="Allan Wardhaugh" userId="c87ca9460012e21d" providerId="LiveId" clId="{469FABF1-4367-4CB5-9DDA-8C82FBA9CCA0}" dt="2020-02-17T17:47:14.237" v="26308" actId="931"/>
          <ac:spMkLst>
            <pc:docMk/>
            <pc:sldMk cId="2863062049" sldId="388"/>
            <ac:spMk id="5" creationId="{C16BDAD5-A0B2-45A2-842D-8A81692E3713}"/>
          </ac:spMkLst>
        </pc:spChg>
        <pc:picChg chg="add mod">
          <ac:chgData name="Allan Wardhaugh" userId="c87ca9460012e21d" providerId="LiveId" clId="{469FABF1-4367-4CB5-9DDA-8C82FBA9CCA0}" dt="2020-02-17T17:54:19.097" v="26399" actId="14861"/>
          <ac:picMkLst>
            <pc:docMk/>
            <pc:sldMk cId="2863062049" sldId="388"/>
            <ac:picMk id="7" creationId="{490326A7-A4B5-44DC-B1FD-F66C48F18A62}"/>
          </ac:picMkLst>
        </pc:picChg>
        <pc:picChg chg="add mod">
          <ac:chgData name="Allan Wardhaugh" userId="c87ca9460012e21d" providerId="LiveId" clId="{469FABF1-4367-4CB5-9DDA-8C82FBA9CCA0}" dt="2020-02-17T18:39:39.118" v="26844" actId="1076"/>
          <ac:picMkLst>
            <pc:docMk/>
            <pc:sldMk cId="2863062049" sldId="388"/>
            <ac:picMk id="8" creationId="{0CC17CC6-07C5-4C2F-9B14-E263F27118E9}"/>
          </ac:picMkLst>
        </pc:picChg>
      </pc:sldChg>
      <pc:sldChg chg="addSp modSp add ord">
        <pc:chgData name="Allan Wardhaugh" userId="c87ca9460012e21d" providerId="LiveId" clId="{469FABF1-4367-4CB5-9DDA-8C82FBA9CCA0}" dt="2020-02-16T13:11:58.883" v="20923" actId="692"/>
        <pc:sldMkLst>
          <pc:docMk/>
          <pc:sldMk cId="3385729281" sldId="389"/>
        </pc:sldMkLst>
        <pc:spChg chg="add mod">
          <ac:chgData name="Allan Wardhaugh" userId="c87ca9460012e21d" providerId="LiveId" clId="{469FABF1-4367-4CB5-9DDA-8C82FBA9CCA0}" dt="2020-02-16T12:26:37.137" v="18304" actId="1076"/>
          <ac:spMkLst>
            <pc:docMk/>
            <pc:sldMk cId="3385729281" sldId="389"/>
            <ac:spMk id="3" creationId="{BAC8E040-E328-4108-AC6B-36B526359D72}"/>
          </ac:spMkLst>
        </pc:spChg>
        <pc:spChg chg="add mod">
          <ac:chgData name="Allan Wardhaugh" userId="c87ca9460012e21d" providerId="LiveId" clId="{469FABF1-4367-4CB5-9DDA-8C82FBA9CCA0}" dt="2020-02-16T12:26:44.542" v="18305" actId="1076"/>
          <ac:spMkLst>
            <pc:docMk/>
            <pc:sldMk cId="3385729281" sldId="389"/>
            <ac:spMk id="4" creationId="{2F1A6EDB-23C8-4BE9-9B85-EEE9D9AFDF26}"/>
          </ac:spMkLst>
        </pc:spChg>
        <pc:spChg chg="add mod">
          <ac:chgData name="Allan Wardhaugh" userId="c87ca9460012e21d" providerId="LiveId" clId="{469FABF1-4367-4CB5-9DDA-8C82FBA9CCA0}" dt="2020-02-16T12:26:54.526" v="18307" actId="14100"/>
          <ac:spMkLst>
            <pc:docMk/>
            <pc:sldMk cId="3385729281" sldId="389"/>
            <ac:spMk id="5" creationId="{25CC3A69-6D51-4880-A08F-830EBE042709}"/>
          </ac:spMkLst>
        </pc:spChg>
        <pc:spChg chg="add mod">
          <ac:chgData name="Allan Wardhaugh" userId="c87ca9460012e21d" providerId="LiveId" clId="{469FABF1-4367-4CB5-9DDA-8C82FBA9CCA0}" dt="2020-02-16T12:27:50.168" v="18344" actId="692"/>
          <ac:spMkLst>
            <pc:docMk/>
            <pc:sldMk cId="3385729281" sldId="389"/>
            <ac:spMk id="6" creationId="{FD2D0EDF-EC06-48FE-9329-C687FB38ABBB}"/>
          </ac:spMkLst>
        </pc:spChg>
        <pc:spChg chg="add mod">
          <ac:chgData name="Allan Wardhaugh" userId="c87ca9460012e21d" providerId="LiveId" clId="{469FABF1-4367-4CB5-9DDA-8C82FBA9CCA0}" dt="2020-02-16T13:11:58.883" v="20923" actId="692"/>
          <ac:spMkLst>
            <pc:docMk/>
            <pc:sldMk cId="3385729281" sldId="389"/>
            <ac:spMk id="7" creationId="{3AAE8543-7010-4E68-A4DD-0AEF465E48F3}"/>
          </ac:spMkLst>
        </pc:spChg>
        <pc:picChg chg="add mod">
          <ac:chgData name="Allan Wardhaugh" userId="c87ca9460012e21d" providerId="LiveId" clId="{469FABF1-4367-4CB5-9DDA-8C82FBA9CCA0}" dt="2020-02-16T12:07:36.515" v="16753" actId="1076"/>
          <ac:picMkLst>
            <pc:docMk/>
            <pc:sldMk cId="3385729281" sldId="389"/>
            <ac:picMk id="2" creationId="{CF052FFF-204E-406E-93CA-B26DD9ACD2D3}"/>
          </ac:picMkLst>
        </pc:picChg>
      </pc:sldChg>
      <pc:sldChg chg="add del">
        <pc:chgData name="Allan Wardhaugh" userId="c87ca9460012e21d" providerId="LiveId" clId="{469FABF1-4367-4CB5-9DDA-8C82FBA9CCA0}" dt="2020-02-16T11:46:02.620" v="15665" actId="2696"/>
        <pc:sldMkLst>
          <pc:docMk/>
          <pc:sldMk cId="3820685413" sldId="389"/>
        </pc:sldMkLst>
      </pc:sldChg>
      <pc:sldChg chg="add del">
        <pc:chgData name="Allan Wardhaugh" userId="c87ca9460012e21d" providerId="LiveId" clId="{469FABF1-4367-4CB5-9DDA-8C82FBA9CCA0}" dt="2020-02-16T14:34:13.872" v="24640" actId="47"/>
        <pc:sldMkLst>
          <pc:docMk/>
          <pc:sldMk cId="1980975442" sldId="390"/>
        </pc:sldMkLst>
      </pc:sldChg>
      <pc:sldChg chg="addSp delSp modSp add modTransition setBg">
        <pc:chgData name="Allan Wardhaugh" userId="c87ca9460012e21d" providerId="LiveId" clId="{469FABF1-4367-4CB5-9DDA-8C82FBA9CCA0}" dt="2020-02-16T14:34:17.626" v="24641"/>
        <pc:sldMkLst>
          <pc:docMk/>
          <pc:sldMk cId="3645606720" sldId="391"/>
        </pc:sldMkLst>
        <pc:spChg chg="mod">
          <ac:chgData name="Allan Wardhaugh" userId="c87ca9460012e21d" providerId="LiveId" clId="{469FABF1-4367-4CB5-9DDA-8C82FBA9CCA0}" dt="2020-02-16T13:57:45.919" v="21922" actId="27636"/>
          <ac:spMkLst>
            <pc:docMk/>
            <pc:sldMk cId="3645606720" sldId="391"/>
            <ac:spMk id="2" creationId="{F69163E6-B527-4A05-AA00-7F9E8A0A870E}"/>
          </ac:spMkLst>
        </pc:spChg>
        <pc:spChg chg="add mod">
          <ac:chgData name="Allan Wardhaugh" userId="c87ca9460012e21d" providerId="LiveId" clId="{469FABF1-4367-4CB5-9DDA-8C82FBA9CCA0}" dt="2020-02-16T14:09:54.320" v="22231" actId="1076"/>
          <ac:spMkLst>
            <pc:docMk/>
            <pc:sldMk cId="3645606720" sldId="391"/>
            <ac:spMk id="3" creationId="{A7A9F331-DD55-4B39-9FD8-BDCA5CE8F2F3}"/>
          </ac:spMkLst>
        </pc:spChg>
        <pc:spChg chg="add mod">
          <ac:chgData name="Allan Wardhaugh" userId="c87ca9460012e21d" providerId="LiveId" clId="{469FABF1-4367-4CB5-9DDA-8C82FBA9CCA0}" dt="2020-02-16T14:09:49.871" v="22230" actId="1076"/>
          <ac:spMkLst>
            <pc:docMk/>
            <pc:sldMk cId="3645606720" sldId="391"/>
            <ac:spMk id="5" creationId="{EC937499-8FDD-44BE-92C8-3DAF9401D416}"/>
          </ac:spMkLst>
        </pc:spChg>
        <pc:spChg chg="add del mod">
          <ac:chgData name="Allan Wardhaugh" userId="c87ca9460012e21d" providerId="LiveId" clId="{469FABF1-4367-4CB5-9DDA-8C82FBA9CCA0}" dt="2020-02-16T14:02:11.058" v="21994" actId="478"/>
          <ac:spMkLst>
            <pc:docMk/>
            <pc:sldMk cId="3645606720" sldId="391"/>
            <ac:spMk id="6" creationId="{03262DD9-89C5-4F69-B12C-CD74B187A209}"/>
          </ac:spMkLst>
        </pc:spChg>
        <pc:spChg chg="add del mod">
          <ac:chgData name="Allan Wardhaugh" userId="c87ca9460012e21d" providerId="LiveId" clId="{469FABF1-4367-4CB5-9DDA-8C82FBA9CCA0}" dt="2020-02-16T14:02:11.882" v="21995" actId="478"/>
          <ac:spMkLst>
            <pc:docMk/>
            <pc:sldMk cId="3645606720" sldId="391"/>
            <ac:spMk id="7" creationId="{2F304B75-5C2A-48B3-A4AD-8E639D5BAEE6}"/>
          </ac:spMkLst>
        </pc:spChg>
        <pc:spChg chg="add mod">
          <ac:chgData name="Allan Wardhaugh" userId="c87ca9460012e21d" providerId="LiveId" clId="{469FABF1-4367-4CB5-9DDA-8C82FBA9CCA0}" dt="2020-02-16T14:10:39.304" v="22236" actId="14100"/>
          <ac:spMkLst>
            <pc:docMk/>
            <pc:sldMk cId="3645606720" sldId="391"/>
            <ac:spMk id="10" creationId="{C99D0EB3-E80F-4C1A-9468-100B0138BBB8}"/>
          </ac:spMkLst>
        </pc:spChg>
        <pc:spChg chg="add mod">
          <ac:chgData name="Allan Wardhaugh" userId="c87ca9460012e21d" providerId="LiveId" clId="{469FABF1-4367-4CB5-9DDA-8C82FBA9CCA0}" dt="2020-02-16T14:11:41.088" v="22256" actId="1076"/>
          <ac:spMkLst>
            <pc:docMk/>
            <pc:sldMk cId="3645606720" sldId="391"/>
            <ac:spMk id="11" creationId="{E259E116-E270-41A6-9FF7-2C534D0C3EF8}"/>
          </ac:spMkLst>
        </pc:spChg>
        <pc:spChg chg="add mod">
          <ac:chgData name="Allan Wardhaugh" userId="c87ca9460012e21d" providerId="LiveId" clId="{469FABF1-4367-4CB5-9DDA-8C82FBA9CCA0}" dt="2020-02-16T14:11:45.471" v="22257" actId="1076"/>
          <ac:spMkLst>
            <pc:docMk/>
            <pc:sldMk cId="3645606720" sldId="391"/>
            <ac:spMk id="12" creationId="{04B10060-0B26-47B0-A5FC-86A565028C28}"/>
          </ac:spMkLst>
        </pc:spChg>
        <pc:graphicFrameChg chg="add mod">
          <ac:chgData name="Allan Wardhaugh" userId="c87ca9460012e21d" providerId="LiveId" clId="{469FABF1-4367-4CB5-9DDA-8C82FBA9CCA0}" dt="2020-02-16T14:08:42.164" v="22224" actId="207"/>
          <ac:graphicFrameMkLst>
            <pc:docMk/>
            <pc:sldMk cId="3645606720" sldId="391"/>
            <ac:graphicFrameMk id="8" creationId="{7B80B97D-E51B-4E0B-B78F-3B6874AF169D}"/>
          </ac:graphicFrameMkLst>
        </pc:graphicFrameChg>
        <pc:graphicFrameChg chg="add mod">
          <ac:chgData name="Allan Wardhaugh" userId="c87ca9460012e21d" providerId="LiveId" clId="{469FABF1-4367-4CB5-9DDA-8C82FBA9CCA0}" dt="2020-02-16T14:09:11.201" v="22227" actId="207"/>
          <ac:graphicFrameMkLst>
            <pc:docMk/>
            <pc:sldMk cId="3645606720" sldId="391"/>
            <ac:graphicFrameMk id="9" creationId="{C5C23891-61D1-4A32-B51F-537F874807A1}"/>
          </ac:graphicFrameMkLst>
        </pc:graphicFrameChg>
        <pc:picChg chg="add del mod">
          <ac:chgData name="Allan Wardhaugh" userId="c87ca9460012e21d" providerId="LiveId" clId="{469FABF1-4367-4CB5-9DDA-8C82FBA9CCA0}" dt="2020-02-16T13:59:25.158" v="21929"/>
          <ac:picMkLst>
            <pc:docMk/>
            <pc:sldMk cId="3645606720" sldId="391"/>
            <ac:picMk id="4" creationId="{7F0EC3D2-EF66-4EF4-BA03-5903289BACB9}"/>
          </ac:picMkLst>
        </pc:picChg>
      </pc:sldChg>
      <pc:sldChg chg="addSp delSp modSp add ord">
        <pc:chgData name="Allan Wardhaugh" userId="c87ca9460012e21d" providerId="LiveId" clId="{469FABF1-4367-4CB5-9DDA-8C82FBA9CCA0}" dt="2020-02-22T11:40:08.892" v="30333"/>
        <pc:sldMkLst>
          <pc:docMk/>
          <pc:sldMk cId="1478597138" sldId="392"/>
        </pc:sldMkLst>
        <pc:spChg chg="mod">
          <ac:chgData name="Allan Wardhaugh" userId="c87ca9460012e21d" providerId="LiveId" clId="{469FABF1-4367-4CB5-9DDA-8C82FBA9CCA0}" dt="2020-02-17T08:15:27.799" v="24776" actId="20577"/>
          <ac:spMkLst>
            <pc:docMk/>
            <pc:sldMk cId="1478597138" sldId="392"/>
            <ac:spMk id="2" creationId="{809CD5E3-779E-4B22-A6EB-2F73EB0F85AA}"/>
          </ac:spMkLst>
        </pc:spChg>
        <pc:spChg chg="del mod">
          <ac:chgData name="Allan Wardhaugh" userId="c87ca9460012e21d" providerId="LiveId" clId="{469FABF1-4367-4CB5-9DDA-8C82FBA9CCA0}" dt="2020-02-17T08:26:06.047" v="25592" actId="12084"/>
          <ac:spMkLst>
            <pc:docMk/>
            <pc:sldMk cId="1478597138" sldId="392"/>
            <ac:spMk id="3" creationId="{838F1DB5-27E6-4D1E-9C7D-46CAF565019E}"/>
          </ac:spMkLst>
        </pc:spChg>
        <pc:spChg chg="add mod">
          <ac:chgData name="Allan Wardhaugh" userId="c87ca9460012e21d" providerId="LiveId" clId="{469FABF1-4367-4CB5-9DDA-8C82FBA9CCA0}" dt="2020-02-17T18:55:20.703" v="26911" actId="255"/>
          <ac:spMkLst>
            <pc:docMk/>
            <pc:sldMk cId="1478597138" sldId="392"/>
            <ac:spMk id="7" creationId="{72AD7379-9934-4718-AF27-C8525A0ECEC3}"/>
          </ac:spMkLst>
        </pc:spChg>
        <pc:graphicFrameChg chg="del">
          <ac:chgData name="Allan Wardhaugh" userId="c87ca9460012e21d" providerId="LiveId" clId="{469FABF1-4367-4CB5-9DDA-8C82FBA9CCA0}" dt="2020-02-17T08:09:31.532" v="24674" actId="478"/>
          <ac:graphicFrameMkLst>
            <pc:docMk/>
            <pc:sldMk cId="1478597138" sldId="392"/>
            <ac:graphicFrameMk id="4" creationId="{095227C8-80E1-4D8B-8311-9340432E1115}"/>
          </ac:graphicFrameMkLst>
        </pc:graphicFrameChg>
        <pc:graphicFrameChg chg="add mod">
          <ac:chgData name="Allan Wardhaugh" userId="c87ca9460012e21d" providerId="LiveId" clId="{469FABF1-4367-4CB5-9DDA-8C82FBA9CCA0}" dt="2020-02-22T11:40:08.892" v="30333"/>
          <ac:graphicFrameMkLst>
            <pc:docMk/>
            <pc:sldMk cId="1478597138" sldId="392"/>
            <ac:graphicFrameMk id="5" creationId="{EF702276-3812-4F35-B876-464686092C90}"/>
          </ac:graphicFrameMkLst>
        </pc:graphicFrameChg>
        <pc:graphicFrameChg chg="add mod">
          <ac:chgData name="Allan Wardhaugh" userId="c87ca9460012e21d" providerId="LiveId" clId="{469FABF1-4367-4CB5-9DDA-8C82FBA9CCA0}" dt="2020-02-17T08:28:23.237" v="25620" actId="1076"/>
          <ac:graphicFrameMkLst>
            <pc:docMk/>
            <pc:sldMk cId="1478597138" sldId="392"/>
            <ac:graphicFrameMk id="6" creationId="{23262D7B-9951-4072-9055-92C1F275A483}"/>
          </ac:graphicFrameMkLst>
        </pc:graphicFrameChg>
      </pc:sldChg>
      <pc:sldChg chg="add del">
        <pc:chgData name="Allan Wardhaugh" userId="c87ca9460012e21d" providerId="LiveId" clId="{469FABF1-4367-4CB5-9DDA-8C82FBA9CCA0}" dt="2020-02-17T08:08:27.688" v="24644"/>
        <pc:sldMkLst>
          <pc:docMk/>
          <pc:sldMk cId="2480605737" sldId="392"/>
        </pc:sldMkLst>
      </pc:sldChg>
      <pc:sldChg chg="add del setBg">
        <pc:chgData name="Allan Wardhaugh" userId="c87ca9460012e21d" providerId="LiveId" clId="{469FABF1-4367-4CB5-9DDA-8C82FBA9CCA0}" dt="2020-02-16T14:12:57.749" v="22260" actId="2696"/>
        <pc:sldMkLst>
          <pc:docMk/>
          <pc:sldMk cId="4050464608" sldId="392"/>
        </pc:sldMkLst>
      </pc:sldChg>
      <pc:sldChg chg="modSp">
        <pc:chgData name="Allan Wardhaugh" userId="c87ca9460012e21d" providerId="LiveId" clId="{469FABF1-4367-4CB5-9DDA-8C82FBA9CCA0}" dt="2020-02-17T21:08:00.200" v="27604" actId="255"/>
        <pc:sldMkLst>
          <pc:docMk/>
          <pc:sldMk cId="292429397" sldId="393"/>
        </pc:sldMkLst>
        <pc:spChg chg="mod">
          <ac:chgData name="Allan Wardhaugh" userId="c87ca9460012e21d" providerId="LiveId" clId="{469FABF1-4367-4CB5-9DDA-8C82FBA9CCA0}" dt="2020-02-17T21:08:00.200" v="27604" actId="255"/>
          <ac:spMkLst>
            <pc:docMk/>
            <pc:sldMk cId="292429397" sldId="393"/>
            <ac:spMk id="5" creationId="{00000000-0000-0000-0000-000000000000}"/>
          </ac:spMkLst>
        </pc:spChg>
      </pc:sldChg>
      <pc:sldChg chg="modSp">
        <pc:chgData name="Allan Wardhaugh" userId="c87ca9460012e21d" providerId="LiveId" clId="{469FABF1-4367-4CB5-9DDA-8C82FBA9CCA0}" dt="2020-02-17T21:07:29.288" v="27600" actId="255"/>
        <pc:sldMkLst>
          <pc:docMk/>
          <pc:sldMk cId="4188936653" sldId="394"/>
        </pc:sldMkLst>
        <pc:spChg chg="mod">
          <ac:chgData name="Allan Wardhaugh" userId="c87ca9460012e21d" providerId="LiveId" clId="{469FABF1-4367-4CB5-9DDA-8C82FBA9CCA0}" dt="2020-02-17T21:07:13.372" v="27599" actId="207"/>
          <ac:spMkLst>
            <pc:docMk/>
            <pc:sldMk cId="4188936653" sldId="394"/>
            <ac:spMk id="3" creationId="{00000000-0000-0000-0000-000000000000}"/>
          </ac:spMkLst>
        </pc:spChg>
        <pc:spChg chg="mod">
          <ac:chgData name="Allan Wardhaugh" userId="c87ca9460012e21d" providerId="LiveId" clId="{469FABF1-4367-4CB5-9DDA-8C82FBA9CCA0}" dt="2020-02-17T21:07:29.288" v="27600" actId="255"/>
          <ac:spMkLst>
            <pc:docMk/>
            <pc:sldMk cId="4188936653" sldId="394"/>
            <ac:spMk id="5" creationId="{00000000-0000-0000-0000-000000000000}"/>
          </ac:spMkLst>
        </pc:spChg>
      </pc:sldChg>
      <pc:sldChg chg="add del">
        <pc:chgData name="Allan Wardhaugh" userId="c87ca9460012e21d" providerId="LiveId" clId="{469FABF1-4367-4CB5-9DDA-8C82FBA9CCA0}" dt="2020-02-17T17:28:30.299" v="26271"/>
        <pc:sldMkLst>
          <pc:docMk/>
          <pc:sldMk cId="209083261" sldId="395"/>
        </pc:sldMkLst>
      </pc:sldChg>
      <pc:sldChg chg="addSp delSp modSp add">
        <pc:chgData name="Allan Wardhaugh" userId="c87ca9460012e21d" providerId="LiveId" clId="{469FABF1-4367-4CB5-9DDA-8C82FBA9CCA0}" dt="2020-02-17T21:57:50.707" v="30332" actId="20577"/>
        <pc:sldMkLst>
          <pc:docMk/>
          <pc:sldMk cId="930928540" sldId="395"/>
        </pc:sldMkLst>
        <pc:spChg chg="mod">
          <ac:chgData name="Allan Wardhaugh" userId="c87ca9460012e21d" providerId="LiveId" clId="{469FABF1-4367-4CB5-9DDA-8C82FBA9CCA0}" dt="2020-02-17T21:57:50.707" v="30332" actId="20577"/>
          <ac:spMkLst>
            <pc:docMk/>
            <pc:sldMk cId="930928540" sldId="395"/>
            <ac:spMk id="3" creationId="{86B9125E-7CFF-4829-AC81-8A8ACB555B1D}"/>
          </ac:spMkLst>
        </pc:spChg>
        <pc:grpChg chg="add del mod">
          <ac:chgData name="Allan Wardhaugh" userId="c87ca9460012e21d" providerId="LiveId" clId="{469FABF1-4367-4CB5-9DDA-8C82FBA9CCA0}" dt="2020-02-17T18:37:05.744" v="26817" actId="478"/>
          <ac:grpSpMkLst>
            <pc:docMk/>
            <pc:sldMk cId="930928540" sldId="395"/>
            <ac:grpSpMk id="7" creationId="{C333125B-F65D-4B43-A35A-B22417ACFB03}"/>
          </ac:grpSpMkLst>
        </pc:grpChg>
        <pc:graphicFrameChg chg="del">
          <ac:chgData name="Allan Wardhaugh" userId="c87ca9460012e21d" providerId="LiveId" clId="{469FABF1-4367-4CB5-9DDA-8C82FBA9CCA0}" dt="2020-02-17T18:37:00.995" v="26816" actId="478"/>
          <ac:graphicFrameMkLst>
            <pc:docMk/>
            <pc:sldMk cId="930928540" sldId="395"/>
            <ac:graphicFrameMk id="8" creationId="{953F6D32-CD87-487B-98CC-4D3FB442D2A9}"/>
          </ac:graphicFrameMkLst>
        </pc:graphicFrameChg>
        <pc:picChg chg="add del mod">
          <ac:chgData name="Allan Wardhaugh" userId="c87ca9460012e21d" providerId="LiveId" clId="{469FABF1-4367-4CB5-9DDA-8C82FBA9CCA0}" dt="2020-02-17T18:21:26.104" v="26701" actId="478"/>
          <ac:picMkLst>
            <pc:docMk/>
            <pc:sldMk cId="930928540" sldId="395"/>
            <ac:picMk id="4" creationId="{69316ED4-DAAA-43CC-889B-667B80933F2B}"/>
          </ac:picMkLst>
        </pc:picChg>
        <pc:picChg chg="add del mod">
          <ac:chgData name="Allan Wardhaugh" userId="c87ca9460012e21d" providerId="LiveId" clId="{469FABF1-4367-4CB5-9DDA-8C82FBA9CCA0}" dt="2020-02-17T18:34:42.081" v="26796" actId="478"/>
          <ac:picMkLst>
            <pc:docMk/>
            <pc:sldMk cId="930928540" sldId="395"/>
            <ac:picMk id="5" creationId="{5F73DFA9-00F3-4915-862E-D1CED7AD8E08}"/>
          </ac:picMkLst>
        </pc:picChg>
        <pc:picChg chg="add del">
          <ac:chgData name="Allan Wardhaugh" userId="c87ca9460012e21d" providerId="LiveId" clId="{469FABF1-4367-4CB5-9DDA-8C82FBA9CCA0}" dt="2020-02-17T18:35:20.765" v="26799" actId="478"/>
          <ac:picMkLst>
            <pc:docMk/>
            <pc:sldMk cId="930928540" sldId="395"/>
            <ac:picMk id="6" creationId="{5BFC38B2-7AC8-438A-8D86-6971425E8EE6}"/>
          </ac:picMkLst>
        </pc:picChg>
        <pc:picChg chg="add mod">
          <ac:chgData name="Allan Wardhaugh" userId="c87ca9460012e21d" providerId="LiveId" clId="{469FABF1-4367-4CB5-9DDA-8C82FBA9CCA0}" dt="2020-02-17T18:38:06.414" v="26834" actId="29295"/>
          <ac:picMkLst>
            <pc:docMk/>
            <pc:sldMk cId="930928540" sldId="395"/>
            <ac:picMk id="12" creationId="{56A6AA25-AA03-453C-94CD-DDE629E57789}"/>
          </ac:picMkLst>
        </pc:picChg>
      </pc:sldChg>
      <pc:sldChg chg="add del">
        <pc:chgData name="Allan Wardhaugh" userId="c87ca9460012e21d" providerId="LiveId" clId="{469FABF1-4367-4CB5-9DDA-8C82FBA9CCA0}" dt="2020-02-17T17:28:59.251" v="26275"/>
        <pc:sldMkLst>
          <pc:docMk/>
          <pc:sldMk cId="1997856329" sldId="395"/>
        </pc:sldMkLst>
      </pc:sldChg>
      <pc:sldChg chg="addSp delSp modSp add modTransition">
        <pc:chgData name="Allan Wardhaugh" userId="c87ca9460012e21d" providerId="LiveId" clId="{469FABF1-4367-4CB5-9DDA-8C82FBA9CCA0}" dt="2020-02-17T20:50:45.485" v="27542" actId="1076"/>
        <pc:sldMkLst>
          <pc:docMk/>
          <pc:sldMk cId="3026574289" sldId="396"/>
        </pc:sldMkLst>
        <pc:spChg chg="del">
          <ac:chgData name="Allan Wardhaugh" userId="c87ca9460012e21d" providerId="LiveId" clId="{469FABF1-4367-4CB5-9DDA-8C82FBA9CCA0}" dt="2020-02-17T18:36:20.010" v="26808" actId="478"/>
          <ac:spMkLst>
            <pc:docMk/>
            <pc:sldMk cId="3026574289" sldId="396"/>
            <ac:spMk id="2" creationId="{8EE408D3-8195-4331-8ED0-86E63BA8D267}"/>
          </ac:spMkLst>
        </pc:spChg>
        <pc:spChg chg="del">
          <ac:chgData name="Allan Wardhaugh" userId="c87ca9460012e21d" providerId="LiveId" clId="{469FABF1-4367-4CB5-9DDA-8C82FBA9CCA0}" dt="2020-02-17T18:24:34.606" v="26722" actId="931"/>
          <ac:spMkLst>
            <pc:docMk/>
            <pc:sldMk cId="3026574289" sldId="396"/>
            <ac:spMk id="3" creationId="{F86C6681-AD11-43D5-99A7-2B9D9E8FD784}"/>
          </ac:spMkLst>
        </pc:spChg>
        <pc:spChg chg="add del mod">
          <ac:chgData name="Allan Wardhaugh" userId="c87ca9460012e21d" providerId="LiveId" clId="{469FABF1-4367-4CB5-9DDA-8C82FBA9CCA0}" dt="2020-02-17T18:36:23" v="26809" actId="478"/>
          <ac:spMkLst>
            <pc:docMk/>
            <pc:sldMk cId="3026574289" sldId="396"/>
            <ac:spMk id="15" creationId="{9A6E273D-D019-4891-A8D7-3B5D099D2E05}"/>
          </ac:spMkLst>
        </pc:spChg>
        <pc:grpChg chg="add mod">
          <ac:chgData name="Allan Wardhaugh" userId="c87ca9460012e21d" providerId="LiveId" clId="{469FABF1-4367-4CB5-9DDA-8C82FBA9CCA0}" dt="2020-02-17T18:36:27.542" v="26810" actId="1076"/>
          <ac:grpSpMkLst>
            <pc:docMk/>
            <pc:sldMk cId="3026574289" sldId="396"/>
            <ac:grpSpMk id="13" creationId="{C7B49FEF-DAF3-4993-93D5-E3195FB61BF9}"/>
          </ac:grpSpMkLst>
        </pc:grpChg>
        <pc:graphicFrameChg chg="add mod">
          <ac:chgData name="Allan Wardhaugh" userId="c87ca9460012e21d" providerId="LiveId" clId="{469FABF1-4367-4CB5-9DDA-8C82FBA9CCA0}" dt="2020-02-17T20:50:31.763" v="27538"/>
          <ac:graphicFrameMkLst>
            <pc:docMk/>
            <pc:sldMk cId="3026574289" sldId="396"/>
            <ac:graphicFrameMk id="4" creationId="{B4FFB193-E0E8-48E8-8425-FB65E1AE383B}"/>
          </ac:graphicFrameMkLst>
        </pc:graphicFrameChg>
        <pc:picChg chg="add del mod">
          <ac:chgData name="Allan Wardhaugh" userId="c87ca9460012e21d" providerId="LiveId" clId="{469FABF1-4367-4CB5-9DDA-8C82FBA9CCA0}" dt="2020-02-17T18:36:06.746" v="26806" actId="478"/>
          <ac:picMkLst>
            <pc:docMk/>
            <pc:sldMk cId="3026574289" sldId="396"/>
            <ac:picMk id="6" creationId="{0123228C-AB7F-4C33-BE4C-DF16108C7376}"/>
          </ac:picMkLst>
        </pc:picChg>
        <pc:picChg chg="add mod ord">
          <ac:chgData name="Allan Wardhaugh" userId="c87ca9460012e21d" providerId="LiveId" clId="{469FABF1-4367-4CB5-9DDA-8C82FBA9CCA0}" dt="2020-02-17T20:50:45.485" v="27542" actId="1076"/>
          <ac:picMkLst>
            <pc:docMk/>
            <pc:sldMk cId="3026574289" sldId="396"/>
            <ac:picMk id="8" creationId="{4B10F542-2FCC-46F1-9CB3-0627B65C3CFE}"/>
          </ac:picMkLst>
        </pc:picChg>
        <pc:picChg chg="add mod">
          <ac:chgData name="Allan Wardhaugh" userId="c87ca9460012e21d" providerId="LiveId" clId="{469FABF1-4367-4CB5-9DDA-8C82FBA9CCA0}" dt="2020-02-17T18:35:03.186" v="26797" actId="164"/>
          <ac:picMkLst>
            <pc:docMk/>
            <pc:sldMk cId="3026574289" sldId="396"/>
            <ac:picMk id="10" creationId="{779869F5-8AC7-467C-8A36-8FA47A063F32}"/>
          </ac:picMkLst>
        </pc:picChg>
        <pc:picChg chg="add mod">
          <ac:chgData name="Allan Wardhaugh" userId="c87ca9460012e21d" providerId="LiveId" clId="{469FABF1-4367-4CB5-9DDA-8C82FBA9CCA0}" dt="2020-02-17T18:35:58.480" v="26802" actId="1076"/>
          <ac:picMkLst>
            <pc:docMk/>
            <pc:sldMk cId="3026574289" sldId="396"/>
            <ac:picMk id="12" creationId="{8BAE802C-0ADC-469E-A485-004AA2A5FF2D}"/>
          </ac:picMkLst>
        </pc:picChg>
      </pc:sldChg>
      <pc:sldChg chg="addSp delSp modSp add">
        <pc:chgData name="Allan Wardhaugh" userId="c87ca9460012e21d" providerId="LiveId" clId="{469FABF1-4367-4CB5-9DDA-8C82FBA9CCA0}" dt="2020-02-17T19:34:51.122" v="27329" actId="313"/>
        <pc:sldMkLst>
          <pc:docMk/>
          <pc:sldMk cId="2075794473" sldId="397"/>
        </pc:sldMkLst>
        <pc:spChg chg="del mod">
          <ac:chgData name="Allan Wardhaugh" userId="c87ca9460012e21d" providerId="LiveId" clId="{469FABF1-4367-4CB5-9DDA-8C82FBA9CCA0}" dt="2020-02-17T19:07:59.075" v="27185" actId="478"/>
          <ac:spMkLst>
            <pc:docMk/>
            <pc:sldMk cId="2075794473" sldId="397"/>
            <ac:spMk id="2" creationId="{3C8E33E4-9DE8-4CD0-AFB8-CECBDC8F99ED}"/>
          </ac:spMkLst>
        </pc:spChg>
        <pc:spChg chg="del mod">
          <ac:chgData name="Allan Wardhaugh" userId="c87ca9460012e21d" providerId="LiveId" clId="{469FABF1-4367-4CB5-9DDA-8C82FBA9CCA0}" dt="2020-02-17T18:59:49.918" v="26963"/>
          <ac:spMkLst>
            <pc:docMk/>
            <pc:sldMk cId="2075794473" sldId="397"/>
            <ac:spMk id="4" creationId="{25E1F4F8-7795-4DCA-9DCC-19F99245859B}"/>
          </ac:spMkLst>
        </pc:spChg>
        <pc:spChg chg="mod">
          <ac:chgData name="Allan Wardhaugh" userId="c87ca9460012e21d" providerId="LiveId" clId="{469FABF1-4367-4CB5-9DDA-8C82FBA9CCA0}" dt="2020-02-17T19:34:51.122" v="27329" actId="313"/>
          <ac:spMkLst>
            <pc:docMk/>
            <pc:sldMk cId="2075794473" sldId="397"/>
            <ac:spMk id="5" creationId="{B0946422-336A-4214-A845-E2A480D2C8F4}"/>
          </ac:spMkLst>
        </pc:spChg>
        <pc:spChg chg="del">
          <ac:chgData name="Allan Wardhaugh" userId="c87ca9460012e21d" providerId="LiveId" clId="{469FABF1-4367-4CB5-9DDA-8C82FBA9CCA0}" dt="2020-02-17T18:59:49.918" v="26961" actId="478"/>
          <ac:spMkLst>
            <pc:docMk/>
            <pc:sldMk cId="2075794473" sldId="397"/>
            <ac:spMk id="6" creationId="{03F7DE01-3E42-4D4B-BBBE-6A9ECE1ECB4F}"/>
          </ac:spMkLst>
        </pc:spChg>
        <pc:spChg chg="add del mod">
          <ac:chgData name="Allan Wardhaugh" userId="c87ca9460012e21d" providerId="LiveId" clId="{469FABF1-4367-4CB5-9DDA-8C82FBA9CCA0}" dt="2020-02-17T19:08:30.452" v="27189" actId="478"/>
          <ac:spMkLst>
            <pc:docMk/>
            <pc:sldMk cId="2075794473" sldId="397"/>
            <ac:spMk id="7" creationId="{37857772-1038-42DD-839B-90A80B20FB70}"/>
          </ac:spMkLst>
        </pc:spChg>
        <pc:spChg chg="add mod">
          <ac:chgData name="Allan Wardhaugh" userId="c87ca9460012e21d" providerId="LiveId" clId="{469FABF1-4367-4CB5-9DDA-8C82FBA9CCA0}" dt="2020-02-17T19:09:57.221" v="27234" actId="20577"/>
          <ac:spMkLst>
            <pc:docMk/>
            <pc:sldMk cId="2075794473" sldId="397"/>
            <ac:spMk id="8" creationId="{98DC1877-FCA1-4B04-B3DB-424B91EF6C7C}"/>
          </ac:spMkLst>
        </pc:spChg>
      </pc:sldChg>
      <pc:sldChg chg="addSp delSp modSp add">
        <pc:chgData name="Allan Wardhaugh" userId="c87ca9460012e21d" providerId="LiveId" clId="{469FABF1-4367-4CB5-9DDA-8C82FBA9CCA0}" dt="2020-02-25T21:36:54.443" v="30339" actId="313"/>
        <pc:sldMkLst>
          <pc:docMk/>
          <pc:sldMk cId="655828329" sldId="398"/>
        </pc:sldMkLst>
        <pc:spChg chg="del mod">
          <ac:chgData name="Allan Wardhaugh" userId="c87ca9460012e21d" providerId="LiveId" clId="{469FABF1-4367-4CB5-9DDA-8C82FBA9CCA0}" dt="2020-02-17T19:08:10.435" v="27187" actId="478"/>
          <ac:spMkLst>
            <pc:docMk/>
            <pc:sldMk cId="655828329" sldId="398"/>
            <ac:spMk id="2" creationId="{3C8E33E4-9DE8-4CD0-AFB8-CECBDC8F99ED}"/>
          </ac:spMkLst>
        </pc:spChg>
        <pc:spChg chg="del mod">
          <ac:chgData name="Allan Wardhaugh" userId="c87ca9460012e21d" providerId="LiveId" clId="{469FABF1-4367-4CB5-9DDA-8C82FBA9CCA0}" dt="2020-02-17T19:00:14.568" v="26970"/>
          <ac:spMkLst>
            <pc:docMk/>
            <pc:sldMk cId="655828329" sldId="398"/>
            <ac:spMk id="4" creationId="{25E1F4F8-7795-4DCA-9DCC-19F99245859B}"/>
          </ac:spMkLst>
        </pc:spChg>
        <pc:spChg chg="mod">
          <ac:chgData name="Allan Wardhaugh" userId="c87ca9460012e21d" providerId="LiveId" clId="{469FABF1-4367-4CB5-9DDA-8C82FBA9CCA0}" dt="2020-02-25T21:36:54.443" v="30339" actId="313"/>
          <ac:spMkLst>
            <pc:docMk/>
            <pc:sldMk cId="655828329" sldId="398"/>
            <ac:spMk id="5" creationId="{B0946422-336A-4214-A845-E2A480D2C8F4}"/>
          </ac:spMkLst>
        </pc:spChg>
        <pc:spChg chg="del">
          <ac:chgData name="Allan Wardhaugh" userId="c87ca9460012e21d" providerId="LiveId" clId="{469FABF1-4367-4CB5-9DDA-8C82FBA9CCA0}" dt="2020-02-17T19:00:14.568" v="26968" actId="478"/>
          <ac:spMkLst>
            <pc:docMk/>
            <pc:sldMk cId="655828329" sldId="398"/>
            <ac:spMk id="6" creationId="{03F7DE01-3E42-4D4B-BBBE-6A9ECE1ECB4F}"/>
          </ac:spMkLst>
        </pc:spChg>
        <pc:spChg chg="add del mod">
          <ac:chgData name="Allan Wardhaugh" userId="c87ca9460012e21d" providerId="LiveId" clId="{469FABF1-4367-4CB5-9DDA-8C82FBA9CCA0}" dt="2020-02-17T19:10:10.559" v="27235" actId="478"/>
          <ac:spMkLst>
            <pc:docMk/>
            <pc:sldMk cId="655828329" sldId="398"/>
            <ac:spMk id="7" creationId="{4962BD3B-6B0E-48D7-930C-3A693E527ABE}"/>
          </ac:spMkLst>
        </pc:spChg>
        <pc:spChg chg="add mod">
          <ac:chgData name="Allan Wardhaugh" userId="c87ca9460012e21d" providerId="LiveId" clId="{469FABF1-4367-4CB5-9DDA-8C82FBA9CCA0}" dt="2020-02-25T21:36:43.781" v="30336" actId="313"/>
          <ac:spMkLst>
            <pc:docMk/>
            <pc:sldMk cId="655828329" sldId="398"/>
            <ac:spMk id="8" creationId="{B43CB406-A037-47DF-9237-7DD90588E4B0}"/>
          </ac:spMkLst>
        </pc:spChg>
      </pc:sldChg>
      <pc:sldChg chg="delSp modSp add ord">
        <pc:chgData name="Allan Wardhaugh" userId="c87ca9460012e21d" providerId="LiveId" clId="{469FABF1-4367-4CB5-9DDA-8C82FBA9CCA0}" dt="2020-02-17T21:49:16.474" v="30237"/>
        <pc:sldMkLst>
          <pc:docMk/>
          <pc:sldMk cId="3944449886" sldId="399"/>
        </pc:sldMkLst>
        <pc:spChg chg="mod">
          <ac:chgData name="Allan Wardhaugh" userId="c87ca9460012e21d" providerId="LiveId" clId="{469FABF1-4367-4CB5-9DDA-8C82FBA9CCA0}" dt="2020-02-17T21:48:53.667" v="30206" actId="20577"/>
          <ac:spMkLst>
            <pc:docMk/>
            <pc:sldMk cId="3944449886" sldId="399"/>
            <ac:spMk id="2" creationId="{99CA5252-9DE9-4198-9F27-DAB1065330CF}"/>
          </ac:spMkLst>
        </pc:spChg>
        <pc:spChg chg="mod">
          <ac:chgData name="Allan Wardhaugh" userId="c87ca9460012e21d" providerId="LiveId" clId="{469FABF1-4367-4CB5-9DDA-8C82FBA9CCA0}" dt="2020-02-17T21:49:12.968" v="30235" actId="313"/>
          <ac:spMkLst>
            <pc:docMk/>
            <pc:sldMk cId="3944449886" sldId="399"/>
            <ac:spMk id="3" creationId="{99180293-7203-4F56-AD3F-88C36F5ACF24}"/>
          </ac:spMkLst>
        </pc:spChg>
        <pc:spChg chg="del mod">
          <ac:chgData name="Allan Wardhaugh" userId="c87ca9460012e21d" providerId="LiveId" clId="{469FABF1-4367-4CB5-9DDA-8C82FBA9CCA0}" dt="2020-02-17T21:49:16.474" v="30237"/>
          <ac:spMkLst>
            <pc:docMk/>
            <pc:sldMk cId="3944449886" sldId="399"/>
            <ac:spMk id="4" creationId="{CF5FD9A5-2A45-44EA-BF28-60AD8A150EE5}"/>
          </ac:spMkLst>
        </pc:spChg>
      </pc:sldChg>
      <pc:sldChg chg="addSp delSp modSp add del">
        <pc:chgData name="Allan Wardhaugh" userId="c87ca9460012e21d" providerId="LiveId" clId="{469FABF1-4367-4CB5-9DDA-8C82FBA9CCA0}" dt="2020-02-17T19:56:24.828" v="27451" actId="2696"/>
        <pc:sldMkLst>
          <pc:docMk/>
          <pc:sldMk cId="4020376149" sldId="399"/>
        </pc:sldMkLst>
        <pc:spChg chg="del">
          <ac:chgData name="Allan Wardhaugh" userId="c87ca9460012e21d" providerId="LiveId" clId="{469FABF1-4367-4CB5-9DDA-8C82FBA9CCA0}" dt="2020-02-17T19:55:25.042" v="27447" actId="478"/>
          <ac:spMkLst>
            <pc:docMk/>
            <pc:sldMk cId="4020376149" sldId="399"/>
            <ac:spMk id="2" creationId="{6597AA53-BEA9-43E4-B757-D9831E8B23B2}"/>
          </ac:spMkLst>
        </pc:spChg>
        <pc:spChg chg="del">
          <ac:chgData name="Allan Wardhaugh" userId="c87ca9460012e21d" providerId="LiveId" clId="{469FABF1-4367-4CB5-9DDA-8C82FBA9CCA0}" dt="2020-02-17T19:45:34.700" v="27363"/>
          <ac:spMkLst>
            <pc:docMk/>
            <pc:sldMk cId="4020376149" sldId="399"/>
            <ac:spMk id="3" creationId="{B4C9A04D-9313-48A5-887E-23DD04F13B8A}"/>
          </ac:spMkLst>
        </pc:spChg>
        <pc:spChg chg="add mod">
          <ac:chgData name="Allan Wardhaugh" userId="c87ca9460012e21d" providerId="LiveId" clId="{469FABF1-4367-4CB5-9DDA-8C82FBA9CCA0}" dt="2020-02-17T19:55:45.309" v="27448" actId="164"/>
          <ac:spMkLst>
            <pc:docMk/>
            <pc:sldMk cId="4020376149" sldId="399"/>
            <ac:spMk id="5" creationId="{29CFDC90-A3D5-4EB0-A623-DE86CEA21DB4}"/>
          </ac:spMkLst>
        </pc:spChg>
        <pc:spChg chg="add mod">
          <ac:chgData name="Allan Wardhaugh" userId="c87ca9460012e21d" providerId="LiveId" clId="{469FABF1-4367-4CB5-9DDA-8C82FBA9CCA0}" dt="2020-02-17T19:55:45.309" v="27448" actId="164"/>
          <ac:spMkLst>
            <pc:docMk/>
            <pc:sldMk cId="4020376149" sldId="399"/>
            <ac:spMk id="6" creationId="{B2A44771-1BD6-4A52-95CB-44F173FE2491}"/>
          </ac:spMkLst>
        </pc:spChg>
        <pc:spChg chg="add mod">
          <ac:chgData name="Allan Wardhaugh" userId="c87ca9460012e21d" providerId="LiveId" clId="{469FABF1-4367-4CB5-9DDA-8C82FBA9CCA0}" dt="2020-02-17T19:55:45.309" v="27448" actId="164"/>
          <ac:spMkLst>
            <pc:docMk/>
            <pc:sldMk cId="4020376149" sldId="399"/>
            <ac:spMk id="7" creationId="{AE47509F-9625-4E9F-86DF-F5E7A0CEBA5F}"/>
          </ac:spMkLst>
        </pc:spChg>
        <pc:spChg chg="add mod">
          <ac:chgData name="Allan Wardhaugh" userId="c87ca9460012e21d" providerId="LiveId" clId="{469FABF1-4367-4CB5-9DDA-8C82FBA9CCA0}" dt="2020-02-17T19:55:45.309" v="27448" actId="164"/>
          <ac:spMkLst>
            <pc:docMk/>
            <pc:sldMk cId="4020376149" sldId="399"/>
            <ac:spMk id="8" creationId="{DB5EC026-6BF3-43BB-B4DD-EFF9641BCCB1}"/>
          </ac:spMkLst>
        </pc:spChg>
        <pc:spChg chg="add mod">
          <ac:chgData name="Allan Wardhaugh" userId="c87ca9460012e21d" providerId="LiveId" clId="{469FABF1-4367-4CB5-9DDA-8C82FBA9CCA0}" dt="2020-02-17T19:54:14.459" v="27431" actId="164"/>
          <ac:spMkLst>
            <pc:docMk/>
            <pc:sldMk cId="4020376149" sldId="399"/>
            <ac:spMk id="9" creationId="{6F78741C-CE62-4EB4-83F2-A83C4DC22C0A}"/>
          </ac:spMkLst>
        </pc:spChg>
        <pc:spChg chg="add del mod">
          <ac:chgData name="Allan Wardhaugh" userId="c87ca9460012e21d" providerId="LiveId" clId="{469FABF1-4367-4CB5-9DDA-8C82FBA9CCA0}" dt="2020-02-17T19:54:49.500" v="27438" actId="478"/>
          <ac:spMkLst>
            <pc:docMk/>
            <pc:sldMk cId="4020376149" sldId="399"/>
            <ac:spMk id="17" creationId="{2038D74A-F5FC-4919-8F47-1EDE5D1E572B}"/>
          </ac:spMkLst>
        </pc:spChg>
        <pc:spChg chg="add del mod">
          <ac:chgData name="Allan Wardhaugh" userId="c87ca9460012e21d" providerId="LiveId" clId="{469FABF1-4367-4CB5-9DDA-8C82FBA9CCA0}" dt="2020-02-17T19:55:21.558" v="27446" actId="478"/>
          <ac:spMkLst>
            <pc:docMk/>
            <pc:sldMk cId="4020376149" sldId="399"/>
            <ac:spMk id="23" creationId="{1D1D456D-C349-4F1B-A4D1-08C4EE7B4A0E}"/>
          </ac:spMkLst>
        </pc:spChg>
        <pc:grpChg chg="add mod">
          <ac:chgData name="Allan Wardhaugh" userId="c87ca9460012e21d" providerId="LiveId" clId="{469FABF1-4367-4CB5-9DDA-8C82FBA9CCA0}" dt="2020-02-17T19:55:45.309" v="27448" actId="164"/>
          <ac:grpSpMkLst>
            <pc:docMk/>
            <pc:sldMk cId="4020376149" sldId="399"/>
            <ac:grpSpMk id="15" creationId="{909F98F9-C794-42D3-833D-BACC0379C676}"/>
          </ac:grpSpMkLst>
        </pc:grpChg>
        <pc:grpChg chg="add mod">
          <ac:chgData name="Allan Wardhaugh" userId="c87ca9460012e21d" providerId="LiveId" clId="{469FABF1-4367-4CB5-9DDA-8C82FBA9CCA0}" dt="2020-02-17T19:55:48.855" v="27450" actId="1076"/>
          <ac:grpSpMkLst>
            <pc:docMk/>
            <pc:sldMk cId="4020376149" sldId="399"/>
            <ac:grpSpMk id="24" creationId="{BCC2671F-8B3D-4EBC-AF81-6B40C8922ECF}"/>
          </ac:grpSpMkLst>
        </pc:grpChg>
        <pc:picChg chg="add del mod">
          <ac:chgData name="Allan Wardhaugh" userId="c87ca9460012e21d" providerId="LiveId" clId="{469FABF1-4367-4CB5-9DDA-8C82FBA9CCA0}" dt="2020-02-17T19:55:15.557" v="27445" actId="478"/>
          <ac:picMkLst>
            <pc:docMk/>
            <pc:sldMk cId="4020376149" sldId="399"/>
            <ac:picMk id="4" creationId="{2D6D4ED1-B999-40CB-ADBD-139E23E65775}"/>
          </ac:picMkLst>
        </pc:picChg>
        <pc:cxnChg chg="add mod">
          <ac:chgData name="Allan Wardhaugh" userId="c87ca9460012e21d" providerId="LiveId" clId="{469FABF1-4367-4CB5-9DDA-8C82FBA9CCA0}" dt="2020-02-17T19:54:14.459" v="27431" actId="164"/>
          <ac:cxnSpMkLst>
            <pc:docMk/>
            <pc:sldMk cId="4020376149" sldId="399"/>
            <ac:cxnSpMk id="11" creationId="{3FCE2222-6031-44BA-89AA-353E7BE11DBB}"/>
          </ac:cxnSpMkLst>
        </pc:cxnChg>
        <pc:cxnChg chg="add mod">
          <ac:chgData name="Allan Wardhaugh" userId="c87ca9460012e21d" providerId="LiveId" clId="{469FABF1-4367-4CB5-9DDA-8C82FBA9CCA0}" dt="2020-02-17T19:54:14.459" v="27431" actId="164"/>
          <ac:cxnSpMkLst>
            <pc:docMk/>
            <pc:sldMk cId="4020376149" sldId="399"/>
            <ac:cxnSpMk id="14" creationId="{B5191050-181E-4768-98EA-DA29A262137D}"/>
          </ac:cxnSpMkLst>
        </pc:cxnChg>
        <pc:cxnChg chg="add mod">
          <ac:chgData name="Allan Wardhaugh" userId="c87ca9460012e21d" providerId="LiveId" clId="{469FABF1-4367-4CB5-9DDA-8C82FBA9CCA0}" dt="2020-02-17T19:55:45.309" v="27448" actId="164"/>
          <ac:cxnSpMkLst>
            <pc:docMk/>
            <pc:sldMk cId="4020376149" sldId="399"/>
            <ac:cxnSpMk id="18" creationId="{0EF1FE02-08FC-4F67-83C0-B876860D45A9}"/>
          </ac:cxnSpMkLst>
        </pc:cxnChg>
        <pc:cxnChg chg="add mod">
          <ac:chgData name="Allan Wardhaugh" userId="c87ca9460012e21d" providerId="LiveId" clId="{469FABF1-4367-4CB5-9DDA-8C82FBA9CCA0}" dt="2020-02-17T19:55:45.309" v="27448" actId="164"/>
          <ac:cxnSpMkLst>
            <pc:docMk/>
            <pc:sldMk cId="4020376149" sldId="399"/>
            <ac:cxnSpMk id="19" creationId="{5C5783B8-1C8F-4090-98D7-F5448768271C}"/>
          </ac:cxnSpMkLst>
        </pc:cxnChg>
      </pc:sldChg>
      <pc:sldChg chg="addSp delSp modSp add">
        <pc:chgData name="Allan Wardhaugh" userId="c87ca9460012e21d" providerId="LiveId" clId="{469FABF1-4367-4CB5-9DDA-8C82FBA9CCA0}" dt="2020-02-17T21:51:33.461" v="30330" actId="1076"/>
        <pc:sldMkLst>
          <pc:docMk/>
          <pc:sldMk cId="173055172" sldId="400"/>
        </pc:sldMkLst>
        <pc:spChg chg="mod">
          <ac:chgData name="Allan Wardhaugh" userId="c87ca9460012e21d" providerId="LiveId" clId="{469FABF1-4367-4CB5-9DDA-8C82FBA9CCA0}" dt="2020-02-17T21:49:23.845" v="30247" actId="20577"/>
          <ac:spMkLst>
            <pc:docMk/>
            <pc:sldMk cId="173055172" sldId="400"/>
            <ac:spMk id="2" creationId="{99CA5252-9DE9-4198-9F27-DAB1065330CF}"/>
          </ac:spMkLst>
        </pc:spChg>
        <pc:spChg chg="mod">
          <ac:chgData name="Allan Wardhaugh" userId="c87ca9460012e21d" providerId="LiveId" clId="{469FABF1-4367-4CB5-9DDA-8C82FBA9CCA0}" dt="2020-02-17T21:49:48.448" v="30312" actId="20577"/>
          <ac:spMkLst>
            <pc:docMk/>
            <pc:sldMk cId="173055172" sldId="400"/>
            <ac:spMk id="3" creationId="{99180293-7203-4F56-AD3F-88C36F5ACF24}"/>
          </ac:spMkLst>
        </pc:spChg>
        <pc:spChg chg="del mod">
          <ac:chgData name="Allan Wardhaugh" userId="c87ca9460012e21d" providerId="LiveId" clId="{469FABF1-4367-4CB5-9DDA-8C82FBA9CCA0}" dt="2020-02-17T21:49:58.578" v="30315"/>
          <ac:spMkLst>
            <pc:docMk/>
            <pc:sldMk cId="173055172" sldId="400"/>
            <ac:spMk id="4" creationId="{CF5FD9A5-2A45-44EA-BF28-60AD8A150EE5}"/>
          </ac:spMkLst>
        </pc:spChg>
        <pc:picChg chg="add mod modCrop">
          <ac:chgData name="Allan Wardhaugh" userId="c87ca9460012e21d" providerId="LiveId" clId="{469FABF1-4367-4CB5-9DDA-8C82FBA9CCA0}" dt="2020-02-17T21:51:33.461" v="30330" actId="1076"/>
          <ac:picMkLst>
            <pc:docMk/>
            <pc:sldMk cId="173055172" sldId="400"/>
            <ac:picMk id="5" creationId="{997AD5DE-22F9-4159-A642-612919AB4D25}"/>
          </ac:picMkLst>
        </pc:picChg>
      </pc:sldChg>
      <pc:sldChg chg="add del">
        <pc:chgData name="Allan Wardhaugh" userId="c87ca9460012e21d" providerId="LiveId" clId="{469FABF1-4367-4CB5-9DDA-8C82FBA9CCA0}" dt="2020-02-23T18:50:28.726" v="30335" actId="47"/>
        <pc:sldMkLst>
          <pc:docMk/>
          <pc:sldMk cId="3280903694" sldId="401"/>
        </pc:sldMkLst>
      </pc:sldChg>
      <pc:sldMasterChg chg="setBg">
        <pc:chgData name="Allan Wardhaugh" userId="c87ca9460012e21d" providerId="LiveId" clId="{469FABF1-4367-4CB5-9DDA-8C82FBA9CCA0}" dt="2020-02-15T15:13:29.011" v="8644"/>
        <pc:sldMasterMkLst>
          <pc:docMk/>
          <pc:sldMasterMk cId="2983143798" sldId="2147483648"/>
        </pc:sldMasterMkLst>
      </pc:sldMasterChg>
    </pc:docChg>
  </pc:docChgLst>
  <pc:docChgLst>
    <pc:chgData name="Allan Wardhaugh" userId="c87ca9460012e21d" providerId="Windows Live" clId="Web-{059DD268-17BB-4610-A43E-5F63CE263495}"/>
    <pc:docChg chg="modSld">
      <pc:chgData name="Allan Wardhaugh" userId="c87ca9460012e21d" providerId="Windows Live" clId="Web-{059DD268-17BB-4610-A43E-5F63CE263495}" dt="2020-02-17T13:38:51.564" v="1374" actId="20577"/>
      <pc:docMkLst>
        <pc:docMk/>
      </pc:docMkLst>
      <pc:sldChg chg="addSp modSp">
        <pc:chgData name="Allan Wardhaugh" userId="c87ca9460012e21d" providerId="Windows Live" clId="Web-{059DD268-17BB-4610-A43E-5F63CE263495}" dt="2020-02-17T13:38:51.549" v="1373" actId="20577"/>
        <pc:sldMkLst>
          <pc:docMk/>
          <pc:sldMk cId="2368497703" sldId="279"/>
        </pc:sldMkLst>
        <pc:spChg chg="add mod">
          <ac:chgData name="Allan Wardhaugh" userId="c87ca9460012e21d" providerId="Windows Live" clId="Web-{059DD268-17BB-4610-A43E-5F63CE263495}" dt="2020-02-17T13:17:03.091" v="613" actId="20577"/>
          <ac:spMkLst>
            <pc:docMk/>
            <pc:sldMk cId="2368497703" sldId="279"/>
            <ac:spMk id="3" creationId="{E927F1D0-4D64-41EB-8D65-7B8D2DFB440D}"/>
          </ac:spMkLst>
        </pc:spChg>
        <pc:spChg chg="mod">
          <ac:chgData name="Allan Wardhaugh" userId="c87ca9460012e21d" providerId="Windows Live" clId="Web-{059DD268-17BB-4610-A43E-5F63CE263495}" dt="2020-02-17T13:38:51.549" v="1373" actId="20577"/>
          <ac:spMkLst>
            <pc:docMk/>
            <pc:sldMk cId="2368497703" sldId="279"/>
            <ac:spMk id="4" creationId="{8D4E14C7-71D9-4085-899A-6A5A7F388029}"/>
          </ac:spMkLst>
        </pc:spChg>
      </pc:sldChg>
    </pc:docChg>
  </pc:docChgLst>
  <pc:docChgLst>
    <pc:chgData name="Allan Wardhaugh" userId="c87ca9460012e21d" providerId="Windows Live" clId="Web-{D1A42865-1B0D-4D09-B651-9DFA4AFDF6EB}"/>
    <pc:docChg chg="modSld">
      <pc:chgData name="Allan Wardhaugh" userId="c87ca9460012e21d" providerId="Windows Live" clId="Web-{D1A42865-1B0D-4D09-B651-9DFA4AFDF6EB}" dt="2020-03-03T14:14:40.565" v="36" actId="20577"/>
      <pc:docMkLst>
        <pc:docMk/>
      </pc:docMkLst>
      <pc:sldChg chg="modSp">
        <pc:chgData name="Allan Wardhaugh" userId="c87ca9460012e21d" providerId="Windows Live" clId="Web-{D1A42865-1B0D-4D09-B651-9DFA4AFDF6EB}" dt="2020-03-03T14:14:40.565" v="35" actId="20577"/>
        <pc:sldMkLst>
          <pc:docMk/>
          <pc:sldMk cId="3574265533" sldId="257"/>
        </pc:sldMkLst>
        <pc:spChg chg="mod">
          <ac:chgData name="Allan Wardhaugh" userId="c87ca9460012e21d" providerId="Windows Live" clId="Web-{D1A42865-1B0D-4D09-B651-9DFA4AFDF6EB}" dt="2020-03-03T14:14:40.565" v="35" actId="20577"/>
          <ac:spMkLst>
            <pc:docMk/>
            <pc:sldMk cId="3574265533" sldId="257"/>
            <ac:spMk id="9" creationId="{B3EB2CAA-2230-47CA-ADC0-A16EC7F87D85}"/>
          </ac:spMkLst>
        </pc:spChg>
      </pc:sldChg>
    </pc:docChg>
  </pc:docChgLst>
</pc:chgInfo>
</file>

<file path=ppt/diagrams/_rels/data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0.svg"/><Relationship Id="rId1" Type="http://schemas.openxmlformats.org/officeDocument/2006/relationships/image" Target="../media/image7.png"/><Relationship Id="rId4" Type="http://schemas.openxmlformats.org/officeDocument/2006/relationships/image" Target="../media/image22.svg"/></Relationships>
</file>

<file path=ppt/diagrams/_rels/data5.xml.rels><?xml version="1.0" encoding="UTF-8" standalone="yes"?>
<Relationships xmlns="http://schemas.openxmlformats.org/package/2006/relationships"><Relationship Id="rId8" Type="http://schemas.openxmlformats.org/officeDocument/2006/relationships/image" Target="../media/image30.svg"/><Relationship Id="rId3" Type="http://schemas.openxmlformats.org/officeDocument/2006/relationships/image" Target="../media/image10.png"/><Relationship Id="rId7" Type="http://schemas.openxmlformats.org/officeDocument/2006/relationships/image" Target="../media/image12.png"/><Relationship Id="rId12" Type="http://schemas.openxmlformats.org/officeDocument/2006/relationships/image" Target="../media/image34.svg"/><Relationship Id="rId2" Type="http://schemas.openxmlformats.org/officeDocument/2006/relationships/image" Target="../media/image24.svg"/><Relationship Id="rId1" Type="http://schemas.openxmlformats.org/officeDocument/2006/relationships/image" Target="../media/image9.png"/><Relationship Id="rId6" Type="http://schemas.openxmlformats.org/officeDocument/2006/relationships/image" Target="../media/image28.svg"/><Relationship Id="rId11" Type="http://schemas.openxmlformats.org/officeDocument/2006/relationships/image" Target="../media/image14.png"/><Relationship Id="rId5" Type="http://schemas.openxmlformats.org/officeDocument/2006/relationships/image" Target="../media/image11.png"/><Relationship Id="rId10" Type="http://schemas.openxmlformats.org/officeDocument/2006/relationships/image" Target="../media/image32.svg"/><Relationship Id="rId4" Type="http://schemas.openxmlformats.org/officeDocument/2006/relationships/image" Target="../media/image26.svg"/><Relationship Id="rId9" Type="http://schemas.openxmlformats.org/officeDocument/2006/relationships/image" Target="../media/image13.png"/></Relationships>
</file>

<file path=ppt/diagrams/_rels/data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43.svg"/><Relationship Id="rId1" Type="http://schemas.openxmlformats.org/officeDocument/2006/relationships/image" Target="../media/image16.png"/><Relationship Id="rId6" Type="http://schemas.openxmlformats.org/officeDocument/2006/relationships/image" Target="../media/image47.svg"/><Relationship Id="rId5" Type="http://schemas.openxmlformats.org/officeDocument/2006/relationships/image" Target="../media/image18.png"/><Relationship Id="rId4" Type="http://schemas.openxmlformats.org/officeDocument/2006/relationships/image" Target="../media/image45.svg"/></Relationships>
</file>

<file path=ppt/diagrams/_rels/data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24.svg"/><Relationship Id="rId1" Type="http://schemas.openxmlformats.org/officeDocument/2006/relationships/image" Target="../media/image31.png"/><Relationship Id="rId6" Type="http://schemas.openxmlformats.org/officeDocument/2006/relationships/image" Target="../media/image77.svg"/><Relationship Id="rId5" Type="http://schemas.openxmlformats.org/officeDocument/2006/relationships/image" Target="../media/image33.png"/><Relationship Id="rId4" Type="http://schemas.openxmlformats.org/officeDocument/2006/relationships/image" Target="../media/image75.svg"/></Relationships>
</file>

<file path=ppt/diagrams/_rels/drawing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0.svg"/><Relationship Id="rId1" Type="http://schemas.openxmlformats.org/officeDocument/2006/relationships/image" Target="../media/image7.png"/><Relationship Id="rId4" Type="http://schemas.openxmlformats.org/officeDocument/2006/relationships/image" Target="../media/image22.svg"/></Relationships>
</file>

<file path=ppt/diagrams/_rels/drawing5.xml.rels><?xml version="1.0" encoding="UTF-8" standalone="yes"?>
<Relationships xmlns="http://schemas.openxmlformats.org/package/2006/relationships"><Relationship Id="rId8" Type="http://schemas.openxmlformats.org/officeDocument/2006/relationships/image" Target="../media/image30.svg"/><Relationship Id="rId3" Type="http://schemas.openxmlformats.org/officeDocument/2006/relationships/image" Target="../media/image10.png"/><Relationship Id="rId7" Type="http://schemas.openxmlformats.org/officeDocument/2006/relationships/image" Target="../media/image12.png"/><Relationship Id="rId12" Type="http://schemas.openxmlformats.org/officeDocument/2006/relationships/image" Target="../media/image34.svg"/><Relationship Id="rId2" Type="http://schemas.openxmlformats.org/officeDocument/2006/relationships/image" Target="../media/image24.svg"/><Relationship Id="rId1" Type="http://schemas.openxmlformats.org/officeDocument/2006/relationships/image" Target="../media/image9.png"/><Relationship Id="rId6" Type="http://schemas.openxmlformats.org/officeDocument/2006/relationships/image" Target="../media/image28.svg"/><Relationship Id="rId11" Type="http://schemas.openxmlformats.org/officeDocument/2006/relationships/image" Target="../media/image14.png"/><Relationship Id="rId5" Type="http://schemas.openxmlformats.org/officeDocument/2006/relationships/image" Target="../media/image11.png"/><Relationship Id="rId10" Type="http://schemas.openxmlformats.org/officeDocument/2006/relationships/image" Target="../media/image32.svg"/><Relationship Id="rId4" Type="http://schemas.openxmlformats.org/officeDocument/2006/relationships/image" Target="../media/image26.svg"/><Relationship Id="rId9" Type="http://schemas.openxmlformats.org/officeDocument/2006/relationships/image" Target="../media/image13.png"/></Relationships>
</file>

<file path=ppt/diagrams/_rels/drawing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43.svg"/><Relationship Id="rId1" Type="http://schemas.openxmlformats.org/officeDocument/2006/relationships/image" Target="../media/image16.png"/><Relationship Id="rId6" Type="http://schemas.openxmlformats.org/officeDocument/2006/relationships/image" Target="../media/image47.svg"/><Relationship Id="rId5" Type="http://schemas.openxmlformats.org/officeDocument/2006/relationships/image" Target="../media/image18.png"/><Relationship Id="rId4" Type="http://schemas.openxmlformats.org/officeDocument/2006/relationships/image" Target="../media/image45.svg"/></Relationships>
</file>

<file path=ppt/diagrams/_rels/drawing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24.svg"/><Relationship Id="rId1" Type="http://schemas.openxmlformats.org/officeDocument/2006/relationships/image" Target="../media/image31.png"/><Relationship Id="rId6" Type="http://schemas.openxmlformats.org/officeDocument/2006/relationships/image" Target="../media/image77.svg"/><Relationship Id="rId5" Type="http://schemas.openxmlformats.org/officeDocument/2006/relationships/image" Target="../media/image33.png"/><Relationship Id="rId4" Type="http://schemas.openxmlformats.org/officeDocument/2006/relationships/image" Target="../media/image75.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5_3">
  <dgm:title val=""/>
  <dgm:desc val=""/>
  <dgm:catLst>
    <dgm:cat type="accent5" pri="11300"/>
  </dgm:catLst>
  <dgm:styleLbl name="node0">
    <dgm:fillClrLst meth="repeat">
      <a:schemeClr val="accent5">
        <a:shade val="80000"/>
      </a:schemeClr>
    </dgm:fillClrLst>
    <dgm:linClrLst meth="repeat">
      <a:schemeClr val="lt1"/>
    </dgm:linClrLst>
    <dgm:effectClrLst/>
    <dgm:txLinClrLst/>
    <dgm:txFillClrLst/>
    <dgm:txEffectClrLst/>
  </dgm:styleLbl>
  <dgm:styleLbl name="node1">
    <dgm:fillClrLst>
      <a:schemeClr val="accent5">
        <a:shade val="80000"/>
      </a:schemeClr>
      <a:schemeClr val="accent5">
        <a:tint val="70000"/>
      </a:schemeClr>
    </dgm:fillClrLst>
    <dgm:linClrLst meth="repeat">
      <a:schemeClr val="lt1"/>
    </dgm:linClrLst>
    <dgm:effectClrLst/>
    <dgm:txLinClrLst/>
    <dgm:txFillClrLst/>
    <dgm:txEffectClrLst/>
  </dgm:styleLbl>
  <dgm:styleLbl name="alignNode1">
    <dgm:fillClrLst>
      <a:schemeClr val="accent5">
        <a:shade val="80000"/>
      </a:schemeClr>
      <a:schemeClr val="accent5">
        <a:tint val="70000"/>
      </a:schemeClr>
    </dgm:fillClrLst>
    <dgm:linClrLst>
      <a:schemeClr val="accent5">
        <a:shade val="80000"/>
      </a:schemeClr>
      <a:schemeClr val="accent5">
        <a:tint val="70000"/>
      </a:schemeClr>
    </dgm:linClrLst>
    <dgm:effectClrLst/>
    <dgm:txLinClrLst/>
    <dgm:txFillClrLst/>
    <dgm:txEffectClrLst/>
  </dgm:styleLbl>
  <dgm:styleLbl name="lnNode1">
    <dgm:fillClrLst>
      <a:schemeClr val="accent5">
        <a:shade val="80000"/>
      </a:schemeClr>
      <a:schemeClr val="accent5">
        <a:tint val="7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tint val="70000"/>
        <a:alpha val="50000"/>
      </a:schemeClr>
    </dgm:fillClrLst>
    <dgm:linClrLst meth="repeat">
      <a:schemeClr val="lt1"/>
    </dgm:linClrLst>
    <dgm:effectClrLst/>
    <dgm:txLinClrLst/>
    <dgm:txFillClrLst/>
    <dgm:txEffectClrLst/>
  </dgm:styleLbl>
  <dgm:styleLbl name="node2">
    <dgm:fillClrLst>
      <a:schemeClr val="accent5">
        <a:tint val="99000"/>
      </a:schemeClr>
    </dgm:fillClrLst>
    <dgm:linClrLst meth="repeat">
      <a:schemeClr val="lt1"/>
    </dgm:linClrLst>
    <dgm:effectClrLst/>
    <dgm:txLinClrLst/>
    <dgm:txFillClrLst/>
    <dgm:txEffectClrLst/>
  </dgm:styleLbl>
  <dgm:styleLbl name="node3">
    <dgm:fillClrLst>
      <a:schemeClr val="accent5">
        <a:tint val="80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dgm:txEffectClrLst/>
  </dgm:styleLbl>
  <dgm:styleLbl name="f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b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sibTrans1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9000"/>
      </a:schemeClr>
    </dgm:fillClrLst>
    <dgm:linClrLst meth="repeat">
      <a:schemeClr val="lt1"/>
    </dgm:linClrLst>
    <dgm:effectClrLst/>
    <dgm:txLinClrLst/>
    <dgm:txFillClrLst/>
    <dgm:txEffectClrLst/>
  </dgm:styleLbl>
  <dgm:styleLbl name="asst3">
    <dgm:fillClrLst>
      <a:schemeClr val="accent5">
        <a:tint val="80000"/>
      </a:schemeClr>
    </dgm:fillClrLst>
    <dgm:linClrLst meth="repeat">
      <a:schemeClr val="lt1"/>
    </dgm:linClrLst>
    <dgm:effectClrLst/>
    <dgm:txLinClrLst/>
    <dgm:txFillClrLst/>
    <dgm:txEffectClrLst/>
  </dgm:styleLbl>
  <dgm:styleLbl name="asst4">
    <dgm:fillClrLst>
      <a:schemeClr val="accent5">
        <a:tint val="7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lt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9000"/>
      </a:schemeClr>
    </dgm:fillClrLst>
    <dgm:linClrLst meth="repeat">
      <a:schemeClr val="accent5">
        <a:tint val="99000"/>
      </a:schemeClr>
    </dgm:linClrLst>
    <dgm:effectClrLst/>
    <dgm:txLinClrLst/>
    <dgm:txFillClrLst meth="repeat">
      <a:schemeClr val="tx1"/>
    </dgm:txFillClrLst>
    <dgm:txEffectClrLst/>
  </dgm:styleLbl>
  <dgm:styleLbl name="parChTrans1D3">
    <dgm:fillClrLst meth="repeat">
      <a:schemeClr val="accent5">
        <a:tint val="80000"/>
      </a:schemeClr>
    </dgm:fillClrLst>
    <dgm:linClrLst meth="repeat">
      <a:schemeClr val="accent5">
        <a:tint val="80000"/>
      </a:schemeClr>
    </dgm:linClrLst>
    <dgm:effectClrLst/>
    <dgm:txLinClrLst/>
    <dgm:txFillClrLst meth="repeat">
      <a:schemeClr val="tx1"/>
    </dgm:txFillClrLst>
    <dgm:txEffectClrLst/>
  </dgm:styleLbl>
  <dgm:styleLbl name="parChTrans1D4">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232DD45-178C-4634-A5AB-568DA251D6E0}" type="doc">
      <dgm:prSet loTypeId="urn:microsoft.com/office/officeart/2005/8/layout/bList2" loCatId="list" qsTypeId="urn:microsoft.com/office/officeart/2005/8/quickstyle/simple1" qsCatId="simple" csTypeId="urn:microsoft.com/office/officeart/2005/8/colors/accent1_2" csCatId="accent1" phldr="1"/>
      <dgm:spPr/>
      <dgm:t>
        <a:bodyPr/>
        <a:lstStyle/>
        <a:p>
          <a:endParaRPr lang="en-GB"/>
        </a:p>
      </dgm:t>
    </dgm:pt>
    <dgm:pt modelId="{56951F9D-92E8-4592-B387-178E0B9EB48F}">
      <dgm:prSet/>
      <dgm:spPr/>
      <dgm:t>
        <a:bodyPr/>
        <a:lstStyle/>
        <a:p>
          <a:r>
            <a:rPr lang="en-US"/>
            <a:t>High Level Aims</a:t>
          </a:r>
          <a:endParaRPr lang="en-GB"/>
        </a:p>
      </dgm:t>
    </dgm:pt>
    <dgm:pt modelId="{2FF03949-3F72-451F-A66F-D037FE47B6B7}" type="parTrans" cxnId="{86EEC078-A728-416D-851D-B7A7BC50E10E}">
      <dgm:prSet/>
      <dgm:spPr/>
      <dgm:t>
        <a:bodyPr/>
        <a:lstStyle/>
        <a:p>
          <a:endParaRPr lang="en-GB"/>
        </a:p>
      </dgm:t>
    </dgm:pt>
    <dgm:pt modelId="{1D2CFA0B-6C0F-4F00-8741-933410E8DA55}" type="sibTrans" cxnId="{86EEC078-A728-416D-851D-B7A7BC50E10E}">
      <dgm:prSet/>
      <dgm:spPr/>
      <dgm:t>
        <a:bodyPr/>
        <a:lstStyle/>
        <a:p>
          <a:endParaRPr lang="en-GB"/>
        </a:p>
      </dgm:t>
    </dgm:pt>
    <dgm:pt modelId="{3AA47B5D-EFC6-44BD-8750-828D813CE1EC}">
      <dgm:prSet/>
      <dgm:spPr/>
      <dgm:t>
        <a:bodyPr/>
        <a:lstStyle/>
        <a:p>
          <a:r>
            <a:rPr lang="en-US"/>
            <a:t>Digital First for patients and carers</a:t>
          </a:r>
          <a:endParaRPr lang="en-GB"/>
        </a:p>
      </dgm:t>
    </dgm:pt>
    <dgm:pt modelId="{01402834-BF50-4F5E-9385-EEB162480812}" type="parTrans" cxnId="{0AD2FB56-670B-4706-B67B-3B827E32A2DC}">
      <dgm:prSet/>
      <dgm:spPr/>
      <dgm:t>
        <a:bodyPr/>
        <a:lstStyle/>
        <a:p>
          <a:endParaRPr lang="en-GB"/>
        </a:p>
      </dgm:t>
    </dgm:pt>
    <dgm:pt modelId="{FA615FFB-49B2-4D0F-8676-DAC7532632E5}" type="sibTrans" cxnId="{0AD2FB56-670B-4706-B67B-3B827E32A2DC}">
      <dgm:prSet/>
      <dgm:spPr/>
      <dgm:t>
        <a:bodyPr/>
        <a:lstStyle/>
        <a:p>
          <a:endParaRPr lang="en-GB"/>
        </a:p>
      </dgm:t>
    </dgm:pt>
    <dgm:pt modelId="{610F2936-580E-4468-BC84-929564EBA8A5}">
      <dgm:prSet/>
      <dgm:spPr/>
      <dgm:t>
        <a:bodyPr/>
        <a:lstStyle/>
        <a:p>
          <a:r>
            <a:rPr lang="en-US"/>
            <a:t>Digital First for staff.</a:t>
          </a:r>
          <a:endParaRPr lang="en-GB"/>
        </a:p>
      </dgm:t>
    </dgm:pt>
    <dgm:pt modelId="{A1DFD23D-77FB-4DA6-AB4D-86D402E973B7}" type="parTrans" cxnId="{4A9C9AB8-F13D-4663-98D8-8DFE73EC38FC}">
      <dgm:prSet/>
      <dgm:spPr/>
      <dgm:t>
        <a:bodyPr/>
        <a:lstStyle/>
        <a:p>
          <a:endParaRPr lang="en-GB"/>
        </a:p>
      </dgm:t>
    </dgm:pt>
    <dgm:pt modelId="{AFE871A6-A182-451A-9B9E-598A3A601E8F}" type="sibTrans" cxnId="{4A9C9AB8-F13D-4663-98D8-8DFE73EC38FC}">
      <dgm:prSet/>
      <dgm:spPr/>
      <dgm:t>
        <a:bodyPr/>
        <a:lstStyle/>
        <a:p>
          <a:endParaRPr lang="en-GB"/>
        </a:p>
      </dgm:t>
    </dgm:pt>
    <dgm:pt modelId="{D93B0D62-2B06-4EE1-859E-528D4F406BFA}">
      <dgm:prSet/>
      <dgm:spPr/>
      <dgm:t>
        <a:bodyPr/>
        <a:lstStyle/>
        <a:p>
          <a:r>
            <a:rPr lang="en-US"/>
            <a:t>Seamless information sharing across professional and </a:t>
          </a:r>
          <a:r>
            <a:rPr lang="en-US" err="1"/>
            <a:t>organisational</a:t>
          </a:r>
          <a:r>
            <a:rPr lang="en-US"/>
            <a:t> boundaries.</a:t>
          </a:r>
          <a:endParaRPr lang="en-GB"/>
        </a:p>
      </dgm:t>
    </dgm:pt>
    <dgm:pt modelId="{CCD9347B-E9CE-4CBD-9C34-C7B88CF7644B}" type="parTrans" cxnId="{9A02CFEB-119E-484D-958F-01BA76392446}">
      <dgm:prSet/>
      <dgm:spPr/>
      <dgm:t>
        <a:bodyPr/>
        <a:lstStyle/>
        <a:p>
          <a:endParaRPr lang="en-GB"/>
        </a:p>
      </dgm:t>
    </dgm:pt>
    <dgm:pt modelId="{6A195974-0911-4B77-97F6-0FC9970FD5C1}" type="sibTrans" cxnId="{9A02CFEB-119E-484D-958F-01BA76392446}">
      <dgm:prSet/>
      <dgm:spPr/>
      <dgm:t>
        <a:bodyPr/>
        <a:lstStyle/>
        <a:p>
          <a:endParaRPr lang="en-GB"/>
        </a:p>
      </dgm:t>
    </dgm:pt>
    <dgm:pt modelId="{942F7EE9-1A86-4B30-907B-7185F3057866}">
      <dgm:prSet/>
      <dgm:spPr/>
      <dgm:t>
        <a:bodyPr/>
        <a:lstStyle/>
        <a:p>
          <a:r>
            <a:rPr lang="en-US"/>
            <a:t>Principles</a:t>
          </a:r>
          <a:endParaRPr lang="en-GB"/>
        </a:p>
      </dgm:t>
    </dgm:pt>
    <dgm:pt modelId="{98793A34-5E29-44CC-B807-60799CC974AA}" type="parTrans" cxnId="{61F5E681-3D54-457A-83CC-80868E138808}">
      <dgm:prSet/>
      <dgm:spPr/>
      <dgm:t>
        <a:bodyPr/>
        <a:lstStyle/>
        <a:p>
          <a:endParaRPr lang="en-GB"/>
        </a:p>
      </dgm:t>
    </dgm:pt>
    <dgm:pt modelId="{F3135194-5E2F-4658-A95C-9DCFD483FE13}" type="sibTrans" cxnId="{61F5E681-3D54-457A-83CC-80868E138808}">
      <dgm:prSet/>
      <dgm:spPr/>
      <dgm:t>
        <a:bodyPr/>
        <a:lstStyle/>
        <a:p>
          <a:endParaRPr lang="en-GB"/>
        </a:p>
      </dgm:t>
    </dgm:pt>
    <dgm:pt modelId="{1ADF6CEF-FBAC-4495-8D01-16BFFEF1B3B3}">
      <dgm:prSet/>
      <dgm:spPr/>
      <dgm:t>
        <a:bodyPr/>
        <a:lstStyle/>
        <a:p>
          <a:r>
            <a:rPr lang="en-US"/>
            <a:t>Co-production through user-centred design</a:t>
          </a:r>
          <a:endParaRPr lang="en-GB"/>
        </a:p>
      </dgm:t>
    </dgm:pt>
    <dgm:pt modelId="{B6C639BC-5B1B-4E91-9AB6-D890E4A56353}" type="parTrans" cxnId="{51900AFF-6861-4958-BC06-41DAEC3832C4}">
      <dgm:prSet/>
      <dgm:spPr/>
      <dgm:t>
        <a:bodyPr/>
        <a:lstStyle/>
        <a:p>
          <a:endParaRPr lang="en-GB"/>
        </a:p>
      </dgm:t>
    </dgm:pt>
    <dgm:pt modelId="{293E0E16-B041-41B4-A087-DE36D9442EE5}" type="sibTrans" cxnId="{51900AFF-6861-4958-BC06-41DAEC3832C4}">
      <dgm:prSet/>
      <dgm:spPr/>
      <dgm:t>
        <a:bodyPr/>
        <a:lstStyle/>
        <a:p>
          <a:endParaRPr lang="en-GB"/>
        </a:p>
      </dgm:t>
    </dgm:pt>
    <dgm:pt modelId="{AE4DF485-D2E7-476F-A60E-597BDA0AF7C2}">
      <dgm:prSet/>
      <dgm:spPr/>
      <dgm:t>
        <a:bodyPr/>
        <a:lstStyle/>
        <a:p>
          <a:r>
            <a:rPr lang="en-US"/>
            <a:t>Digital as the enabler, not digital as a goal in itself</a:t>
          </a:r>
          <a:endParaRPr lang="en-GB"/>
        </a:p>
      </dgm:t>
    </dgm:pt>
    <dgm:pt modelId="{3448F10B-9B21-47AF-8132-A135E5A0B0B0}" type="parTrans" cxnId="{88F2DC2E-C30D-42AF-90EF-DE2B4A944F2C}">
      <dgm:prSet/>
      <dgm:spPr/>
      <dgm:t>
        <a:bodyPr/>
        <a:lstStyle/>
        <a:p>
          <a:endParaRPr lang="en-GB"/>
        </a:p>
      </dgm:t>
    </dgm:pt>
    <dgm:pt modelId="{B89A7AF5-5993-4DC5-AD88-85293F1B17EE}" type="sibTrans" cxnId="{88F2DC2E-C30D-42AF-90EF-DE2B4A944F2C}">
      <dgm:prSet/>
      <dgm:spPr/>
      <dgm:t>
        <a:bodyPr/>
        <a:lstStyle/>
        <a:p>
          <a:endParaRPr lang="en-GB"/>
        </a:p>
      </dgm:t>
    </dgm:pt>
    <dgm:pt modelId="{E36E24AF-BC0A-43D3-B442-416C5A03A45A}">
      <dgm:prSet/>
      <dgm:spPr/>
      <dgm:t>
        <a:bodyPr/>
        <a:lstStyle/>
        <a:p>
          <a:r>
            <a:rPr lang="en-US"/>
            <a:t>Iterative, agile design</a:t>
          </a:r>
          <a:endParaRPr lang="en-GB"/>
        </a:p>
      </dgm:t>
    </dgm:pt>
    <dgm:pt modelId="{E5E23424-BE9C-4BE6-9AC5-961FB7D7D620}" type="parTrans" cxnId="{535C6491-CD8F-417B-9818-E075D0C9B4E9}">
      <dgm:prSet/>
      <dgm:spPr/>
      <dgm:t>
        <a:bodyPr/>
        <a:lstStyle/>
        <a:p>
          <a:endParaRPr lang="en-GB"/>
        </a:p>
      </dgm:t>
    </dgm:pt>
    <dgm:pt modelId="{16E5987F-DCC6-4EEE-AB96-5D274BB83F6C}" type="sibTrans" cxnId="{535C6491-CD8F-417B-9818-E075D0C9B4E9}">
      <dgm:prSet/>
      <dgm:spPr/>
      <dgm:t>
        <a:bodyPr/>
        <a:lstStyle/>
        <a:p>
          <a:endParaRPr lang="en-GB"/>
        </a:p>
      </dgm:t>
    </dgm:pt>
    <dgm:pt modelId="{991DCD90-6372-494E-8C8C-9686D96B174D}">
      <dgm:prSet/>
      <dgm:spPr/>
      <dgm:t>
        <a:bodyPr/>
        <a:lstStyle/>
        <a:p>
          <a:r>
            <a:rPr lang="en-US"/>
            <a:t>Innovation aligned to startegy</a:t>
          </a:r>
          <a:endParaRPr lang="en-GB"/>
        </a:p>
      </dgm:t>
    </dgm:pt>
    <dgm:pt modelId="{2553657A-2722-4CD2-A41D-F63B7525FF13}" type="parTrans" cxnId="{1AD9BB5A-5BEE-4519-ACFE-5C18CC22F07B}">
      <dgm:prSet/>
      <dgm:spPr/>
      <dgm:t>
        <a:bodyPr/>
        <a:lstStyle/>
        <a:p>
          <a:endParaRPr lang="en-GB"/>
        </a:p>
      </dgm:t>
    </dgm:pt>
    <dgm:pt modelId="{7BE2DC70-2F33-4958-9F44-BA9CDE16439D}" type="sibTrans" cxnId="{1AD9BB5A-5BEE-4519-ACFE-5C18CC22F07B}">
      <dgm:prSet/>
      <dgm:spPr/>
      <dgm:t>
        <a:bodyPr/>
        <a:lstStyle/>
        <a:p>
          <a:endParaRPr lang="en-GB"/>
        </a:p>
      </dgm:t>
    </dgm:pt>
    <dgm:pt modelId="{9026C7D7-0C40-47C5-A7C9-870483C87A17}">
      <dgm:prSet/>
      <dgm:spPr/>
      <dgm:t>
        <a:bodyPr/>
        <a:lstStyle/>
        <a:p>
          <a:r>
            <a:rPr lang="en-US"/>
            <a:t>Democratise data, democratise knowledge</a:t>
          </a:r>
          <a:endParaRPr lang="en-GB"/>
        </a:p>
      </dgm:t>
    </dgm:pt>
    <dgm:pt modelId="{4AE5E922-1793-4620-8297-8F7D4DE09A5D}" type="parTrans" cxnId="{AF38CC45-F272-4494-8401-CE05E59EB200}">
      <dgm:prSet/>
      <dgm:spPr/>
      <dgm:t>
        <a:bodyPr/>
        <a:lstStyle/>
        <a:p>
          <a:endParaRPr lang="en-GB"/>
        </a:p>
      </dgm:t>
    </dgm:pt>
    <dgm:pt modelId="{A6A3D6A5-AF4E-4E60-906B-43DE5EE7FBF0}" type="sibTrans" cxnId="{AF38CC45-F272-4494-8401-CE05E59EB200}">
      <dgm:prSet/>
      <dgm:spPr/>
      <dgm:t>
        <a:bodyPr/>
        <a:lstStyle/>
        <a:p>
          <a:endParaRPr lang="en-GB"/>
        </a:p>
      </dgm:t>
    </dgm:pt>
    <dgm:pt modelId="{4202CE44-B5E9-433A-98BA-D20D2FD3B272}" type="pres">
      <dgm:prSet presAssocID="{0232DD45-178C-4634-A5AB-568DA251D6E0}" presName="diagram" presStyleCnt="0">
        <dgm:presLayoutVars>
          <dgm:dir/>
          <dgm:animLvl val="lvl"/>
          <dgm:resizeHandles val="exact"/>
        </dgm:presLayoutVars>
      </dgm:prSet>
      <dgm:spPr/>
      <dgm:t>
        <a:bodyPr/>
        <a:lstStyle/>
        <a:p>
          <a:endParaRPr lang="en-GB"/>
        </a:p>
      </dgm:t>
    </dgm:pt>
    <dgm:pt modelId="{81F3C944-3CB5-4191-956D-DE03B5D7C510}" type="pres">
      <dgm:prSet presAssocID="{56951F9D-92E8-4592-B387-178E0B9EB48F}" presName="compNode" presStyleCnt="0"/>
      <dgm:spPr/>
    </dgm:pt>
    <dgm:pt modelId="{38EB8E70-E2BA-4308-8A13-0DE4B9B77B37}" type="pres">
      <dgm:prSet presAssocID="{56951F9D-92E8-4592-B387-178E0B9EB48F}" presName="childRect" presStyleLbl="bgAcc1" presStyleIdx="0" presStyleCnt="2">
        <dgm:presLayoutVars>
          <dgm:bulletEnabled val="1"/>
        </dgm:presLayoutVars>
      </dgm:prSet>
      <dgm:spPr/>
      <dgm:t>
        <a:bodyPr/>
        <a:lstStyle/>
        <a:p>
          <a:endParaRPr lang="en-GB"/>
        </a:p>
      </dgm:t>
    </dgm:pt>
    <dgm:pt modelId="{9FA03F12-FAC4-4C78-8631-E230C8ECFAA3}" type="pres">
      <dgm:prSet presAssocID="{56951F9D-92E8-4592-B387-178E0B9EB48F}" presName="parentText" presStyleLbl="node1" presStyleIdx="0" presStyleCnt="0">
        <dgm:presLayoutVars>
          <dgm:chMax val="0"/>
          <dgm:bulletEnabled val="1"/>
        </dgm:presLayoutVars>
      </dgm:prSet>
      <dgm:spPr/>
      <dgm:t>
        <a:bodyPr/>
        <a:lstStyle/>
        <a:p>
          <a:endParaRPr lang="en-GB"/>
        </a:p>
      </dgm:t>
    </dgm:pt>
    <dgm:pt modelId="{98F5D941-8FB7-43C7-84E7-FEF83AD9C403}" type="pres">
      <dgm:prSet presAssocID="{56951F9D-92E8-4592-B387-178E0B9EB48F}" presName="parentRect" presStyleLbl="alignNode1" presStyleIdx="0" presStyleCnt="2"/>
      <dgm:spPr/>
      <dgm:t>
        <a:bodyPr/>
        <a:lstStyle/>
        <a:p>
          <a:endParaRPr lang="en-GB"/>
        </a:p>
      </dgm:t>
    </dgm:pt>
    <dgm:pt modelId="{457882C2-F5B9-420A-B2BF-CAB0CCE27F33}" type="pres">
      <dgm:prSet presAssocID="{56951F9D-92E8-4592-B387-178E0B9EB48F}" presName="adorn" presStyleLbl="fgAccFollow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xmlns="" r:embed="rId2"/>
              </a:ext>
            </a:extLst>
          </a:blip>
          <a:srcRect/>
          <a:stretch>
            <a:fillRect/>
          </a:stretch>
        </a:blipFill>
      </dgm:spPr>
      <dgm:t>
        <a:bodyPr/>
        <a:lstStyle/>
        <a:p>
          <a:endParaRPr lang="en-GB"/>
        </a:p>
      </dgm:t>
      <dgm:extLst>
        <a:ext uri="{E40237B7-FDA0-4F09-8148-C483321AD2D9}">
          <dgm14:cNvPr xmlns:dgm14="http://schemas.microsoft.com/office/drawing/2010/diagram" id="0" name="" descr="Ribbon"/>
        </a:ext>
      </dgm:extLst>
    </dgm:pt>
    <dgm:pt modelId="{64512FA4-089B-4C42-9CB3-D6BF2FBB8B7C}" type="pres">
      <dgm:prSet presAssocID="{1D2CFA0B-6C0F-4F00-8741-933410E8DA55}" presName="sibTrans" presStyleLbl="sibTrans2D1" presStyleIdx="0" presStyleCnt="0"/>
      <dgm:spPr/>
      <dgm:t>
        <a:bodyPr/>
        <a:lstStyle/>
        <a:p>
          <a:endParaRPr lang="en-GB"/>
        </a:p>
      </dgm:t>
    </dgm:pt>
    <dgm:pt modelId="{2E91F00B-D169-4633-A96C-A379BD8DDDDE}" type="pres">
      <dgm:prSet presAssocID="{942F7EE9-1A86-4B30-907B-7185F3057866}" presName="compNode" presStyleCnt="0"/>
      <dgm:spPr/>
    </dgm:pt>
    <dgm:pt modelId="{29194DAA-8C03-43A7-B58F-F61EE813C83A}" type="pres">
      <dgm:prSet presAssocID="{942F7EE9-1A86-4B30-907B-7185F3057866}" presName="childRect" presStyleLbl="bgAcc1" presStyleIdx="1" presStyleCnt="2">
        <dgm:presLayoutVars>
          <dgm:bulletEnabled val="1"/>
        </dgm:presLayoutVars>
      </dgm:prSet>
      <dgm:spPr/>
      <dgm:t>
        <a:bodyPr/>
        <a:lstStyle/>
        <a:p>
          <a:endParaRPr lang="en-GB"/>
        </a:p>
      </dgm:t>
    </dgm:pt>
    <dgm:pt modelId="{4E76F177-1351-4294-A3F8-4535A1080C80}" type="pres">
      <dgm:prSet presAssocID="{942F7EE9-1A86-4B30-907B-7185F3057866}" presName="parentText" presStyleLbl="node1" presStyleIdx="0" presStyleCnt="0">
        <dgm:presLayoutVars>
          <dgm:chMax val="0"/>
          <dgm:bulletEnabled val="1"/>
        </dgm:presLayoutVars>
      </dgm:prSet>
      <dgm:spPr/>
      <dgm:t>
        <a:bodyPr/>
        <a:lstStyle/>
        <a:p>
          <a:endParaRPr lang="en-GB"/>
        </a:p>
      </dgm:t>
    </dgm:pt>
    <dgm:pt modelId="{7EEF8BC4-671D-417D-A8F1-3B19A3CA0237}" type="pres">
      <dgm:prSet presAssocID="{942F7EE9-1A86-4B30-907B-7185F3057866}" presName="parentRect" presStyleLbl="alignNode1" presStyleIdx="1" presStyleCnt="2"/>
      <dgm:spPr/>
      <dgm:t>
        <a:bodyPr/>
        <a:lstStyle/>
        <a:p>
          <a:endParaRPr lang="en-GB"/>
        </a:p>
      </dgm:t>
    </dgm:pt>
    <dgm:pt modelId="{4A62A127-139F-437D-A4CB-78D9C61D0C48}" type="pres">
      <dgm:prSet presAssocID="{942F7EE9-1A86-4B30-907B-7185F3057866}" presName="adorn" presStyleLbl="fgAccFollow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xmlns="" r:embed="rId4"/>
              </a:ext>
            </a:extLst>
          </a:blip>
          <a:srcRect/>
          <a:stretch>
            <a:fillRect/>
          </a:stretch>
        </a:blipFill>
      </dgm:spPr>
      <dgm:t>
        <a:bodyPr/>
        <a:lstStyle/>
        <a:p>
          <a:endParaRPr lang="en-GB"/>
        </a:p>
      </dgm:t>
      <dgm:extLst>
        <a:ext uri="{E40237B7-FDA0-4F09-8148-C483321AD2D9}">
          <dgm14:cNvPr xmlns:dgm14="http://schemas.microsoft.com/office/drawing/2010/diagram" id="0" name="" descr="Single gear"/>
        </a:ext>
      </dgm:extLst>
    </dgm:pt>
  </dgm:ptLst>
  <dgm:cxnLst>
    <dgm:cxn modelId="{0AD2FB56-670B-4706-B67B-3B827E32A2DC}" srcId="{56951F9D-92E8-4592-B387-178E0B9EB48F}" destId="{3AA47B5D-EFC6-44BD-8750-828D813CE1EC}" srcOrd="0" destOrd="0" parTransId="{01402834-BF50-4F5E-9385-EEB162480812}" sibTransId="{FA615FFB-49B2-4D0F-8676-DAC7532632E5}"/>
    <dgm:cxn modelId="{88F2DC2E-C30D-42AF-90EF-DE2B4A944F2C}" srcId="{942F7EE9-1A86-4B30-907B-7185F3057866}" destId="{AE4DF485-D2E7-476F-A60E-597BDA0AF7C2}" srcOrd="1" destOrd="0" parTransId="{3448F10B-9B21-47AF-8132-A135E5A0B0B0}" sibTransId="{B89A7AF5-5993-4DC5-AD88-85293F1B17EE}"/>
    <dgm:cxn modelId="{61F5E681-3D54-457A-83CC-80868E138808}" srcId="{0232DD45-178C-4634-A5AB-568DA251D6E0}" destId="{942F7EE9-1A86-4B30-907B-7185F3057866}" srcOrd="1" destOrd="0" parTransId="{98793A34-5E29-44CC-B807-60799CC974AA}" sibTransId="{F3135194-5E2F-4658-A95C-9DCFD483FE13}"/>
    <dgm:cxn modelId="{86EEC078-A728-416D-851D-B7A7BC50E10E}" srcId="{0232DD45-178C-4634-A5AB-568DA251D6E0}" destId="{56951F9D-92E8-4592-B387-178E0B9EB48F}" srcOrd="0" destOrd="0" parTransId="{2FF03949-3F72-451F-A66F-D037FE47B6B7}" sibTransId="{1D2CFA0B-6C0F-4F00-8741-933410E8DA55}"/>
    <dgm:cxn modelId="{C270A641-4C50-46C2-94D9-D45BEAF2379C}" type="presOf" srcId="{610F2936-580E-4468-BC84-929564EBA8A5}" destId="{38EB8E70-E2BA-4308-8A13-0DE4B9B77B37}" srcOrd="0" destOrd="1" presId="urn:microsoft.com/office/officeart/2005/8/layout/bList2"/>
    <dgm:cxn modelId="{F8358395-5604-449F-85F7-0E4550EAF455}" type="presOf" srcId="{942F7EE9-1A86-4B30-907B-7185F3057866}" destId="{7EEF8BC4-671D-417D-A8F1-3B19A3CA0237}" srcOrd="1" destOrd="0" presId="urn:microsoft.com/office/officeart/2005/8/layout/bList2"/>
    <dgm:cxn modelId="{42EE11E0-755F-4354-A0AB-4F658263A2A5}" type="presOf" srcId="{942F7EE9-1A86-4B30-907B-7185F3057866}" destId="{4E76F177-1351-4294-A3F8-4535A1080C80}" srcOrd="0" destOrd="0" presId="urn:microsoft.com/office/officeart/2005/8/layout/bList2"/>
    <dgm:cxn modelId="{9A02CFEB-119E-484D-958F-01BA76392446}" srcId="{56951F9D-92E8-4592-B387-178E0B9EB48F}" destId="{D93B0D62-2B06-4EE1-859E-528D4F406BFA}" srcOrd="2" destOrd="0" parTransId="{CCD9347B-E9CE-4CBD-9C34-C7B88CF7644B}" sibTransId="{6A195974-0911-4B77-97F6-0FC9970FD5C1}"/>
    <dgm:cxn modelId="{443FD457-B72E-421F-8BE9-C414B3C6D4F2}" type="presOf" srcId="{1D2CFA0B-6C0F-4F00-8741-933410E8DA55}" destId="{64512FA4-089B-4C42-9CB3-D6BF2FBB8B7C}" srcOrd="0" destOrd="0" presId="urn:microsoft.com/office/officeart/2005/8/layout/bList2"/>
    <dgm:cxn modelId="{E5CBE521-194F-44AF-858B-D5C3F85CFB00}" type="presOf" srcId="{56951F9D-92E8-4592-B387-178E0B9EB48F}" destId="{9FA03F12-FAC4-4C78-8631-E230C8ECFAA3}" srcOrd="0" destOrd="0" presId="urn:microsoft.com/office/officeart/2005/8/layout/bList2"/>
    <dgm:cxn modelId="{0A532FA5-8D78-4BEA-A657-F5F58C37EA61}" type="presOf" srcId="{1ADF6CEF-FBAC-4495-8D01-16BFFEF1B3B3}" destId="{29194DAA-8C03-43A7-B58F-F61EE813C83A}" srcOrd="0" destOrd="0" presId="urn:microsoft.com/office/officeart/2005/8/layout/bList2"/>
    <dgm:cxn modelId="{B13D25C4-E919-4E1A-ACEB-F8C919D16479}" type="presOf" srcId="{991DCD90-6372-494E-8C8C-9686D96B174D}" destId="{29194DAA-8C03-43A7-B58F-F61EE813C83A}" srcOrd="0" destOrd="3" presId="urn:microsoft.com/office/officeart/2005/8/layout/bList2"/>
    <dgm:cxn modelId="{02D56E8D-300E-421E-90CB-62CCF14E6A30}" type="presOf" srcId="{D93B0D62-2B06-4EE1-859E-528D4F406BFA}" destId="{38EB8E70-E2BA-4308-8A13-0DE4B9B77B37}" srcOrd="0" destOrd="2" presId="urn:microsoft.com/office/officeart/2005/8/layout/bList2"/>
    <dgm:cxn modelId="{7CCE6003-C07B-4AC2-9FB7-59E7F3E551C7}" type="presOf" srcId="{0232DD45-178C-4634-A5AB-568DA251D6E0}" destId="{4202CE44-B5E9-433A-98BA-D20D2FD3B272}" srcOrd="0" destOrd="0" presId="urn:microsoft.com/office/officeart/2005/8/layout/bList2"/>
    <dgm:cxn modelId="{0EFBE03D-F93F-4DF5-9CD8-4A84DE51212C}" type="presOf" srcId="{E36E24AF-BC0A-43D3-B442-416C5A03A45A}" destId="{29194DAA-8C03-43A7-B58F-F61EE813C83A}" srcOrd="0" destOrd="2" presId="urn:microsoft.com/office/officeart/2005/8/layout/bList2"/>
    <dgm:cxn modelId="{5A74B4AF-2A3D-4D54-9075-22298A1F1468}" type="presOf" srcId="{56951F9D-92E8-4592-B387-178E0B9EB48F}" destId="{98F5D941-8FB7-43C7-84E7-FEF83AD9C403}" srcOrd="1" destOrd="0" presId="urn:microsoft.com/office/officeart/2005/8/layout/bList2"/>
    <dgm:cxn modelId="{1AD9BB5A-5BEE-4519-ACFE-5C18CC22F07B}" srcId="{942F7EE9-1A86-4B30-907B-7185F3057866}" destId="{991DCD90-6372-494E-8C8C-9686D96B174D}" srcOrd="3" destOrd="0" parTransId="{2553657A-2722-4CD2-A41D-F63B7525FF13}" sibTransId="{7BE2DC70-2F33-4958-9F44-BA9CDE16439D}"/>
    <dgm:cxn modelId="{AF38CC45-F272-4494-8401-CE05E59EB200}" srcId="{942F7EE9-1A86-4B30-907B-7185F3057866}" destId="{9026C7D7-0C40-47C5-A7C9-870483C87A17}" srcOrd="4" destOrd="0" parTransId="{4AE5E922-1793-4620-8297-8F7D4DE09A5D}" sibTransId="{A6A3D6A5-AF4E-4E60-906B-43DE5EE7FBF0}"/>
    <dgm:cxn modelId="{A6D11ABF-4E52-42F4-9F49-3D7A5EDDBCE3}" type="presOf" srcId="{AE4DF485-D2E7-476F-A60E-597BDA0AF7C2}" destId="{29194DAA-8C03-43A7-B58F-F61EE813C83A}" srcOrd="0" destOrd="1" presId="urn:microsoft.com/office/officeart/2005/8/layout/bList2"/>
    <dgm:cxn modelId="{51900AFF-6861-4958-BC06-41DAEC3832C4}" srcId="{942F7EE9-1A86-4B30-907B-7185F3057866}" destId="{1ADF6CEF-FBAC-4495-8D01-16BFFEF1B3B3}" srcOrd="0" destOrd="0" parTransId="{B6C639BC-5B1B-4E91-9AB6-D890E4A56353}" sibTransId="{293E0E16-B041-41B4-A087-DE36D9442EE5}"/>
    <dgm:cxn modelId="{1272A2DA-927B-465A-8B32-0F866ED314E5}" type="presOf" srcId="{9026C7D7-0C40-47C5-A7C9-870483C87A17}" destId="{29194DAA-8C03-43A7-B58F-F61EE813C83A}" srcOrd="0" destOrd="4" presId="urn:microsoft.com/office/officeart/2005/8/layout/bList2"/>
    <dgm:cxn modelId="{535C6491-CD8F-417B-9818-E075D0C9B4E9}" srcId="{942F7EE9-1A86-4B30-907B-7185F3057866}" destId="{E36E24AF-BC0A-43D3-B442-416C5A03A45A}" srcOrd="2" destOrd="0" parTransId="{E5E23424-BE9C-4BE6-9AC5-961FB7D7D620}" sibTransId="{16E5987F-DCC6-4EEE-AB96-5D274BB83F6C}"/>
    <dgm:cxn modelId="{4A9C9AB8-F13D-4663-98D8-8DFE73EC38FC}" srcId="{56951F9D-92E8-4592-B387-178E0B9EB48F}" destId="{610F2936-580E-4468-BC84-929564EBA8A5}" srcOrd="1" destOrd="0" parTransId="{A1DFD23D-77FB-4DA6-AB4D-86D402E973B7}" sibTransId="{AFE871A6-A182-451A-9B9E-598A3A601E8F}"/>
    <dgm:cxn modelId="{780E5E62-3FA7-4A79-8403-41131448CB0D}" type="presOf" srcId="{3AA47B5D-EFC6-44BD-8750-828D813CE1EC}" destId="{38EB8E70-E2BA-4308-8A13-0DE4B9B77B37}" srcOrd="0" destOrd="0" presId="urn:microsoft.com/office/officeart/2005/8/layout/bList2"/>
    <dgm:cxn modelId="{1CE3A5EC-4B62-4242-9884-9F758CD168F1}" type="presParOf" srcId="{4202CE44-B5E9-433A-98BA-D20D2FD3B272}" destId="{81F3C944-3CB5-4191-956D-DE03B5D7C510}" srcOrd="0" destOrd="0" presId="urn:microsoft.com/office/officeart/2005/8/layout/bList2"/>
    <dgm:cxn modelId="{7181FC35-750F-49F9-874E-FB5DB6DF5352}" type="presParOf" srcId="{81F3C944-3CB5-4191-956D-DE03B5D7C510}" destId="{38EB8E70-E2BA-4308-8A13-0DE4B9B77B37}" srcOrd="0" destOrd="0" presId="urn:microsoft.com/office/officeart/2005/8/layout/bList2"/>
    <dgm:cxn modelId="{6D01FE0E-C572-4100-94A0-8023C13D03E6}" type="presParOf" srcId="{81F3C944-3CB5-4191-956D-DE03B5D7C510}" destId="{9FA03F12-FAC4-4C78-8631-E230C8ECFAA3}" srcOrd="1" destOrd="0" presId="urn:microsoft.com/office/officeart/2005/8/layout/bList2"/>
    <dgm:cxn modelId="{BF394895-A3DC-4318-864F-E269554E3518}" type="presParOf" srcId="{81F3C944-3CB5-4191-956D-DE03B5D7C510}" destId="{98F5D941-8FB7-43C7-84E7-FEF83AD9C403}" srcOrd="2" destOrd="0" presId="urn:microsoft.com/office/officeart/2005/8/layout/bList2"/>
    <dgm:cxn modelId="{3EC23115-F4FA-42CD-91DE-EB0F54E2699B}" type="presParOf" srcId="{81F3C944-3CB5-4191-956D-DE03B5D7C510}" destId="{457882C2-F5B9-420A-B2BF-CAB0CCE27F33}" srcOrd="3" destOrd="0" presId="urn:microsoft.com/office/officeart/2005/8/layout/bList2"/>
    <dgm:cxn modelId="{340EB062-20E9-48C5-8F32-44E6943826E2}" type="presParOf" srcId="{4202CE44-B5E9-433A-98BA-D20D2FD3B272}" destId="{64512FA4-089B-4C42-9CB3-D6BF2FBB8B7C}" srcOrd="1" destOrd="0" presId="urn:microsoft.com/office/officeart/2005/8/layout/bList2"/>
    <dgm:cxn modelId="{DE38953B-D5E4-4985-91F7-0F9C63D8F860}" type="presParOf" srcId="{4202CE44-B5E9-433A-98BA-D20D2FD3B272}" destId="{2E91F00B-D169-4633-A96C-A379BD8DDDDE}" srcOrd="2" destOrd="0" presId="urn:microsoft.com/office/officeart/2005/8/layout/bList2"/>
    <dgm:cxn modelId="{5471718E-FC52-4524-AE10-51FB7BD2A90D}" type="presParOf" srcId="{2E91F00B-D169-4633-A96C-A379BD8DDDDE}" destId="{29194DAA-8C03-43A7-B58F-F61EE813C83A}" srcOrd="0" destOrd="0" presId="urn:microsoft.com/office/officeart/2005/8/layout/bList2"/>
    <dgm:cxn modelId="{393BEE8E-578F-4328-B342-FD0EB6006D0B}" type="presParOf" srcId="{2E91F00B-D169-4633-A96C-A379BD8DDDDE}" destId="{4E76F177-1351-4294-A3F8-4535A1080C80}" srcOrd="1" destOrd="0" presId="urn:microsoft.com/office/officeart/2005/8/layout/bList2"/>
    <dgm:cxn modelId="{877B65AB-A68B-4847-BFDD-BBDD6F15979B}" type="presParOf" srcId="{2E91F00B-D169-4633-A96C-A379BD8DDDDE}" destId="{7EEF8BC4-671D-417D-A8F1-3B19A3CA0237}" srcOrd="2" destOrd="0" presId="urn:microsoft.com/office/officeart/2005/8/layout/bList2"/>
    <dgm:cxn modelId="{02C542F5-1911-4F4F-933C-B13F1A291937}" type="presParOf" srcId="{2E91F00B-D169-4633-A96C-A379BD8DDDDE}" destId="{4A62A127-139F-437D-A4CB-78D9C61D0C48}" srcOrd="3" destOrd="0" presId="urn:microsoft.com/office/officeart/2005/8/layout/b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F40CCA4E-B625-4424-9C9A-35D8F6A22BE8}" type="doc">
      <dgm:prSet loTypeId="urn:microsoft.com/office/officeart/2011/layout/ConvergingText" loCatId="process" qsTypeId="urn:microsoft.com/office/officeart/2005/8/quickstyle/simple3" qsCatId="simple" csTypeId="urn:microsoft.com/office/officeart/2005/8/colors/accent1_2" csCatId="accent1"/>
      <dgm:spPr/>
      <dgm:t>
        <a:bodyPr/>
        <a:lstStyle/>
        <a:p>
          <a:endParaRPr lang="en-GB"/>
        </a:p>
      </dgm:t>
    </dgm:pt>
    <dgm:pt modelId="{B9333D53-6270-4DED-A754-BD93FD00FBB9}">
      <dgm:prSet/>
      <dgm:spPr/>
      <dgm:t>
        <a:bodyPr/>
        <a:lstStyle/>
        <a:p>
          <a:r>
            <a:rPr lang="en-GB"/>
            <a:t>Visualisation</a:t>
          </a:r>
        </a:p>
      </dgm:t>
    </dgm:pt>
    <dgm:pt modelId="{6F9A4485-6ED4-4FD0-9195-592A2DC76F7F}" type="parTrans" cxnId="{F18A8690-4C9D-4DE7-889D-3957E2D1FAD6}">
      <dgm:prSet/>
      <dgm:spPr/>
      <dgm:t>
        <a:bodyPr/>
        <a:lstStyle/>
        <a:p>
          <a:endParaRPr lang="en-GB"/>
        </a:p>
      </dgm:t>
    </dgm:pt>
    <dgm:pt modelId="{5860C796-B836-4E90-9501-736275F70BF7}" type="sibTrans" cxnId="{F18A8690-4C9D-4DE7-889D-3957E2D1FAD6}">
      <dgm:prSet/>
      <dgm:spPr/>
      <dgm:t>
        <a:bodyPr/>
        <a:lstStyle/>
        <a:p>
          <a:endParaRPr lang="en-GB"/>
        </a:p>
      </dgm:t>
    </dgm:pt>
    <dgm:pt modelId="{F37004FF-E9AD-47ED-8A93-A5241803FF70}">
      <dgm:prSet/>
      <dgm:spPr/>
      <dgm:t>
        <a:bodyPr/>
        <a:lstStyle/>
        <a:p>
          <a:r>
            <a:rPr lang="en-GB"/>
            <a:t>Exploratory analysis</a:t>
          </a:r>
        </a:p>
      </dgm:t>
    </dgm:pt>
    <dgm:pt modelId="{07FC6E5C-1EDF-45AE-ABDB-F2A450FE7FF0}" type="parTrans" cxnId="{AD15B557-1EF7-42FF-AD00-141D248A463C}">
      <dgm:prSet/>
      <dgm:spPr/>
      <dgm:t>
        <a:bodyPr/>
        <a:lstStyle/>
        <a:p>
          <a:endParaRPr lang="en-GB"/>
        </a:p>
      </dgm:t>
    </dgm:pt>
    <dgm:pt modelId="{9C36750A-64A3-49AE-844C-AF1F6EF0BAE0}" type="sibTrans" cxnId="{AD15B557-1EF7-42FF-AD00-141D248A463C}">
      <dgm:prSet/>
      <dgm:spPr/>
      <dgm:t>
        <a:bodyPr/>
        <a:lstStyle/>
        <a:p>
          <a:endParaRPr lang="en-GB"/>
        </a:p>
      </dgm:t>
    </dgm:pt>
    <dgm:pt modelId="{A1A89E10-0424-4481-9A98-9806EE5B1195}">
      <dgm:prSet/>
      <dgm:spPr/>
      <dgm:t>
        <a:bodyPr/>
        <a:lstStyle/>
        <a:p>
          <a:r>
            <a:rPr lang="en-GB"/>
            <a:t>Feature selection</a:t>
          </a:r>
        </a:p>
      </dgm:t>
    </dgm:pt>
    <dgm:pt modelId="{AAEE450F-84C8-47D1-9868-9C95E7B32D2A}" type="parTrans" cxnId="{54F113C6-482E-47E4-AD6D-852EA3D93AFF}">
      <dgm:prSet/>
      <dgm:spPr/>
      <dgm:t>
        <a:bodyPr/>
        <a:lstStyle/>
        <a:p>
          <a:endParaRPr lang="en-GB"/>
        </a:p>
      </dgm:t>
    </dgm:pt>
    <dgm:pt modelId="{956405BB-FA0B-46D8-94C2-E89B27C29AED}" type="sibTrans" cxnId="{54F113C6-482E-47E4-AD6D-852EA3D93AFF}">
      <dgm:prSet/>
      <dgm:spPr/>
      <dgm:t>
        <a:bodyPr/>
        <a:lstStyle/>
        <a:p>
          <a:endParaRPr lang="en-GB"/>
        </a:p>
      </dgm:t>
    </dgm:pt>
    <dgm:pt modelId="{580B496A-8E2E-4B04-AA4F-DC4B0BB639EE}">
      <dgm:prSet/>
      <dgm:spPr/>
      <dgm:t>
        <a:bodyPr/>
        <a:lstStyle/>
        <a:p>
          <a:r>
            <a:rPr lang="en-GB"/>
            <a:t>Mapping</a:t>
          </a:r>
        </a:p>
      </dgm:t>
    </dgm:pt>
    <dgm:pt modelId="{DD7A2DAA-4FFC-474B-B059-3FA28B6C4842}" type="parTrans" cxnId="{42E837B3-3511-4660-A289-5FBCC3E78FAB}">
      <dgm:prSet/>
      <dgm:spPr/>
      <dgm:t>
        <a:bodyPr/>
        <a:lstStyle/>
        <a:p>
          <a:endParaRPr lang="en-GB"/>
        </a:p>
      </dgm:t>
    </dgm:pt>
    <dgm:pt modelId="{FECAB189-E77F-4651-9806-6C6F80262F59}" type="sibTrans" cxnId="{42E837B3-3511-4660-A289-5FBCC3E78FAB}">
      <dgm:prSet/>
      <dgm:spPr/>
      <dgm:t>
        <a:bodyPr/>
        <a:lstStyle/>
        <a:p>
          <a:endParaRPr lang="en-GB"/>
        </a:p>
      </dgm:t>
    </dgm:pt>
    <dgm:pt modelId="{15B51282-DACA-40B1-9592-375530874098}" type="pres">
      <dgm:prSet presAssocID="{F40CCA4E-B625-4424-9C9A-35D8F6A22BE8}" presName="Name0" presStyleCnt="0">
        <dgm:presLayoutVars>
          <dgm:chMax/>
          <dgm:chPref val="1"/>
          <dgm:dir/>
          <dgm:animOne val="branch"/>
          <dgm:animLvl val="lvl"/>
          <dgm:resizeHandles/>
        </dgm:presLayoutVars>
      </dgm:prSet>
      <dgm:spPr/>
      <dgm:t>
        <a:bodyPr/>
        <a:lstStyle/>
        <a:p>
          <a:endParaRPr lang="en-GB"/>
        </a:p>
      </dgm:t>
    </dgm:pt>
    <dgm:pt modelId="{AC478F4E-F23F-4544-A1E5-A3EC5AF40EA4}" type="pres">
      <dgm:prSet presAssocID="{B9333D53-6270-4DED-A754-BD93FD00FBB9}" presName="composite" presStyleCnt="0"/>
      <dgm:spPr/>
    </dgm:pt>
    <dgm:pt modelId="{E21ADA20-8C7D-457E-B52E-F81F632FFE32}" type="pres">
      <dgm:prSet presAssocID="{B9333D53-6270-4DED-A754-BD93FD00FBB9}" presName="ParentAccent1" presStyleLbl="alignNode1" presStyleIdx="0" presStyleCnt="44"/>
      <dgm:spPr/>
    </dgm:pt>
    <dgm:pt modelId="{9588A5BD-8F90-41EB-98E6-A4F32C300C9C}" type="pres">
      <dgm:prSet presAssocID="{B9333D53-6270-4DED-A754-BD93FD00FBB9}" presName="ParentAccent2" presStyleLbl="alignNode1" presStyleIdx="1" presStyleCnt="44"/>
      <dgm:spPr/>
    </dgm:pt>
    <dgm:pt modelId="{9C45B165-6716-4F35-B1C0-55453AD2F527}" type="pres">
      <dgm:prSet presAssocID="{B9333D53-6270-4DED-A754-BD93FD00FBB9}" presName="ParentAccent3" presStyleLbl="alignNode1" presStyleIdx="2" presStyleCnt="44"/>
      <dgm:spPr/>
    </dgm:pt>
    <dgm:pt modelId="{70BA3404-3695-4555-AA4E-833D1ED247BE}" type="pres">
      <dgm:prSet presAssocID="{B9333D53-6270-4DED-A754-BD93FD00FBB9}" presName="ParentAccent4" presStyleLbl="alignNode1" presStyleIdx="3" presStyleCnt="44"/>
      <dgm:spPr/>
    </dgm:pt>
    <dgm:pt modelId="{EF17BD09-1C8B-4193-B3B5-BE30904EEEBB}" type="pres">
      <dgm:prSet presAssocID="{B9333D53-6270-4DED-A754-BD93FD00FBB9}" presName="ParentAccent5" presStyleLbl="alignNode1" presStyleIdx="4" presStyleCnt="44"/>
      <dgm:spPr/>
    </dgm:pt>
    <dgm:pt modelId="{CB4D33E7-4BAB-4AE2-82D3-BCDC86B08A84}" type="pres">
      <dgm:prSet presAssocID="{B9333D53-6270-4DED-A754-BD93FD00FBB9}" presName="ParentAccent6" presStyleLbl="alignNode1" presStyleIdx="5" presStyleCnt="44"/>
      <dgm:spPr/>
    </dgm:pt>
    <dgm:pt modelId="{BC0796DD-AB9F-46AC-88CA-D2E4205E39AF}" type="pres">
      <dgm:prSet presAssocID="{B9333D53-6270-4DED-A754-BD93FD00FBB9}" presName="ParentAccent7" presStyleLbl="alignNode1" presStyleIdx="6" presStyleCnt="44"/>
      <dgm:spPr/>
    </dgm:pt>
    <dgm:pt modelId="{D9B904A5-6477-44BA-B257-FCB033F4EB00}" type="pres">
      <dgm:prSet presAssocID="{B9333D53-6270-4DED-A754-BD93FD00FBB9}" presName="ParentAccent8" presStyleLbl="alignNode1" presStyleIdx="7" presStyleCnt="44"/>
      <dgm:spPr/>
    </dgm:pt>
    <dgm:pt modelId="{33D924E9-572C-4E9B-8784-55368BE552EF}" type="pres">
      <dgm:prSet presAssocID="{B9333D53-6270-4DED-A754-BD93FD00FBB9}" presName="ParentAccent9" presStyleLbl="alignNode1" presStyleIdx="8" presStyleCnt="44"/>
      <dgm:spPr/>
    </dgm:pt>
    <dgm:pt modelId="{A6178A83-14FE-4955-8B03-2E2D3BB6B7F6}" type="pres">
      <dgm:prSet presAssocID="{B9333D53-6270-4DED-A754-BD93FD00FBB9}" presName="ParentAccent10" presStyleLbl="alignNode1" presStyleIdx="9" presStyleCnt="44"/>
      <dgm:spPr/>
    </dgm:pt>
    <dgm:pt modelId="{092FE215-7286-4951-B7C2-895151CFE471}" type="pres">
      <dgm:prSet presAssocID="{B9333D53-6270-4DED-A754-BD93FD00FBB9}" presName="Parent" presStyleLbl="alignNode1" presStyleIdx="10" presStyleCnt="44">
        <dgm:presLayoutVars>
          <dgm:chMax val="5"/>
          <dgm:chPref val="3"/>
          <dgm:bulletEnabled val="1"/>
        </dgm:presLayoutVars>
      </dgm:prSet>
      <dgm:spPr/>
      <dgm:t>
        <a:bodyPr/>
        <a:lstStyle/>
        <a:p>
          <a:endParaRPr lang="en-GB"/>
        </a:p>
      </dgm:t>
    </dgm:pt>
    <dgm:pt modelId="{253E015F-BE2B-40CE-B5B1-34026A12E58E}" type="pres">
      <dgm:prSet presAssocID="{5860C796-B836-4E90-9501-736275F70BF7}" presName="sibTrans" presStyleCnt="0"/>
      <dgm:spPr/>
    </dgm:pt>
    <dgm:pt modelId="{7254C23E-BB41-45BA-A4D3-37E9C7AE659C}" type="pres">
      <dgm:prSet presAssocID="{F37004FF-E9AD-47ED-8A93-A5241803FF70}" presName="composite" presStyleCnt="0"/>
      <dgm:spPr/>
    </dgm:pt>
    <dgm:pt modelId="{4009FC15-EE8C-4B94-ACDB-6358CAE845AA}" type="pres">
      <dgm:prSet presAssocID="{F37004FF-E9AD-47ED-8A93-A5241803FF70}" presName="ParentAccent1" presStyleLbl="alignNode1" presStyleIdx="11" presStyleCnt="44"/>
      <dgm:spPr/>
    </dgm:pt>
    <dgm:pt modelId="{45435C0C-0A9F-4340-BE85-9FA15A7A3D03}" type="pres">
      <dgm:prSet presAssocID="{F37004FF-E9AD-47ED-8A93-A5241803FF70}" presName="ParentAccent2" presStyleLbl="alignNode1" presStyleIdx="12" presStyleCnt="44"/>
      <dgm:spPr/>
    </dgm:pt>
    <dgm:pt modelId="{B091F3F8-3E3B-4817-98FF-2FCD35C37239}" type="pres">
      <dgm:prSet presAssocID="{F37004FF-E9AD-47ED-8A93-A5241803FF70}" presName="ParentAccent3" presStyleLbl="alignNode1" presStyleIdx="13" presStyleCnt="44"/>
      <dgm:spPr/>
    </dgm:pt>
    <dgm:pt modelId="{6177CB0F-A1F1-4497-B554-118F769BC540}" type="pres">
      <dgm:prSet presAssocID="{F37004FF-E9AD-47ED-8A93-A5241803FF70}" presName="ParentAccent4" presStyleLbl="alignNode1" presStyleIdx="14" presStyleCnt="44"/>
      <dgm:spPr/>
    </dgm:pt>
    <dgm:pt modelId="{04D19D44-F48C-4798-8591-EC1CE98915C2}" type="pres">
      <dgm:prSet presAssocID="{F37004FF-E9AD-47ED-8A93-A5241803FF70}" presName="ParentAccent5" presStyleLbl="alignNode1" presStyleIdx="15" presStyleCnt="44"/>
      <dgm:spPr/>
    </dgm:pt>
    <dgm:pt modelId="{08F4DC8C-1F22-4049-A25A-43E493CB8D9F}" type="pres">
      <dgm:prSet presAssocID="{F37004FF-E9AD-47ED-8A93-A5241803FF70}" presName="ParentAccent6" presStyleLbl="alignNode1" presStyleIdx="16" presStyleCnt="44"/>
      <dgm:spPr/>
    </dgm:pt>
    <dgm:pt modelId="{3EFB9D87-84E3-4662-9703-590BA5E2E502}" type="pres">
      <dgm:prSet presAssocID="{F37004FF-E9AD-47ED-8A93-A5241803FF70}" presName="ParentAccent7" presStyleLbl="alignNode1" presStyleIdx="17" presStyleCnt="44"/>
      <dgm:spPr/>
    </dgm:pt>
    <dgm:pt modelId="{1D4664A5-2324-46E7-8ABF-E6CAE465791D}" type="pres">
      <dgm:prSet presAssocID="{F37004FF-E9AD-47ED-8A93-A5241803FF70}" presName="ParentAccent8" presStyleLbl="alignNode1" presStyleIdx="18" presStyleCnt="44"/>
      <dgm:spPr/>
    </dgm:pt>
    <dgm:pt modelId="{A70C770A-D114-4BA3-9370-69B368BD720C}" type="pres">
      <dgm:prSet presAssocID="{F37004FF-E9AD-47ED-8A93-A5241803FF70}" presName="ParentAccent9" presStyleLbl="alignNode1" presStyleIdx="19" presStyleCnt="44"/>
      <dgm:spPr/>
    </dgm:pt>
    <dgm:pt modelId="{9948CBA7-399F-4894-B12E-27B7DD0B9531}" type="pres">
      <dgm:prSet presAssocID="{F37004FF-E9AD-47ED-8A93-A5241803FF70}" presName="ParentAccent10" presStyleLbl="alignNode1" presStyleIdx="20" presStyleCnt="44"/>
      <dgm:spPr/>
    </dgm:pt>
    <dgm:pt modelId="{4B17BE6C-3B3B-46F1-B7CF-5B89FFEDCCD4}" type="pres">
      <dgm:prSet presAssocID="{F37004FF-E9AD-47ED-8A93-A5241803FF70}" presName="Parent" presStyleLbl="alignNode1" presStyleIdx="21" presStyleCnt="44">
        <dgm:presLayoutVars>
          <dgm:chMax val="5"/>
          <dgm:chPref val="3"/>
          <dgm:bulletEnabled val="1"/>
        </dgm:presLayoutVars>
      </dgm:prSet>
      <dgm:spPr/>
      <dgm:t>
        <a:bodyPr/>
        <a:lstStyle/>
        <a:p>
          <a:endParaRPr lang="en-GB"/>
        </a:p>
      </dgm:t>
    </dgm:pt>
    <dgm:pt modelId="{384D34C4-9241-411C-AAFE-24CF95AEB0E4}" type="pres">
      <dgm:prSet presAssocID="{9C36750A-64A3-49AE-844C-AF1F6EF0BAE0}" presName="sibTrans" presStyleCnt="0"/>
      <dgm:spPr/>
    </dgm:pt>
    <dgm:pt modelId="{5F71162B-A316-4983-A559-E564FD55BB37}" type="pres">
      <dgm:prSet presAssocID="{A1A89E10-0424-4481-9A98-9806EE5B1195}" presName="composite" presStyleCnt="0"/>
      <dgm:spPr/>
    </dgm:pt>
    <dgm:pt modelId="{1471D948-70D4-481D-BBC9-853D3FE42E8F}" type="pres">
      <dgm:prSet presAssocID="{A1A89E10-0424-4481-9A98-9806EE5B1195}" presName="ParentAccent1" presStyleLbl="alignNode1" presStyleIdx="22" presStyleCnt="44"/>
      <dgm:spPr/>
    </dgm:pt>
    <dgm:pt modelId="{15E79BF4-772B-4E91-8E86-2B02C5ADA1BC}" type="pres">
      <dgm:prSet presAssocID="{A1A89E10-0424-4481-9A98-9806EE5B1195}" presName="ParentAccent2" presStyleLbl="alignNode1" presStyleIdx="23" presStyleCnt="44"/>
      <dgm:spPr/>
    </dgm:pt>
    <dgm:pt modelId="{2AB8A924-8C93-45DC-A76B-825D4070CF5B}" type="pres">
      <dgm:prSet presAssocID="{A1A89E10-0424-4481-9A98-9806EE5B1195}" presName="ParentAccent3" presStyleLbl="alignNode1" presStyleIdx="24" presStyleCnt="44"/>
      <dgm:spPr/>
    </dgm:pt>
    <dgm:pt modelId="{F40829B4-0F65-4BB3-88FC-A2FB7428E044}" type="pres">
      <dgm:prSet presAssocID="{A1A89E10-0424-4481-9A98-9806EE5B1195}" presName="ParentAccent4" presStyleLbl="alignNode1" presStyleIdx="25" presStyleCnt="44"/>
      <dgm:spPr/>
    </dgm:pt>
    <dgm:pt modelId="{05FC3649-E43A-4CB8-A5A9-06A8EB22C265}" type="pres">
      <dgm:prSet presAssocID="{A1A89E10-0424-4481-9A98-9806EE5B1195}" presName="ParentAccent5" presStyleLbl="alignNode1" presStyleIdx="26" presStyleCnt="44"/>
      <dgm:spPr/>
    </dgm:pt>
    <dgm:pt modelId="{E719E940-F5B1-4CC0-94FF-C8DCFFB535E4}" type="pres">
      <dgm:prSet presAssocID="{A1A89E10-0424-4481-9A98-9806EE5B1195}" presName="ParentAccent6" presStyleLbl="alignNode1" presStyleIdx="27" presStyleCnt="44"/>
      <dgm:spPr/>
    </dgm:pt>
    <dgm:pt modelId="{D371C292-1ACB-417E-8AB5-5CC05DDCE2FF}" type="pres">
      <dgm:prSet presAssocID="{A1A89E10-0424-4481-9A98-9806EE5B1195}" presName="ParentAccent7" presStyleLbl="alignNode1" presStyleIdx="28" presStyleCnt="44"/>
      <dgm:spPr/>
    </dgm:pt>
    <dgm:pt modelId="{FBCBF0B0-FC80-4A75-8297-91D1B03AC239}" type="pres">
      <dgm:prSet presAssocID="{A1A89E10-0424-4481-9A98-9806EE5B1195}" presName="ParentAccent8" presStyleLbl="alignNode1" presStyleIdx="29" presStyleCnt="44"/>
      <dgm:spPr/>
    </dgm:pt>
    <dgm:pt modelId="{2D97FEE2-F77F-4DDA-B0A9-96756E0C2D1B}" type="pres">
      <dgm:prSet presAssocID="{A1A89E10-0424-4481-9A98-9806EE5B1195}" presName="ParentAccent9" presStyleLbl="alignNode1" presStyleIdx="30" presStyleCnt="44"/>
      <dgm:spPr/>
    </dgm:pt>
    <dgm:pt modelId="{3A26323D-3280-4397-A151-F71D3EC94968}" type="pres">
      <dgm:prSet presAssocID="{A1A89E10-0424-4481-9A98-9806EE5B1195}" presName="ParentAccent10" presStyleLbl="alignNode1" presStyleIdx="31" presStyleCnt="44"/>
      <dgm:spPr/>
    </dgm:pt>
    <dgm:pt modelId="{C46B9B9C-7243-4FD3-B656-ED6BD6307B74}" type="pres">
      <dgm:prSet presAssocID="{A1A89E10-0424-4481-9A98-9806EE5B1195}" presName="Parent" presStyleLbl="alignNode1" presStyleIdx="32" presStyleCnt="44">
        <dgm:presLayoutVars>
          <dgm:chMax val="5"/>
          <dgm:chPref val="3"/>
          <dgm:bulletEnabled val="1"/>
        </dgm:presLayoutVars>
      </dgm:prSet>
      <dgm:spPr/>
      <dgm:t>
        <a:bodyPr/>
        <a:lstStyle/>
        <a:p>
          <a:endParaRPr lang="en-GB"/>
        </a:p>
      </dgm:t>
    </dgm:pt>
    <dgm:pt modelId="{E56B884F-642D-4CA9-A0EF-0FA4710ACBF7}" type="pres">
      <dgm:prSet presAssocID="{956405BB-FA0B-46D8-94C2-E89B27C29AED}" presName="sibTrans" presStyleCnt="0"/>
      <dgm:spPr/>
    </dgm:pt>
    <dgm:pt modelId="{DB6C3FC5-65FE-4BA3-880E-336A37B7B76A}" type="pres">
      <dgm:prSet presAssocID="{580B496A-8E2E-4B04-AA4F-DC4B0BB639EE}" presName="composite" presStyleCnt="0"/>
      <dgm:spPr/>
    </dgm:pt>
    <dgm:pt modelId="{88C6292C-2374-43CB-8E70-FD2A1BCC9363}" type="pres">
      <dgm:prSet presAssocID="{580B496A-8E2E-4B04-AA4F-DC4B0BB639EE}" presName="ParentAccent1" presStyleLbl="alignNode1" presStyleIdx="33" presStyleCnt="44"/>
      <dgm:spPr/>
    </dgm:pt>
    <dgm:pt modelId="{9727BDCE-890B-4E75-91DB-57B502191ED8}" type="pres">
      <dgm:prSet presAssocID="{580B496A-8E2E-4B04-AA4F-DC4B0BB639EE}" presName="ParentAccent2" presStyleLbl="alignNode1" presStyleIdx="34" presStyleCnt="44"/>
      <dgm:spPr/>
    </dgm:pt>
    <dgm:pt modelId="{A51AD04D-0F2F-4FE6-A7B3-45F12C82372D}" type="pres">
      <dgm:prSet presAssocID="{580B496A-8E2E-4B04-AA4F-DC4B0BB639EE}" presName="ParentAccent3" presStyleLbl="alignNode1" presStyleIdx="35" presStyleCnt="44"/>
      <dgm:spPr/>
    </dgm:pt>
    <dgm:pt modelId="{520B08DA-1532-485F-978F-EB937A330088}" type="pres">
      <dgm:prSet presAssocID="{580B496A-8E2E-4B04-AA4F-DC4B0BB639EE}" presName="ParentAccent4" presStyleLbl="alignNode1" presStyleIdx="36" presStyleCnt="44"/>
      <dgm:spPr/>
    </dgm:pt>
    <dgm:pt modelId="{E75DB01A-3385-44C4-9CAD-441616DE4342}" type="pres">
      <dgm:prSet presAssocID="{580B496A-8E2E-4B04-AA4F-DC4B0BB639EE}" presName="ParentAccent5" presStyleLbl="alignNode1" presStyleIdx="37" presStyleCnt="44"/>
      <dgm:spPr/>
    </dgm:pt>
    <dgm:pt modelId="{2F226005-7132-4323-96DA-955F9482C610}" type="pres">
      <dgm:prSet presAssocID="{580B496A-8E2E-4B04-AA4F-DC4B0BB639EE}" presName="ParentAccent6" presStyleLbl="alignNode1" presStyleIdx="38" presStyleCnt="44"/>
      <dgm:spPr/>
    </dgm:pt>
    <dgm:pt modelId="{EC714596-04F5-4987-82A2-B1E8DE307A4D}" type="pres">
      <dgm:prSet presAssocID="{580B496A-8E2E-4B04-AA4F-DC4B0BB639EE}" presName="ParentAccent7" presStyleLbl="alignNode1" presStyleIdx="39" presStyleCnt="44"/>
      <dgm:spPr/>
    </dgm:pt>
    <dgm:pt modelId="{9DD3472A-412A-485A-8A1D-29843755DA7C}" type="pres">
      <dgm:prSet presAssocID="{580B496A-8E2E-4B04-AA4F-DC4B0BB639EE}" presName="ParentAccent8" presStyleLbl="alignNode1" presStyleIdx="40" presStyleCnt="44"/>
      <dgm:spPr/>
    </dgm:pt>
    <dgm:pt modelId="{20FA1D42-32A1-4300-B2D7-FE791F14E8BC}" type="pres">
      <dgm:prSet presAssocID="{580B496A-8E2E-4B04-AA4F-DC4B0BB639EE}" presName="ParentAccent9" presStyleLbl="alignNode1" presStyleIdx="41" presStyleCnt="44"/>
      <dgm:spPr/>
    </dgm:pt>
    <dgm:pt modelId="{07A56857-E3A9-478E-B874-21818916BE2E}" type="pres">
      <dgm:prSet presAssocID="{580B496A-8E2E-4B04-AA4F-DC4B0BB639EE}" presName="ParentAccent10" presStyleLbl="alignNode1" presStyleIdx="42" presStyleCnt="44"/>
      <dgm:spPr/>
    </dgm:pt>
    <dgm:pt modelId="{0B11D410-C70A-4A3B-B6B2-19D09896763B}" type="pres">
      <dgm:prSet presAssocID="{580B496A-8E2E-4B04-AA4F-DC4B0BB639EE}" presName="Parent" presStyleLbl="alignNode1" presStyleIdx="43" presStyleCnt="44">
        <dgm:presLayoutVars>
          <dgm:chMax val="5"/>
          <dgm:chPref val="3"/>
          <dgm:bulletEnabled val="1"/>
        </dgm:presLayoutVars>
      </dgm:prSet>
      <dgm:spPr/>
      <dgm:t>
        <a:bodyPr/>
        <a:lstStyle/>
        <a:p>
          <a:endParaRPr lang="en-GB"/>
        </a:p>
      </dgm:t>
    </dgm:pt>
  </dgm:ptLst>
  <dgm:cxnLst>
    <dgm:cxn modelId="{AD15B557-1EF7-42FF-AD00-141D248A463C}" srcId="{F40CCA4E-B625-4424-9C9A-35D8F6A22BE8}" destId="{F37004FF-E9AD-47ED-8A93-A5241803FF70}" srcOrd="1" destOrd="0" parTransId="{07FC6E5C-1EDF-45AE-ABDB-F2A450FE7FF0}" sibTransId="{9C36750A-64A3-49AE-844C-AF1F6EF0BAE0}"/>
    <dgm:cxn modelId="{54F113C6-482E-47E4-AD6D-852EA3D93AFF}" srcId="{F40CCA4E-B625-4424-9C9A-35D8F6A22BE8}" destId="{A1A89E10-0424-4481-9A98-9806EE5B1195}" srcOrd="2" destOrd="0" parTransId="{AAEE450F-84C8-47D1-9868-9C95E7B32D2A}" sibTransId="{956405BB-FA0B-46D8-94C2-E89B27C29AED}"/>
    <dgm:cxn modelId="{937967CA-23AF-4A4A-B6F0-3E9B73D542DF}" type="presOf" srcId="{F40CCA4E-B625-4424-9C9A-35D8F6A22BE8}" destId="{15B51282-DACA-40B1-9592-375530874098}" srcOrd="0" destOrd="0" presId="urn:microsoft.com/office/officeart/2011/layout/ConvergingText"/>
    <dgm:cxn modelId="{CDE86358-BD65-4DB9-881C-859D21865A59}" type="presOf" srcId="{580B496A-8E2E-4B04-AA4F-DC4B0BB639EE}" destId="{0B11D410-C70A-4A3B-B6B2-19D09896763B}" srcOrd="0" destOrd="0" presId="urn:microsoft.com/office/officeart/2011/layout/ConvergingText"/>
    <dgm:cxn modelId="{42E837B3-3511-4660-A289-5FBCC3E78FAB}" srcId="{F40CCA4E-B625-4424-9C9A-35D8F6A22BE8}" destId="{580B496A-8E2E-4B04-AA4F-DC4B0BB639EE}" srcOrd="3" destOrd="0" parTransId="{DD7A2DAA-4FFC-474B-B059-3FA28B6C4842}" sibTransId="{FECAB189-E77F-4651-9806-6C6F80262F59}"/>
    <dgm:cxn modelId="{862E3DED-7C91-4F21-90B4-4AACB4576674}" type="presOf" srcId="{A1A89E10-0424-4481-9A98-9806EE5B1195}" destId="{C46B9B9C-7243-4FD3-B656-ED6BD6307B74}" srcOrd="0" destOrd="0" presId="urn:microsoft.com/office/officeart/2011/layout/ConvergingText"/>
    <dgm:cxn modelId="{61EDF621-0AE8-4785-9593-A53FF03BC44F}" type="presOf" srcId="{B9333D53-6270-4DED-A754-BD93FD00FBB9}" destId="{092FE215-7286-4951-B7C2-895151CFE471}" srcOrd="0" destOrd="0" presId="urn:microsoft.com/office/officeart/2011/layout/ConvergingText"/>
    <dgm:cxn modelId="{A1F4A3A6-349B-476A-B091-4B9A1776271F}" type="presOf" srcId="{F37004FF-E9AD-47ED-8A93-A5241803FF70}" destId="{4B17BE6C-3B3B-46F1-B7CF-5B89FFEDCCD4}" srcOrd="0" destOrd="0" presId="urn:microsoft.com/office/officeart/2011/layout/ConvergingText"/>
    <dgm:cxn modelId="{F18A8690-4C9D-4DE7-889D-3957E2D1FAD6}" srcId="{F40CCA4E-B625-4424-9C9A-35D8F6A22BE8}" destId="{B9333D53-6270-4DED-A754-BD93FD00FBB9}" srcOrd="0" destOrd="0" parTransId="{6F9A4485-6ED4-4FD0-9195-592A2DC76F7F}" sibTransId="{5860C796-B836-4E90-9501-736275F70BF7}"/>
    <dgm:cxn modelId="{48FFC0B0-1826-4E62-AA8F-A5A6C4982EFA}" type="presParOf" srcId="{15B51282-DACA-40B1-9592-375530874098}" destId="{AC478F4E-F23F-4544-A1E5-A3EC5AF40EA4}" srcOrd="0" destOrd="0" presId="urn:microsoft.com/office/officeart/2011/layout/ConvergingText"/>
    <dgm:cxn modelId="{82217E6C-04E6-4C81-9119-B78106CB8103}" type="presParOf" srcId="{AC478F4E-F23F-4544-A1E5-A3EC5AF40EA4}" destId="{E21ADA20-8C7D-457E-B52E-F81F632FFE32}" srcOrd="0" destOrd="0" presId="urn:microsoft.com/office/officeart/2011/layout/ConvergingText"/>
    <dgm:cxn modelId="{2B19B230-A328-43D9-A9E5-444E1F286B3B}" type="presParOf" srcId="{AC478F4E-F23F-4544-A1E5-A3EC5AF40EA4}" destId="{9588A5BD-8F90-41EB-98E6-A4F32C300C9C}" srcOrd="1" destOrd="0" presId="urn:microsoft.com/office/officeart/2011/layout/ConvergingText"/>
    <dgm:cxn modelId="{4A72AC41-A478-448E-9F64-AF5A05A315CD}" type="presParOf" srcId="{AC478F4E-F23F-4544-A1E5-A3EC5AF40EA4}" destId="{9C45B165-6716-4F35-B1C0-55453AD2F527}" srcOrd="2" destOrd="0" presId="urn:microsoft.com/office/officeart/2011/layout/ConvergingText"/>
    <dgm:cxn modelId="{CB4FC067-C2DF-4859-9600-12D597886D4C}" type="presParOf" srcId="{AC478F4E-F23F-4544-A1E5-A3EC5AF40EA4}" destId="{70BA3404-3695-4555-AA4E-833D1ED247BE}" srcOrd="3" destOrd="0" presId="urn:microsoft.com/office/officeart/2011/layout/ConvergingText"/>
    <dgm:cxn modelId="{1D587DAE-4BC9-41CE-B9F4-31A5A7F8DFC7}" type="presParOf" srcId="{AC478F4E-F23F-4544-A1E5-A3EC5AF40EA4}" destId="{EF17BD09-1C8B-4193-B3B5-BE30904EEEBB}" srcOrd="4" destOrd="0" presId="urn:microsoft.com/office/officeart/2011/layout/ConvergingText"/>
    <dgm:cxn modelId="{5BE46EFE-00F1-4CB2-B2A5-E87F498F479F}" type="presParOf" srcId="{AC478F4E-F23F-4544-A1E5-A3EC5AF40EA4}" destId="{CB4D33E7-4BAB-4AE2-82D3-BCDC86B08A84}" srcOrd="5" destOrd="0" presId="urn:microsoft.com/office/officeart/2011/layout/ConvergingText"/>
    <dgm:cxn modelId="{AD4F8EFC-7723-44ED-8355-0AF6B09A0314}" type="presParOf" srcId="{AC478F4E-F23F-4544-A1E5-A3EC5AF40EA4}" destId="{BC0796DD-AB9F-46AC-88CA-D2E4205E39AF}" srcOrd="6" destOrd="0" presId="urn:microsoft.com/office/officeart/2011/layout/ConvergingText"/>
    <dgm:cxn modelId="{A65F198A-69B2-47D2-9901-3AFCF2010FAC}" type="presParOf" srcId="{AC478F4E-F23F-4544-A1E5-A3EC5AF40EA4}" destId="{D9B904A5-6477-44BA-B257-FCB033F4EB00}" srcOrd="7" destOrd="0" presId="urn:microsoft.com/office/officeart/2011/layout/ConvergingText"/>
    <dgm:cxn modelId="{791813DF-D362-4B1E-91F7-C86E69313B63}" type="presParOf" srcId="{AC478F4E-F23F-4544-A1E5-A3EC5AF40EA4}" destId="{33D924E9-572C-4E9B-8784-55368BE552EF}" srcOrd="8" destOrd="0" presId="urn:microsoft.com/office/officeart/2011/layout/ConvergingText"/>
    <dgm:cxn modelId="{8FE1E6BA-4B26-4357-835A-B8F3F3C1549B}" type="presParOf" srcId="{AC478F4E-F23F-4544-A1E5-A3EC5AF40EA4}" destId="{A6178A83-14FE-4955-8B03-2E2D3BB6B7F6}" srcOrd="9" destOrd="0" presId="urn:microsoft.com/office/officeart/2011/layout/ConvergingText"/>
    <dgm:cxn modelId="{0E860F81-01E3-4E0C-8F9A-185AE5B65CFF}" type="presParOf" srcId="{AC478F4E-F23F-4544-A1E5-A3EC5AF40EA4}" destId="{092FE215-7286-4951-B7C2-895151CFE471}" srcOrd="10" destOrd="0" presId="urn:microsoft.com/office/officeart/2011/layout/ConvergingText"/>
    <dgm:cxn modelId="{9203F958-0DBA-48DA-BFE4-D09549903F4D}" type="presParOf" srcId="{15B51282-DACA-40B1-9592-375530874098}" destId="{253E015F-BE2B-40CE-B5B1-34026A12E58E}" srcOrd="1" destOrd="0" presId="urn:microsoft.com/office/officeart/2011/layout/ConvergingText"/>
    <dgm:cxn modelId="{8D682BF1-D74D-4E97-BBD5-EF602DA8A3BC}" type="presParOf" srcId="{15B51282-DACA-40B1-9592-375530874098}" destId="{7254C23E-BB41-45BA-A4D3-37E9C7AE659C}" srcOrd="2" destOrd="0" presId="urn:microsoft.com/office/officeart/2011/layout/ConvergingText"/>
    <dgm:cxn modelId="{EF496F8E-BFC3-41BA-A6A3-9BF345161A33}" type="presParOf" srcId="{7254C23E-BB41-45BA-A4D3-37E9C7AE659C}" destId="{4009FC15-EE8C-4B94-ACDB-6358CAE845AA}" srcOrd="0" destOrd="0" presId="urn:microsoft.com/office/officeart/2011/layout/ConvergingText"/>
    <dgm:cxn modelId="{8FEE782C-5FF4-401C-9753-3638B7A08C1B}" type="presParOf" srcId="{7254C23E-BB41-45BA-A4D3-37E9C7AE659C}" destId="{45435C0C-0A9F-4340-BE85-9FA15A7A3D03}" srcOrd="1" destOrd="0" presId="urn:microsoft.com/office/officeart/2011/layout/ConvergingText"/>
    <dgm:cxn modelId="{DA1437E0-E238-40B1-B909-1BF3BF37F102}" type="presParOf" srcId="{7254C23E-BB41-45BA-A4D3-37E9C7AE659C}" destId="{B091F3F8-3E3B-4817-98FF-2FCD35C37239}" srcOrd="2" destOrd="0" presId="urn:microsoft.com/office/officeart/2011/layout/ConvergingText"/>
    <dgm:cxn modelId="{A6C952D2-C09D-4142-94B5-F6CAA54E21CF}" type="presParOf" srcId="{7254C23E-BB41-45BA-A4D3-37E9C7AE659C}" destId="{6177CB0F-A1F1-4497-B554-118F769BC540}" srcOrd="3" destOrd="0" presId="urn:microsoft.com/office/officeart/2011/layout/ConvergingText"/>
    <dgm:cxn modelId="{64597B46-7060-4CD3-AF2B-E5D7E0932E78}" type="presParOf" srcId="{7254C23E-BB41-45BA-A4D3-37E9C7AE659C}" destId="{04D19D44-F48C-4798-8591-EC1CE98915C2}" srcOrd="4" destOrd="0" presId="urn:microsoft.com/office/officeart/2011/layout/ConvergingText"/>
    <dgm:cxn modelId="{2DA4B25D-CE65-49AF-99F8-CA8F14C12385}" type="presParOf" srcId="{7254C23E-BB41-45BA-A4D3-37E9C7AE659C}" destId="{08F4DC8C-1F22-4049-A25A-43E493CB8D9F}" srcOrd="5" destOrd="0" presId="urn:microsoft.com/office/officeart/2011/layout/ConvergingText"/>
    <dgm:cxn modelId="{EF06B5FE-E794-4E8D-859A-CD205A2DF328}" type="presParOf" srcId="{7254C23E-BB41-45BA-A4D3-37E9C7AE659C}" destId="{3EFB9D87-84E3-4662-9703-590BA5E2E502}" srcOrd="6" destOrd="0" presId="urn:microsoft.com/office/officeart/2011/layout/ConvergingText"/>
    <dgm:cxn modelId="{D6539C4D-F061-4A03-AA9D-5C26360676EB}" type="presParOf" srcId="{7254C23E-BB41-45BA-A4D3-37E9C7AE659C}" destId="{1D4664A5-2324-46E7-8ABF-E6CAE465791D}" srcOrd="7" destOrd="0" presId="urn:microsoft.com/office/officeart/2011/layout/ConvergingText"/>
    <dgm:cxn modelId="{F6E7FD76-E5AA-4A54-906D-091DC2EDF037}" type="presParOf" srcId="{7254C23E-BB41-45BA-A4D3-37E9C7AE659C}" destId="{A70C770A-D114-4BA3-9370-69B368BD720C}" srcOrd="8" destOrd="0" presId="urn:microsoft.com/office/officeart/2011/layout/ConvergingText"/>
    <dgm:cxn modelId="{48C627BE-B1C2-46E9-BA12-2676847A6E44}" type="presParOf" srcId="{7254C23E-BB41-45BA-A4D3-37E9C7AE659C}" destId="{9948CBA7-399F-4894-B12E-27B7DD0B9531}" srcOrd="9" destOrd="0" presId="urn:microsoft.com/office/officeart/2011/layout/ConvergingText"/>
    <dgm:cxn modelId="{EED0ADB0-5851-4404-B15E-57DE21C7B0A2}" type="presParOf" srcId="{7254C23E-BB41-45BA-A4D3-37E9C7AE659C}" destId="{4B17BE6C-3B3B-46F1-B7CF-5B89FFEDCCD4}" srcOrd="10" destOrd="0" presId="urn:microsoft.com/office/officeart/2011/layout/ConvergingText"/>
    <dgm:cxn modelId="{EA2CBD73-D079-4422-B879-59DED264A31C}" type="presParOf" srcId="{15B51282-DACA-40B1-9592-375530874098}" destId="{384D34C4-9241-411C-AAFE-24CF95AEB0E4}" srcOrd="3" destOrd="0" presId="urn:microsoft.com/office/officeart/2011/layout/ConvergingText"/>
    <dgm:cxn modelId="{CA6C3959-2CD3-4A81-989E-C1F7B675810B}" type="presParOf" srcId="{15B51282-DACA-40B1-9592-375530874098}" destId="{5F71162B-A316-4983-A559-E564FD55BB37}" srcOrd="4" destOrd="0" presId="urn:microsoft.com/office/officeart/2011/layout/ConvergingText"/>
    <dgm:cxn modelId="{6C95E327-1521-4D24-8E1C-730D1B52FC7B}" type="presParOf" srcId="{5F71162B-A316-4983-A559-E564FD55BB37}" destId="{1471D948-70D4-481D-BBC9-853D3FE42E8F}" srcOrd="0" destOrd="0" presId="urn:microsoft.com/office/officeart/2011/layout/ConvergingText"/>
    <dgm:cxn modelId="{C58D8E0B-3FD3-42F4-8A35-D301B630471F}" type="presParOf" srcId="{5F71162B-A316-4983-A559-E564FD55BB37}" destId="{15E79BF4-772B-4E91-8E86-2B02C5ADA1BC}" srcOrd="1" destOrd="0" presId="urn:microsoft.com/office/officeart/2011/layout/ConvergingText"/>
    <dgm:cxn modelId="{06B6D55A-0D54-4DEE-959A-8C816ECF47D8}" type="presParOf" srcId="{5F71162B-A316-4983-A559-E564FD55BB37}" destId="{2AB8A924-8C93-45DC-A76B-825D4070CF5B}" srcOrd="2" destOrd="0" presId="urn:microsoft.com/office/officeart/2011/layout/ConvergingText"/>
    <dgm:cxn modelId="{15B714BF-F705-4A4C-9A19-FCAC65637BBF}" type="presParOf" srcId="{5F71162B-A316-4983-A559-E564FD55BB37}" destId="{F40829B4-0F65-4BB3-88FC-A2FB7428E044}" srcOrd="3" destOrd="0" presId="urn:microsoft.com/office/officeart/2011/layout/ConvergingText"/>
    <dgm:cxn modelId="{8971EE53-B193-416B-8F1E-C51F86F4C000}" type="presParOf" srcId="{5F71162B-A316-4983-A559-E564FD55BB37}" destId="{05FC3649-E43A-4CB8-A5A9-06A8EB22C265}" srcOrd="4" destOrd="0" presId="urn:microsoft.com/office/officeart/2011/layout/ConvergingText"/>
    <dgm:cxn modelId="{EBE8A77C-5316-4A22-996A-7C07225BDA3B}" type="presParOf" srcId="{5F71162B-A316-4983-A559-E564FD55BB37}" destId="{E719E940-F5B1-4CC0-94FF-C8DCFFB535E4}" srcOrd="5" destOrd="0" presId="urn:microsoft.com/office/officeart/2011/layout/ConvergingText"/>
    <dgm:cxn modelId="{06096A1A-26CA-4EB1-A68F-E6973CBE8B23}" type="presParOf" srcId="{5F71162B-A316-4983-A559-E564FD55BB37}" destId="{D371C292-1ACB-417E-8AB5-5CC05DDCE2FF}" srcOrd="6" destOrd="0" presId="urn:microsoft.com/office/officeart/2011/layout/ConvergingText"/>
    <dgm:cxn modelId="{C462CEFA-20E0-4092-AC8A-2297CC965336}" type="presParOf" srcId="{5F71162B-A316-4983-A559-E564FD55BB37}" destId="{FBCBF0B0-FC80-4A75-8297-91D1B03AC239}" srcOrd="7" destOrd="0" presId="urn:microsoft.com/office/officeart/2011/layout/ConvergingText"/>
    <dgm:cxn modelId="{73EDB94A-15B6-4AE9-98B9-E246C62AEB08}" type="presParOf" srcId="{5F71162B-A316-4983-A559-E564FD55BB37}" destId="{2D97FEE2-F77F-4DDA-B0A9-96756E0C2D1B}" srcOrd="8" destOrd="0" presId="urn:microsoft.com/office/officeart/2011/layout/ConvergingText"/>
    <dgm:cxn modelId="{97CF40AE-4740-435B-9065-65D7819D7AF8}" type="presParOf" srcId="{5F71162B-A316-4983-A559-E564FD55BB37}" destId="{3A26323D-3280-4397-A151-F71D3EC94968}" srcOrd="9" destOrd="0" presId="urn:microsoft.com/office/officeart/2011/layout/ConvergingText"/>
    <dgm:cxn modelId="{2AA0B56D-B84C-474B-850C-FEB83DB59F75}" type="presParOf" srcId="{5F71162B-A316-4983-A559-E564FD55BB37}" destId="{C46B9B9C-7243-4FD3-B656-ED6BD6307B74}" srcOrd="10" destOrd="0" presId="urn:microsoft.com/office/officeart/2011/layout/ConvergingText"/>
    <dgm:cxn modelId="{96A575E3-48F0-460E-85B2-27BA2E321AF8}" type="presParOf" srcId="{15B51282-DACA-40B1-9592-375530874098}" destId="{E56B884F-642D-4CA9-A0EF-0FA4710ACBF7}" srcOrd="5" destOrd="0" presId="urn:microsoft.com/office/officeart/2011/layout/ConvergingText"/>
    <dgm:cxn modelId="{229A98D8-240A-4274-984C-A94A160569EF}" type="presParOf" srcId="{15B51282-DACA-40B1-9592-375530874098}" destId="{DB6C3FC5-65FE-4BA3-880E-336A37B7B76A}" srcOrd="6" destOrd="0" presId="urn:microsoft.com/office/officeart/2011/layout/ConvergingText"/>
    <dgm:cxn modelId="{F97860D6-C2A0-4D01-A7B2-249192584CC4}" type="presParOf" srcId="{DB6C3FC5-65FE-4BA3-880E-336A37B7B76A}" destId="{88C6292C-2374-43CB-8E70-FD2A1BCC9363}" srcOrd="0" destOrd="0" presId="urn:microsoft.com/office/officeart/2011/layout/ConvergingText"/>
    <dgm:cxn modelId="{0E06CA19-7415-474E-9B88-E863C9DDFA30}" type="presParOf" srcId="{DB6C3FC5-65FE-4BA3-880E-336A37B7B76A}" destId="{9727BDCE-890B-4E75-91DB-57B502191ED8}" srcOrd="1" destOrd="0" presId="urn:microsoft.com/office/officeart/2011/layout/ConvergingText"/>
    <dgm:cxn modelId="{E4134D57-C429-4AE7-B53C-6BB759763C6C}" type="presParOf" srcId="{DB6C3FC5-65FE-4BA3-880E-336A37B7B76A}" destId="{A51AD04D-0F2F-4FE6-A7B3-45F12C82372D}" srcOrd="2" destOrd="0" presId="urn:microsoft.com/office/officeart/2011/layout/ConvergingText"/>
    <dgm:cxn modelId="{DD6D7EA6-E752-485D-9901-D504DD44C537}" type="presParOf" srcId="{DB6C3FC5-65FE-4BA3-880E-336A37B7B76A}" destId="{520B08DA-1532-485F-978F-EB937A330088}" srcOrd="3" destOrd="0" presId="urn:microsoft.com/office/officeart/2011/layout/ConvergingText"/>
    <dgm:cxn modelId="{FDF5C2A0-F7A5-4EF5-AB16-0BD223236748}" type="presParOf" srcId="{DB6C3FC5-65FE-4BA3-880E-336A37B7B76A}" destId="{E75DB01A-3385-44C4-9CAD-441616DE4342}" srcOrd="4" destOrd="0" presId="urn:microsoft.com/office/officeart/2011/layout/ConvergingText"/>
    <dgm:cxn modelId="{2C6843FF-01B0-4933-A528-815169834550}" type="presParOf" srcId="{DB6C3FC5-65FE-4BA3-880E-336A37B7B76A}" destId="{2F226005-7132-4323-96DA-955F9482C610}" srcOrd="5" destOrd="0" presId="urn:microsoft.com/office/officeart/2011/layout/ConvergingText"/>
    <dgm:cxn modelId="{B14A957E-210E-45C5-8B25-36554A40845C}" type="presParOf" srcId="{DB6C3FC5-65FE-4BA3-880E-336A37B7B76A}" destId="{EC714596-04F5-4987-82A2-B1E8DE307A4D}" srcOrd="6" destOrd="0" presId="urn:microsoft.com/office/officeart/2011/layout/ConvergingText"/>
    <dgm:cxn modelId="{48C70483-21D9-4847-826C-4F540A5AB322}" type="presParOf" srcId="{DB6C3FC5-65FE-4BA3-880E-336A37B7B76A}" destId="{9DD3472A-412A-485A-8A1D-29843755DA7C}" srcOrd="7" destOrd="0" presId="urn:microsoft.com/office/officeart/2011/layout/ConvergingText"/>
    <dgm:cxn modelId="{1FB83D33-FBD6-4811-847D-4B91FE6B6FAC}" type="presParOf" srcId="{DB6C3FC5-65FE-4BA3-880E-336A37B7B76A}" destId="{20FA1D42-32A1-4300-B2D7-FE791F14E8BC}" srcOrd="8" destOrd="0" presId="urn:microsoft.com/office/officeart/2011/layout/ConvergingText"/>
    <dgm:cxn modelId="{C107A33F-F59B-4371-BB1A-EB5920D8F530}" type="presParOf" srcId="{DB6C3FC5-65FE-4BA3-880E-336A37B7B76A}" destId="{07A56857-E3A9-478E-B874-21818916BE2E}" srcOrd="9" destOrd="0" presId="urn:microsoft.com/office/officeart/2011/layout/ConvergingText"/>
    <dgm:cxn modelId="{9E57A635-04EE-4463-AE31-87F61A298CA9}" type="presParOf" srcId="{DB6C3FC5-65FE-4BA3-880E-336A37B7B76A}" destId="{0B11D410-C70A-4A3B-B6B2-19D09896763B}" srcOrd="10" destOrd="0" presId="urn:microsoft.com/office/officeart/2011/layout/ConvergingTex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7CE4744F-DFD5-4CD5-820C-B4BD3F636A05}"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GB"/>
        </a:p>
      </dgm:t>
    </dgm:pt>
    <dgm:pt modelId="{9C986EC6-4608-41B3-A304-422206BDF3F9}">
      <dgm:prSet/>
      <dgm:spPr/>
      <dgm:t>
        <a:bodyPr/>
        <a:lstStyle/>
        <a:p>
          <a:r>
            <a:rPr lang="en-GB"/>
            <a:t>Quality ‘real time’ data</a:t>
          </a:r>
        </a:p>
      </dgm:t>
    </dgm:pt>
    <dgm:pt modelId="{CF5CD66F-494A-4D51-A593-F2FA0E5FE6CC}" type="parTrans" cxnId="{A680B156-5262-4A52-8CAE-3DEEF5026375}">
      <dgm:prSet/>
      <dgm:spPr/>
      <dgm:t>
        <a:bodyPr/>
        <a:lstStyle/>
        <a:p>
          <a:endParaRPr lang="en-GB"/>
        </a:p>
      </dgm:t>
    </dgm:pt>
    <dgm:pt modelId="{FF9590F3-20C8-41A6-B4D6-0BEC7C4B92D0}" type="sibTrans" cxnId="{A680B156-5262-4A52-8CAE-3DEEF5026375}">
      <dgm:prSet/>
      <dgm:spPr/>
      <dgm:t>
        <a:bodyPr/>
        <a:lstStyle/>
        <a:p>
          <a:endParaRPr lang="en-GB"/>
        </a:p>
      </dgm:t>
    </dgm:pt>
    <dgm:pt modelId="{923A995A-0F50-4C7C-AF5B-2F19E80C77A9}">
      <dgm:prSet/>
      <dgm:spPr/>
      <dgm:t>
        <a:bodyPr/>
        <a:lstStyle/>
        <a:p>
          <a:r>
            <a:rPr lang="en-GB"/>
            <a:t>An electronic health and care record</a:t>
          </a:r>
        </a:p>
      </dgm:t>
    </dgm:pt>
    <dgm:pt modelId="{C1AE25A5-6F65-42BE-9E23-CBF7045BC5C7}" type="parTrans" cxnId="{EA2EEE04-7512-4962-8965-7586BDC4E168}">
      <dgm:prSet/>
      <dgm:spPr/>
      <dgm:t>
        <a:bodyPr/>
        <a:lstStyle/>
        <a:p>
          <a:endParaRPr lang="en-GB"/>
        </a:p>
      </dgm:t>
    </dgm:pt>
    <dgm:pt modelId="{AE891AB8-EEDC-48CE-8647-70DE9AE3EC54}" type="sibTrans" cxnId="{EA2EEE04-7512-4962-8965-7586BDC4E168}">
      <dgm:prSet/>
      <dgm:spPr/>
      <dgm:t>
        <a:bodyPr/>
        <a:lstStyle/>
        <a:p>
          <a:endParaRPr lang="en-GB"/>
        </a:p>
      </dgm:t>
    </dgm:pt>
    <dgm:pt modelId="{C06E0ABF-C512-4BAF-BFC4-1D889BB24592}">
      <dgm:prSet/>
      <dgm:spPr/>
      <dgm:t>
        <a:bodyPr/>
        <a:lstStyle/>
        <a:p>
          <a:r>
            <a:rPr lang="en-GB"/>
            <a:t>Structured data</a:t>
          </a:r>
        </a:p>
      </dgm:t>
    </dgm:pt>
    <dgm:pt modelId="{99DCB499-7D29-42A0-8097-4C0A4D9CB105}" type="parTrans" cxnId="{887F10E6-736F-4313-8D97-1025D51B96BB}">
      <dgm:prSet/>
      <dgm:spPr/>
      <dgm:t>
        <a:bodyPr/>
        <a:lstStyle/>
        <a:p>
          <a:endParaRPr lang="en-GB"/>
        </a:p>
      </dgm:t>
    </dgm:pt>
    <dgm:pt modelId="{86C851FF-9F8E-44CE-B49C-B13951F94F7E}" type="sibTrans" cxnId="{887F10E6-736F-4313-8D97-1025D51B96BB}">
      <dgm:prSet/>
      <dgm:spPr/>
      <dgm:t>
        <a:bodyPr/>
        <a:lstStyle/>
        <a:p>
          <a:endParaRPr lang="en-GB"/>
        </a:p>
      </dgm:t>
    </dgm:pt>
    <dgm:pt modelId="{55A91ABB-30E6-48D8-B448-8F698C6AB0BE}">
      <dgm:prSet/>
      <dgm:spPr/>
      <dgm:t>
        <a:bodyPr/>
        <a:lstStyle/>
        <a:p>
          <a:r>
            <a:rPr lang="en-GB"/>
            <a:t>Local and National Data Resource</a:t>
          </a:r>
        </a:p>
      </dgm:t>
    </dgm:pt>
    <dgm:pt modelId="{6FBC7CF4-EF35-4816-8180-144FD5D47555}" type="parTrans" cxnId="{CEEF4660-9FBB-4630-AEDC-77BAE4CCB833}">
      <dgm:prSet/>
      <dgm:spPr/>
      <dgm:t>
        <a:bodyPr/>
        <a:lstStyle/>
        <a:p>
          <a:endParaRPr lang="en-GB"/>
        </a:p>
      </dgm:t>
    </dgm:pt>
    <dgm:pt modelId="{72C6D956-0909-455B-89EA-1F89A6446E0C}" type="sibTrans" cxnId="{CEEF4660-9FBB-4630-AEDC-77BAE4CCB833}">
      <dgm:prSet/>
      <dgm:spPr/>
      <dgm:t>
        <a:bodyPr/>
        <a:lstStyle/>
        <a:p>
          <a:endParaRPr lang="en-GB"/>
        </a:p>
      </dgm:t>
    </dgm:pt>
    <dgm:pt modelId="{536F6ADC-D6B3-4BD7-891B-FFB0089CBC76}">
      <dgm:prSet/>
      <dgm:spPr/>
      <dgm:t>
        <a:bodyPr/>
        <a:lstStyle/>
        <a:p>
          <a:r>
            <a:rPr lang="en-GB" dirty="0"/>
            <a:t>Analytic capability and capacity	</a:t>
          </a:r>
        </a:p>
      </dgm:t>
    </dgm:pt>
    <dgm:pt modelId="{AE576750-CC4B-4290-8C41-345CD5B93F01}" type="parTrans" cxnId="{D456F23F-7283-4839-8EAC-BB60DFC5936A}">
      <dgm:prSet/>
      <dgm:spPr/>
      <dgm:t>
        <a:bodyPr/>
        <a:lstStyle/>
        <a:p>
          <a:endParaRPr lang="en-GB"/>
        </a:p>
      </dgm:t>
    </dgm:pt>
    <dgm:pt modelId="{9A6BB591-8FE9-4A84-B2E8-4170409A7DFD}" type="sibTrans" cxnId="{D456F23F-7283-4839-8EAC-BB60DFC5936A}">
      <dgm:prSet/>
      <dgm:spPr/>
      <dgm:t>
        <a:bodyPr/>
        <a:lstStyle/>
        <a:p>
          <a:endParaRPr lang="en-GB"/>
        </a:p>
      </dgm:t>
    </dgm:pt>
    <dgm:pt modelId="{7D3DD9F0-6DAA-446D-9B1D-0639B21EE6F7}">
      <dgm:prSet/>
      <dgm:spPr/>
      <dgm:t>
        <a:bodyPr/>
        <a:lstStyle/>
        <a:p>
          <a:r>
            <a:rPr lang="en-GB"/>
            <a:t>Analysts</a:t>
          </a:r>
        </a:p>
      </dgm:t>
    </dgm:pt>
    <dgm:pt modelId="{837F098A-922C-46F6-AC6E-61EB582DE05D}" type="parTrans" cxnId="{1DF8F79B-AF14-4464-9353-E1BE0C7A369F}">
      <dgm:prSet/>
      <dgm:spPr/>
      <dgm:t>
        <a:bodyPr/>
        <a:lstStyle/>
        <a:p>
          <a:endParaRPr lang="en-GB"/>
        </a:p>
      </dgm:t>
    </dgm:pt>
    <dgm:pt modelId="{1DD8FA21-27D8-455A-B7AF-79899D9AFEB2}" type="sibTrans" cxnId="{1DF8F79B-AF14-4464-9353-E1BE0C7A369F}">
      <dgm:prSet/>
      <dgm:spPr/>
      <dgm:t>
        <a:bodyPr/>
        <a:lstStyle/>
        <a:p>
          <a:endParaRPr lang="en-GB"/>
        </a:p>
      </dgm:t>
    </dgm:pt>
    <dgm:pt modelId="{367EAC52-5A01-4AB1-9ED0-2D69D83F80D7}">
      <dgm:prSet/>
      <dgm:spPr/>
      <dgm:t>
        <a:bodyPr/>
        <a:lstStyle/>
        <a:p>
          <a:r>
            <a:rPr lang="en-GB"/>
            <a:t>Clinicians to work with analysts</a:t>
          </a:r>
        </a:p>
      </dgm:t>
    </dgm:pt>
    <dgm:pt modelId="{3D7CC8F2-D1CE-4DEB-9650-74E2643B5529}" type="parTrans" cxnId="{499BF34B-03E1-412C-9F54-2EA70292D59F}">
      <dgm:prSet/>
      <dgm:spPr/>
      <dgm:t>
        <a:bodyPr/>
        <a:lstStyle/>
        <a:p>
          <a:endParaRPr lang="en-GB"/>
        </a:p>
      </dgm:t>
    </dgm:pt>
    <dgm:pt modelId="{CA61F85B-35A9-42F0-BE32-45963AE95CC6}" type="sibTrans" cxnId="{499BF34B-03E1-412C-9F54-2EA70292D59F}">
      <dgm:prSet/>
      <dgm:spPr/>
      <dgm:t>
        <a:bodyPr/>
        <a:lstStyle/>
        <a:p>
          <a:endParaRPr lang="en-GB"/>
        </a:p>
      </dgm:t>
    </dgm:pt>
    <dgm:pt modelId="{4B35DD85-D395-4DB5-AACE-B55261544FFB}">
      <dgm:prSet/>
      <dgm:spPr/>
      <dgm:t>
        <a:bodyPr/>
        <a:lstStyle/>
        <a:p>
          <a:r>
            <a:rPr lang="en-GB"/>
            <a:t>University partners</a:t>
          </a:r>
        </a:p>
      </dgm:t>
    </dgm:pt>
    <dgm:pt modelId="{2EDCABD0-56EA-4784-9441-926C217D713B}" type="parTrans" cxnId="{EB3DC06A-7CC9-48ED-932F-B693D4055256}">
      <dgm:prSet/>
      <dgm:spPr/>
      <dgm:t>
        <a:bodyPr/>
        <a:lstStyle/>
        <a:p>
          <a:endParaRPr lang="en-GB"/>
        </a:p>
      </dgm:t>
    </dgm:pt>
    <dgm:pt modelId="{D02462EF-8659-4B49-81A1-342750E07366}" type="sibTrans" cxnId="{EB3DC06A-7CC9-48ED-932F-B693D4055256}">
      <dgm:prSet/>
      <dgm:spPr/>
      <dgm:t>
        <a:bodyPr/>
        <a:lstStyle/>
        <a:p>
          <a:endParaRPr lang="en-GB"/>
        </a:p>
      </dgm:t>
    </dgm:pt>
    <dgm:pt modelId="{5A9F8217-8438-431E-8329-598139A0FDF0}">
      <dgm:prSet/>
      <dgm:spPr/>
      <dgm:t>
        <a:bodyPr/>
        <a:lstStyle/>
        <a:p>
          <a:r>
            <a:rPr lang="en-GB"/>
            <a:t>Industry partners</a:t>
          </a:r>
        </a:p>
      </dgm:t>
    </dgm:pt>
    <dgm:pt modelId="{F8DA3A98-8B04-4E5E-AC44-1914F013C235}" type="parTrans" cxnId="{44464F3B-C91C-40C3-BB7D-CB0BD61F5BD8}">
      <dgm:prSet/>
      <dgm:spPr/>
      <dgm:t>
        <a:bodyPr/>
        <a:lstStyle/>
        <a:p>
          <a:endParaRPr lang="en-GB"/>
        </a:p>
      </dgm:t>
    </dgm:pt>
    <dgm:pt modelId="{DA2C2D25-B6DE-44F0-BE82-C4C726CD56BB}" type="sibTrans" cxnId="{44464F3B-C91C-40C3-BB7D-CB0BD61F5BD8}">
      <dgm:prSet/>
      <dgm:spPr/>
      <dgm:t>
        <a:bodyPr/>
        <a:lstStyle/>
        <a:p>
          <a:endParaRPr lang="en-GB"/>
        </a:p>
      </dgm:t>
    </dgm:pt>
    <dgm:pt modelId="{FAF0CFD6-C885-4411-A7E4-BEB59C63130D}" type="pres">
      <dgm:prSet presAssocID="{7CE4744F-DFD5-4CD5-820C-B4BD3F636A05}" presName="Name0" presStyleCnt="0">
        <dgm:presLayoutVars>
          <dgm:dir/>
          <dgm:animLvl val="lvl"/>
          <dgm:resizeHandles val="exact"/>
        </dgm:presLayoutVars>
      </dgm:prSet>
      <dgm:spPr/>
      <dgm:t>
        <a:bodyPr/>
        <a:lstStyle/>
        <a:p>
          <a:endParaRPr lang="en-GB"/>
        </a:p>
      </dgm:t>
    </dgm:pt>
    <dgm:pt modelId="{EBF16A74-A937-441A-9218-DBFFB905AEC5}" type="pres">
      <dgm:prSet presAssocID="{9C986EC6-4608-41B3-A304-422206BDF3F9}" presName="linNode" presStyleCnt="0"/>
      <dgm:spPr/>
    </dgm:pt>
    <dgm:pt modelId="{78159196-9E2D-4339-84A6-A09FDF04C38C}" type="pres">
      <dgm:prSet presAssocID="{9C986EC6-4608-41B3-A304-422206BDF3F9}" presName="parentText" presStyleLbl="node1" presStyleIdx="0" presStyleCnt="2">
        <dgm:presLayoutVars>
          <dgm:chMax val="1"/>
          <dgm:bulletEnabled val="1"/>
        </dgm:presLayoutVars>
      </dgm:prSet>
      <dgm:spPr/>
      <dgm:t>
        <a:bodyPr/>
        <a:lstStyle/>
        <a:p>
          <a:endParaRPr lang="en-GB"/>
        </a:p>
      </dgm:t>
    </dgm:pt>
    <dgm:pt modelId="{18EE865E-82A4-4192-B333-A7CF2409D3D5}" type="pres">
      <dgm:prSet presAssocID="{9C986EC6-4608-41B3-A304-422206BDF3F9}" presName="descendantText" presStyleLbl="alignAccFollowNode1" presStyleIdx="0" presStyleCnt="2">
        <dgm:presLayoutVars>
          <dgm:bulletEnabled val="1"/>
        </dgm:presLayoutVars>
      </dgm:prSet>
      <dgm:spPr/>
      <dgm:t>
        <a:bodyPr/>
        <a:lstStyle/>
        <a:p>
          <a:endParaRPr lang="en-GB"/>
        </a:p>
      </dgm:t>
    </dgm:pt>
    <dgm:pt modelId="{DF712A92-5BE5-4C51-8767-D3BF70B883FE}" type="pres">
      <dgm:prSet presAssocID="{FF9590F3-20C8-41A6-B4D6-0BEC7C4B92D0}" presName="sp" presStyleCnt="0"/>
      <dgm:spPr/>
    </dgm:pt>
    <dgm:pt modelId="{37A7E188-B8E1-45F6-9A69-AA640F262EE6}" type="pres">
      <dgm:prSet presAssocID="{536F6ADC-D6B3-4BD7-891B-FFB0089CBC76}" presName="linNode" presStyleCnt="0"/>
      <dgm:spPr/>
    </dgm:pt>
    <dgm:pt modelId="{01405279-F1AE-4AB9-A4F1-952F7FBCA087}" type="pres">
      <dgm:prSet presAssocID="{536F6ADC-D6B3-4BD7-891B-FFB0089CBC76}" presName="parentText" presStyleLbl="node1" presStyleIdx="1" presStyleCnt="2">
        <dgm:presLayoutVars>
          <dgm:chMax val="1"/>
          <dgm:bulletEnabled val="1"/>
        </dgm:presLayoutVars>
      </dgm:prSet>
      <dgm:spPr/>
      <dgm:t>
        <a:bodyPr/>
        <a:lstStyle/>
        <a:p>
          <a:endParaRPr lang="en-GB"/>
        </a:p>
      </dgm:t>
    </dgm:pt>
    <dgm:pt modelId="{EDA515F1-8430-4A3D-AD29-ED1DAB9AB672}" type="pres">
      <dgm:prSet presAssocID="{536F6ADC-D6B3-4BD7-891B-FFB0089CBC76}" presName="descendantText" presStyleLbl="alignAccFollowNode1" presStyleIdx="1" presStyleCnt="2">
        <dgm:presLayoutVars>
          <dgm:bulletEnabled val="1"/>
        </dgm:presLayoutVars>
      </dgm:prSet>
      <dgm:spPr/>
      <dgm:t>
        <a:bodyPr/>
        <a:lstStyle/>
        <a:p>
          <a:endParaRPr lang="en-GB"/>
        </a:p>
      </dgm:t>
    </dgm:pt>
  </dgm:ptLst>
  <dgm:cxnLst>
    <dgm:cxn modelId="{646FD0DC-30C5-4BCC-A234-9C1A69EA30CA}" type="presOf" srcId="{4B35DD85-D395-4DB5-AACE-B55261544FFB}" destId="{EDA515F1-8430-4A3D-AD29-ED1DAB9AB672}" srcOrd="0" destOrd="2" presId="urn:microsoft.com/office/officeart/2005/8/layout/vList5"/>
    <dgm:cxn modelId="{887F10E6-736F-4313-8D97-1025D51B96BB}" srcId="{9C986EC6-4608-41B3-A304-422206BDF3F9}" destId="{C06E0ABF-C512-4BAF-BFC4-1D889BB24592}" srcOrd="1" destOrd="0" parTransId="{99DCB499-7D29-42A0-8097-4C0A4D9CB105}" sibTransId="{86C851FF-9F8E-44CE-B49C-B13951F94F7E}"/>
    <dgm:cxn modelId="{1DF8F79B-AF14-4464-9353-E1BE0C7A369F}" srcId="{536F6ADC-D6B3-4BD7-891B-FFB0089CBC76}" destId="{7D3DD9F0-6DAA-446D-9B1D-0639B21EE6F7}" srcOrd="0" destOrd="0" parTransId="{837F098A-922C-46F6-AC6E-61EB582DE05D}" sibTransId="{1DD8FA21-27D8-455A-B7AF-79899D9AFEB2}"/>
    <dgm:cxn modelId="{51BD24C0-2926-4ABA-8272-65FF59EFADB6}" type="presOf" srcId="{923A995A-0F50-4C7C-AF5B-2F19E80C77A9}" destId="{18EE865E-82A4-4192-B333-A7CF2409D3D5}" srcOrd="0" destOrd="0" presId="urn:microsoft.com/office/officeart/2005/8/layout/vList5"/>
    <dgm:cxn modelId="{EB3DC06A-7CC9-48ED-932F-B693D4055256}" srcId="{536F6ADC-D6B3-4BD7-891B-FFB0089CBC76}" destId="{4B35DD85-D395-4DB5-AACE-B55261544FFB}" srcOrd="2" destOrd="0" parTransId="{2EDCABD0-56EA-4784-9441-926C217D713B}" sibTransId="{D02462EF-8659-4B49-81A1-342750E07366}"/>
    <dgm:cxn modelId="{EA2EEE04-7512-4962-8965-7586BDC4E168}" srcId="{9C986EC6-4608-41B3-A304-422206BDF3F9}" destId="{923A995A-0F50-4C7C-AF5B-2F19E80C77A9}" srcOrd="0" destOrd="0" parTransId="{C1AE25A5-6F65-42BE-9E23-CBF7045BC5C7}" sibTransId="{AE891AB8-EEDC-48CE-8647-70DE9AE3EC54}"/>
    <dgm:cxn modelId="{44464F3B-C91C-40C3-BB7D-CB0BD61F5BD8}" srcId="{536F6ADC-D6B3-4BD7-891B-FFB0089CBC76}" destId="{5A9F8217-8438-431E-8329-598139A0FDF0}" srcOrd="3" destOrd="0" parTransId="{F8DA3A98-8B04-4E5E-AC44-1914F013C235}" sibTransId="{DA2C2D25-B6DE-44F0-BE82-C4C726CD56BB}"/>
    <dgm:cxn modelId="{44B2D635-8903-4DB2-B799-86BC820D8DB8}" type="presOf" srcId="{7CE4744F-DFD5-4CD5-820C-B4BD3F636A05}" destId="{FAF0CFD6-C885-4411-A7E4-BEB59C63130D}" srcOrd="0" destOrd="0" presId="urn:microsoft.com/office/officeart/2005/8/layout/vList5"/>
    <dgm:cxn modelId="{DCA1F4C9-1EE3-4956-ADCE-31E9D92682EA}" type="presOf" srcId="{536F6ADC-D6B3-4BD7-891B-FFB0089CBC76}" destId="{01405279-F1AE-4AB9-A4F1-952F7FBCA087}" srcOrd="0" destOrd="0" presId="urn:microsoft.com/office/officeart/2005/8/layout/vList5"/>
    <dgm:cxn modelId="{69589908-7ECE-4BBF-B3B7-E416A71F1BA7}" type="presOf" srcId="{9C986EC6-4608-41B3-A304-422206BDF3F9}" destId="{78159196-9E2D-4339-84A6-A09FDF04C38C}" srcOrd="0" destOrd="0" presId="urn:microsoft.com/office/officeart/2005/8/layout/vList5"/>
    <dgm:cxn modelId="{55B84EBF-7049-4816-A0FB-9DF59DFC7A1F}" type="presOf" srcId="{367EAC52-5A01-4AB1-9ED0-2D69D83F80D7}" destId="{EDA515F1-8430-4A3D-AD29-ED1DAB9AB672}" srcOrd="0" destOrd="1" presId="urn:microsoft.com/office/officeart/2005/8/layout/vList5"/>
    <dgm:cxn modelId="{60E36998-7B27-4488-8E80-76C9BE1CD1B3}" type="presOf" srcId="{C06E0ABF-C512-4BAF-BFC4-1D889BB24592}" destId="{18EE865E-82A4-4192-B333-A7CF2409D3D5}" srcOrd="0" destOrd="1" presId="urn:microsoft.com/office/officeart/2005/8/layout/vList5"/>
    <dgm:cxn modelId="{D456F23F-7283-4839-8EAC-BB60DFC5936A}" srcId="{7CE4744F-DFD5-4CD5-820C-B4BD3F636A05}" destId="{536F6ADC-D6B3-4BD7-891B-FFB0089CBC76}" srcOrd="1" destOrd="0" parTransId="{AE576750-CC4B-4290-8C41-345CD5B93F01}" sibTransId="{9A6BB591-8FE9-4A84-B2E8-4170409A7DFD}"/>
    <dgm:cxn modelId="{6AC059DF-37EA-4F3F-B8D2-416E8811D3B7}" type="presOf" srcId="{55A91ABB-30E6-48D8-B448-8F698C6AB0BE}" destId="{18EE865E-82A4-4192-B333-A7CF2409D3D5}" srcOrd="0" destOrd="2" presId="urn:microsoft.com/office/officeart/2005/8/layout/vList5"/>
    <dgm:cxn modelId="{9DDE8DFA-5ADE-475F-A386-919067FECE02}" type="presOf" srcId="{7D3DD9F0-6DAA-446D-9B1D-0639B21EE6F7}" destId="{EDA515F1-8430-4A3D-AD29-ED1DAB9AB672}" srcOrd="0" destOrd="0" presId="urn:microsoft.com/office/officeart/2005/8/layout/vList5"/>
    <dgm:cxn modelId="{CEEF4660-9FBB-4630-AEDC-77BAE4CCB833}" srcId="{9C986EC6-4608-41B3-A304-422206BDF3F9}" destId="{55A91ABB-30E6-48D8-B448-8F698C6AB0BE}" srcOrd="2" destOrd="0" parTransId="{6FBC7CF4-EF35-4816-8180-144FD5D47555}" sibTransId="{72C6D956-0909-455B-89EA-1F89A6446E0C}"/>
    <dgm:cxn modelId="{15734203-99D6-4EB2-BF86-654BADF74F9C}" type="presOf" srcId="{5A9F8217-8438-431E-8329-598139A0FDF0}" destId="{EDA515F1-8430-4A3D-AD29-ED1DAB9AB672}" srcOrd="0" destOrd="3" presId="urn:microsoft.com/office/officeart/2005/8/layout/vList5"/>
    <dgm:cxn modelId="{A680B156-5262-4A52-8CAE-3DEEF5026375}" srcId="{7CE4744F-DFD5-4CD5-820C-B4BD3F636A05}" destId="{9C986EC6-4608-41B3-A304-422206BDF3F9}" srcOrd="0" destOrd="0" parTransId="{CF5CD66F-494A-4D51-A593-F2FA0E5FE6CC}" sibTransId="{FF9590F3-20C8-41A6-B4D6-0BEC7C4B92D0}"/>
    <dgm:cxn modelId="{499BF34B-03E1-412C-9F54-2EA70292D59F}" srcId="{536F6ADC-D6B3-4BD7-891B-FFB0089CBC76}" destId="{367EAC52-5A01-4AB1-9ED0-2D69D83F80D7}" srcOrd="1" destOrd="0" parTransId="{3D7CC8F2-D1CE-4DEB-9650-74E2643B5529}" sibTransId="{CA61F85B-35A9-42F0-BE32-45963AE95CC6}"/>
    <dgm:cxn modelId="{92637286-D638-45C2-BC7C-C2EAA100A821}" type="presParOf" srcId="{FAF0CFD6-C885-4411-A7E4-BEB59C63130D}" destId="{EBF16A74-A937-441A-9218-DBFFB905AEC5}" srcOrd="0" destOrd="0" presId="urn:microsoft.com/office/officeart/2005/8/layout/vList5"/>
    <dgm:cxn modelId="{D21E51F8-D592-4EEB-BC1C-3F9635D96981}" type="presParOf" srcId="{EBF16A74-A937-441A-9218-DBFFB905AEC5}" destId="{78159196-9E2D-4339-84A6-A09FDF04C38C}" srcOrd="0" destOrd="0" presId="urn:microsoft.com/office/officeart/2005/8/layout/vList5"/>
    <dgm:cxn modelId="{89421B74-7CF3-49BA-998B-7EF0B808AF6D}" type="presParOf" srcId="{EBF16A74-A937-441A-9218-DBFFB905AEC5}" destId="{18EE865E-82A4-4192-B333-A7CF2409D3D5}" srcOrd="1" destOrd="0" presId="urn:microsoft.com/office/officeart/2005/8/layout/vList5"/>
    <dgm:cxn modelId="{EA246D75-1DE0-444F-9159-5CDEBDAF84EB}" type="presParOf" srcId="{FAF0CFD6-C885-4411-A7E4-BEB59C63130D}" destId="{DF712A92-5BE5-4C51-8767-D3BF70B883FE}" srcOrd="1" destOrd="0" presId="urn:microsoft.com/office/officeart/2005/8/layout/vList5"/>
    <dgm:cxn modelId="{3F3CE853-479B-4E15-8E12-1EEFC41F4E95}" type="presParOf" srcId="{FAF0CFD6-C885-4411-A7E4-BEB59C63130D}" destId="{37A7E188-B8E1-45F6-9A69-AA640F262EE6}" srcOrd="2" destOrd="0" presId="urn:microsoft.com/office/officeart/2005/8/layout/vList5"/>
    <dgm:cxn modelId="{D0CFC760-AA19-4CDE-9D99-078F0E282495}" type="presParOf" srcId="{37A7E188-B8E1-45F6-9A69-AA640F262EE6}" destId="{01405279-F1AE-4AB9-A4F1-952F7FBCA087}" srcOrd="0" destOrd="0" presId="urn:microsoft.com/office/officeart/2005/8/layout/vList5"/>
    <dgm:cxn modelId="{D8AD04AB-3292-4E2A-8360-4253C01C119F}" type="presParOf" srcId="{37A7E188-B8E1-45F6-9A69-AA640F262EE6}" destId="{EDA515F1-8430-4A3D-AD29-ED1DAB9AB672}" srcOrd="1" destOrd="0" presId="urn:microsoft.com/office/officeart/2005/8/layout/vList5"/>
  </dgm:cxnLst>
  <dgm:bg/>
  <dgm:whole/>
  <dgm:extLst>
    <a:ext uri="http://schemas.microsoft.com/office/drawing/2008/diagram">
      <dsp:dataModelExt xmlns:dsp="http://schemas.microsoft.com/office/drawing/2008/diagram" relId="rId15"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5568C1BD-C42B-4AFB-9E58-BE0A211B675C}"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GB"/>
        </a:p>
      </dgm:t>
    </dgm:pt>
    <dgm:pt modelId="{30F2966F-0C82-4330-BE7E-2B4EE91A7991}">
      <dgm:prSet/>
      <dgm:spPr/>
      <dgm:t>
        <a:bodyPr/>
        <a:lstStyle/>
        <a:p>
          <a:r>
            <a:rPr lang="en-GB"/>
            <a:t>Digitise for the Correct Reasons. </a:t>
          </a:r>
        </a:p>
      </dgm:t>
    </dgm:pt>
    <dgm:pt modelId="{271D54FC-1360-48E3-9463-FD9F6860FF49}" type="parTrans" cxnId="{E23C5034-ECC6-4EFB-BF4A-A909D3241B55}">
      <dgm:prSet/>
      <dgm:spPr/>
      <dgm:t>
        <a:bodyPr/>
        <a:lstStyle/>
        <a:p>
          <a:endParaRPr lang="en-GB"/>
        </a:p>
      </dgm:t>
    </dgm:pt>
    <dgm:pt modelId="{AA7C17EF-DE23-4C01-910D-BA49F2154486}" type="sibTrans" cxnId="{E23C5034-ECC6-4EFB-BF4A-A909D3241B55}">
      <dgm:prSet/>
      <dgm:spPr/>
      <dgm:t>
        <a:bodyPr/>
        <a:lstStyle/>
        <a:p>
          <a:endParaRPr lang="en-GB"/>
        </a:p>
      </dgm:t>
    </dgm:pt>
    <dgm:pt modelId="{487CBBCD-186F-435C-8F34-9B56A15B1607}">
      <dgm:prSet/>
      <dgm:spPr/>
      <dgm:t>
        <a:bodyPr/>
        <a:lstStyle/>
        <a:p>
          <a:pPr>
            <a:buFontTx/>
            <a:buNone/>
          </a:pPr>
          <a:r>
            <a:rPr lang="en-GB"/>
            <a:t>Don’t digitise for the sake of it – digitise to re-imagine how things can be done</a:t>
          </a:r>
        </a:p>
      </dgm:t>
    </dgm:pt>
    <dgm:pt modelId="{B4A3FCD5-3BD7-4E2F-9D22-9FA6C6CF0078}" type="parTrans" cxnId="{CB485616-EFC9-4A02-B6EE-0868B5BFDC1D}">
      <dgm:prSet/>
      <dgm:spPr/>
      <dgm:t>
        <a:bodyPr/>
        <a:lstStyle/>
        <a:p>
          <a:endParaRPr lang="en-GB"/>
        </a:p>
      </dgm:t>
    </dgm:pt>
    <dgm:pt modelId="{116DBF95-5D0C-486C-89A8-9C612DA4662F}" type="sibTrans" cxnId="{CB485616-EFC9-4A02-B6EE-0868B5BFDC1D}">
      <dgm:prSet/>
      <dgm:spPr/>
      <dgm:t>
        <a:bodyPr/>
        <a:lstStyle/>
        <a:p>
          <a:endParaRPr lang="en-GB"/>
        </a:p>
      </dgm:t>
    </dgm:pt>
    <dgm:pt modelId="{AA7DA457-4DD3-4CCD-99BD-9316AFD48865}">
      <dgm:prSet/>
      <dgm:spPr/>
      <dgm:t>
        <a:bodyPr/>
        <a:lstStyle/>
        <a:p>
          <a:r>
            <a:rPr lang="en-GB"/>
            <a:t>It is Better to Get Digitisation Right Than to Do it Quickly</a:t>
          </a:r>
        </a:p>
      </dgm:t>
    </dgm:pt>
    <dgm:pt modelId="{36971659-6D83-4AA7-BCFA-75FA5C3EB95B}" type="parTrans" cxnId="{941D668B-1544-453C-89FE-4DFF25F86646}">
      <dgm:prSet/>
      <dgm:spPr/>
      <dgm:t>
        <a:bodyPr/>
        <a:lstStyle/>
        <a:p>
          <a:endParaRPr lang="en-GB"/>
        </a:p>
      </dgm:t>
    </dgm:pt>
    <dgm:pt modelId="{027108E3-8B4C-4A30-8E5F-80707109B9A8}" type="sibTrans" cxnId="{941D668B-1544-453C-89FE-4DFF25F86646}">
      <dgm:prSet/>
      <dgm:spPr/>
      <dgm:t>
        <a:bodyPr/>
        <a:lstStyle/>
        <a:p>
          <a:endParaRPr lang="en-GB"/>
        </a:p>
      </dgm:t>
    </dgm:pt>
    <dgm:pt modelId="{18CE8EA9-7226-470C-BE3D-B9E315FB142E}">
      <dgm:prSet/>
      <dgm:spPr/>
      <dgm:t>
        <a:bodyPr/>
        <a:lstStyle/>
        <a:p>
          <a:pPr>
            <a:buFontTx/>
            <a:buNone/>
          </a:pPr>
          <a:r>
            <a:rPr lang="en-GB"/>
            <a:t>Balance the immediate operational drivers with the overall strategic aim.</a:t>
          </a:r>
        </a:p>
      </dgm:t>
    </dgm:pt>
    <dgm:pt modelId="{C5C473C4-BA75-44A1-92E8-8D7A7F78DE52}" type="parTrans" cxnId="{EAC31297-2A27-40CA-921D-BB00D965364A}">
      <dgm:prSet/>
      <dgm:spPr/>
      <dgm:t>
        <a:bodyPr/>
        <a:lstStyle/>
        <a:p>
          <a:endParaRPr lang="en-GB"/>
        </a:p>
      </dgm:t>
    </dgm:pt>
    <dgm:pt modelId="{C25C3058-DB63-4F45-85A9-1879610DB2B4}" type="sibTrans" cxnId="{EAC31297-2A27-40CA-921D-BB00D965364A}">
      <dgm:prSet/>
      <dgm:spPr/>
      <dgm:t>
        <a:bodyPr/>
        <a:lstStyle/>
        <a:p>
          <a:endParaRPr lang="en-GB"/>
        </a:p>
      </dgm:t>
    </dgm:pt>
    <dgm:pt modelId="{BA3B94D1-769D-4555-AA8A-C7ABE079A49B}">
      <dgm:prSet/>
      <dgm:spPr/>
      <dgm:t>
        <a:bodyPr/>
        <a:lstStyle/>
        <a:p>
          <a:r>
            <a:rPr lang="en-GB"/>
            <a:t>Return on Investment from Digitisation Is Not Just Financial</a:t>
          </a:r>
        </a:p>
      </dgm:t>
    </dgm:pt>
    <dgm:pt modelId="{2E7F0000-5876-4D0D-B733-23B47C45BA91}" type="parTrans" cxnId="{DCA00C55-5A18-450C-A442-D1E8D1CA6DFB}">
      <dgm:prSet/>
      <dgm:spPr/>
      <dgm:t>
        <a:bodyPr/>
        <a:lstStyle/>
        <a:p>
          <a:endParaRPr lang="en-GB"/>
        </a:p>
      </dgm:t>
    </dgm:pt>
    <dgm:pt modelId="{A6C0606E-9033-4AEA-B86E-AE5FF6786770}" type="sibTrans" cxnId="{DCA00C55-5A18-450C-A442-D1E8D1CA6DFB}">
      <dgm:prSet/>
      <dgm:spPr/>
      <dgm:t>
        <a:bodyPr/>
        <a:lstStyle/>
        <a:p>
          <a:endParaRPr lang="en-GB"/>
        </a:p>
      </dgm:t>
    </dgm:pt>
    <dgm:pt modelId="{6E840921-1962-4335-8A21-CD3FD4F3E18C}">
      <dgm:prSet/>
      <dgm:spPr/>
      <dgm:t>
        <a:bodyPr/>
        <a:lstStyle/>
        <a:p>
          <a:pPr>
            <a:buFontTx/>
            <a:buNone/>
          </a:pPr>
          <a:r>
            <a:rPr lang="en-GB"/>
            <a:t>There is a productivity paradox. It will take time to bed-in, it will take to transform – be patient, and evaluate against more than the bottom line</a:t>
          </a:r>
        </a:p>
      </dgm:t>
    </dgm:pt>
    <dgm:pt modelId="{9B190058-9320-455D-B00B-4C8410C4D19D}" type="parTrans" cxnId="{F6CF4FD7-393F-4D3C-A18E-619B89A387F2}">
      <dgm:prSet/>
      <dgm:spPr/>
      <dgm:t>
        <a:bodyPr/>
        <a:lstStyle/>
        <a:p>
          <a:endParaRPr lang="en-GB"/>
        </a:p>
      </dgm:t>
    </dgm:pt>
    <dgm:pt modelId="{C965EEAC-68E8-4443-8F87-88A69258979B}" type="sibTrans" cxnId="{F6CF4FD7-393F-4D3C-A18E-619B89A387F2}">
      <dgm:prSet/>
      <dgm:spPr/>
      <dgm:t>
        <a:bodyPr/>
        <a:lstStyle/>
        <a:p>
          <a:endParaRPr lang="en-GB"/>
        </a:p>
      </dgm:t>
    </dgm:pt>
    <dgm:pt modelId="{4B1A1569-0506-4FD0-B114-18A824DC6580}">
      <dgm:prSet/>
      <dgm:spPr/>
      <dgm:t>
        <a:bodyPr/>
        <a:lstStyle/>
        <a:p>
          <a:r>
            <a:rPr lang="en-GB"/>
            <a:t>Balance appropriately between local/ regional control and engagement versus centralisation.</a:t>
          </a:r>
        </a:p>
      </dgm:t>
    </dgm:pt>
    <dgm:pt modelId="{BE770259-8C03-483B-902B-E53C2C9A5685}" type="parTrans" cxnId="{F0187655-3754-4976-997C-D54875F6C13E}">
      <dgm:prSet/>
      <dgm:spPr/>
      <dgm:t>
        <a:bodyPr/>
        <a:lstStyle/>
        <a:p>
          <a:endParaRPr lang="en-GB"/>
        </a:p>
      </dgm:t>
    </dgm:pt>
    <dgm:pt modelId="{BFBB9573-280E-4916-BB53-1D01DE1F0759}" type="sibTrans" cxnId="{F0187655-3754-4976-997C-D54875F6C13E}">
      <dgm:prSet/>
      <dgm:spPr/>
      <dgm:t>
        <a:bodyPr/>
        <a:lstStyle/>
        <a:p>
          <a:endParaRPr lang="en-GB"/>
        </a:p>
      </dgm:t>
    </dgm:pt>
    <dgm:pt modelId="{E9D86C32-AEA8-488E-BD0E-06D6C233DC13}">
      <dgm:prSet/>
      <dgm:spPr/>
      <dgm:t>
        <a:bodyPr/>
        <a:lstStyle/>
        <a:p>
          <a:pPr>
            <a:buFontTx/>
            <a:buNone/>
          </a:pPr>
          <a:r>
            <a:rPr lang="en-GB"/>
            <a:t>Standardise the central architecture, but allow organisations and teams to innovate and set their own pace and </a:t>
          </a:r>
          <a:r>
            <a:rPr lang="en-GB" err="1"/>
            <a:t>prioirities</a:t>
          </a:r>
          <a:endParaRPr lang="en-GB"/>
        </a:p>
      </dgm:t>
    </dgm:pt>
    <dgm:pt modelId="{85C96000-A98A-49BD-9517-A5CDB79756C0}" type="parTrans" cxnId="{4F88BEC6-AFA6-418A-BE72-A1C0333F0640}">
      <dgm:prSet/>
      <dgm:spPr/>
      <dgm:t>
        <a:bodyPr/>
        <a:lstStyle/>
        <a:p>
          <a:endParaRPr lang="en-GB"/>
        </a:p>
      </dgm:t>
    </dgm:pt>
    <dgm:pt modelId="{E1188838-F61E-454B-AB1B-7C47103D7B48}" type="sibTrans" cxnId="{4F88BEC6-AFA6-418A-BE72-A1C0333F0640}">
      <dgm:prSet/>
      <dgm:spPr/>
      <dgm:t>
        <a:bodyPr/>
        <a:lstStyle/>
        <a:p>
          <a:endParaRPr lang="en-GB"/>
        </a:p>
      </dgm:t>
    </dgm:pt>
    <dgm:pt modelId="{79101B1C-A3F7-40B1-B0EE-A4A3F027DAAD}">
      <dgm:prSet/>
      <dgm:spPr/>
      <dgm:t>
        <a:bodyPr/>
        <a:lstStyle/>
        <a:p>
          <a:r>
            <a:rPr lang="en-GB"/>
            <a:t>Interoperability Should be Built in from the Start</a:t>
          </a:r>
        </a:p>
      </dgm:t>
    </dgm:pt>
    <dgm:pt modelId="{0FE0B847-08B8-4A05-81BB-0D4E6C5C2BE7}" type="parTrans" cxnId="{3AF7EA9C-781A-41CD-AD9C-8F0B94770D1D}">
      <dgm:prSet/>
      <dgm:spPr/>
      <dgm:t>
        <a:bodyPr/>
        <a:lstStyle/>
        <a:p>
          <a:endParaRPr lang="en-GB"/>
        </a:p>
      </dgm:t>
    </dgm:pt>
    <dgm:pt modelId="{AA691A99-00DF-455B-9403-C09ABA44B1D2}" type="sibTrans" cxnId="{3AF7EA9C-781A-41CD-AD9C-8F0B94770D1D}">
      <dgm:prSet/>
      <dgm:spPr/>
      <dgm:t>
        <a:bodyPr/>
        <a:lstStyle/>
        <a:p>
          <a:endParaRPr lang="en-GB"/>
        </a:p>
      </dgm:t>
    </dgm:pt>
    <dgm:pt modelId="{3EA49B56-7239-4C94-9EA6-4761DD3310D2}">
      <dgm:prSet/>
      <dgm:spPr/>
      <dgm:t>
        <a:bodyPr/>
        <a:lstStyle/>
        <a:p>
          <a:pPr>
            <a:buFontTx/>
            <a:buNone/>
          </a:pPr>
          <a:r>
            <a:rPr lang="en-GB"/>
            <a:t>Today’s solution is tomorrow’s legacy. We know that our information systems need to speak the same language, so don’t make life difficult for those who will inherit what we create. </a:t>
          </a:r>
        </a:p>
      </dgm:t>
    </dgm:pt>
    <dgm:pt modelId="{665C46B8-B81A-468C-BE0A-D65584FB37EA}" type="parTrans" cxnId="{D0B8EE51-0E34-4060-BADD-2728BEFE9671}">
      <dgm:prSet/>
      <dgm:spPr/>
      <dgm:t>
        <a:bodyPr/>
        <a:lstStyle/>
        <a:p>
          <a:endParaRPr lang="en-GB"/>
        </a:p>
      </dgm:t>
    </dgm:pt>
    <dgm:pt modelId="{3EAFF3FA-C379-4A0C-83B6-03E35BFF051E}" type="sibTrans" cxnId="{D0B8EE51-0E34-4060-BADD-2728BEFE9671}">
      <dgm:prSet/>
      <dgm:spPr/>
      <dgm:t>
        <a:bodyPr/>
        <a:lstStyle/>
        <a:p>
          <a:endParaRPr lang="en-GB"/>
        </a:p>
      </dgm:t>
    </dgm:pt>
    <dgm:pt modelId="{DC0CC30B-0174-4D78-8AB6-370F5B8CD95F}">
      <dgm:prSet/>
      <dgm:spPr/>
      <dgm:t>
        <a:bodyPr/>
        <a:lstStyle/>
        <a:p>
          <a:r>
            <a:rPr lang="en-GB"/>
            <a:t>While Privacy is Very Important, So Too is Data Sharing</a:t>
          </a:r>
        </a:p>
      </dgm:t>
    </dgm:pt>
    <dgm:pt modelId="{FECE319B-715A-4A5D-89A2-4457F14E9436}" type="parTrans" cxnId="{A51768CD-A8F8-4DA2-896D-9306F1D815BC}">
      <dgm:prSet/>
      <dgm:spPr/>
      <dgm:t>
        <a:bodyPr/>
        <a:lstStyle/>
        <a:p>
          <a:endParaRPr lang="en-GB"/>
        </a:p>
      </dgm:t>
    </dgm:pt>
    <dgm:pt modelId="{812A3318-E518-4E33-B425-01520123489C}" type="sibTrans" cxnId="{A51768CD-A8F8-4DA2-896D-9306F1D815BC}">
      <dgm:prSet/>
      <dgm:spPr/>
      <dgm:t>
        <a:bodyPr/>
        <a:lstStyle/>
        <a:p>
          <a:endParaRPr lang="en-GB"/>
        </a:p>
      </dgm:t>
    </dgm:pt>
    <dgm:pt modelId="{C96B0E0F-F81E-4D14-A99A-2C208DDDB1B6}">
      <dgm:prSet/>
      <dgm:spPr/>
      <dgm:t>
        <a:bodyPr/>
        <a:lstStyle/>
        <a:p>
          <a:pPr>
            <a:buFontTx/>
            <a:buNone/>
          </a:pPr>
          <a:r>
            <a:rPr lang="en-GB"/>
            <a:t>Information Governance Legislation (GDPR) has been introduced to encourage sharing of data safely and securely, not hinder it. Patients expect us to share their information to enable seamless, safe, efficient care.</a:t>
          </a:r>
        </a:p>
      </dgm:t>
    </dgm:pt>
    <dgm:pt modelId="{0782E337-C5FB-4314-9A85-E694EE28C898}" type="parTrans" cxnId="{0A870493-B4F0-4942-9661-3F2388AA51F5}">
      <dgm:prSet/>
      <dgm:spPr/>
      <dgm:t>
        <a:bodyPr/>
        <a:lstStyle/>
        <a:p>
          <a:endParaRPr lang="en-GB"/>
        </a:p>
      </dgm:t>
    </dgm:pt>
    <dgm:pt modelId="{1812EEF3-7140-4DA3-8FDF-07108C5358C2}" type="sibTrans" cxnId="{0A870493-B4F0-4942-9661-3F2388AA51F5}">
      <dgm:prSet/>
      <dgm:spPr/>
      <dgm:t>
        <a:bodyPr/>
        <a:lstStyle/>
        <a:p>
          <a:endParaRPr lang="en-GB"/>
        </a:p>
      </dgm:t>
    </dgm:pt>
    <dgm:pt modelId="{F047C987-69B6-4F54-8C8A-67F4A4A728F4}">
      <dgm:prSet/>
      <dgm:spPr/>
      <dgm:t>
        <a:bodyPr/>
        <a:lstStyle/>
        <a:p>
          <a:r>
            <a:rPr lang="en-GB"/>
            <a:t>Health IT Systems Must Embrace User-Centered Design</a:t>
          </a:r>
        </a:p>
      </dgm:t>
    </dgm:pt>
    <dgm:pt modelId="{F2FF3F5D-22CA-4F66-90F5-0B5C34821E79}" type="parTrans" cxnId="{55C1B251-3460-4095-9041-7FD78D9D9887}">
      <dgm:prSet/>
      <dgm:spPr/>
      <dgm:t>
        <a:bodyPr/>
        <a:lstStyle/>
        <a:p>
          <a:endParaRPr lang="en-GB"/>
        </a:p>
      </dgm:t>
    </dgm:pt>
    <dgm:pt modelId="{11E89BCE-6CFA-40D5-9935-D6F480AD8C49}" type="sibTrans" cxnId="{55C1B251-3460-4095-9041-7FD78D9D9887}">
      <dgm:prSet/>
      <dgm:spPr/>
      <dgm:t>
        <a:bodyPr/>
        <a:lstStyle/>
        <a:p>
          <a:endParaRPr lang="en-GB"/>
        </a:p>
      </dgm:t>
    </dgm:pt>
    <dgm:pt modelId="{B26AD986-4C4D-4886-BAB4-36043A49BD3B}">
      <dgm:prSet/>
      <dgm:spPr/>
      <dgm:t>
        <a:bodyPr/>
        <a:lstStyle/>
        <a:p>
          <a:pPr>
            <a:buFontTx/>
            <a:buNone/>
          </a:pPr>
          <a:r>
            <a:rPr lang="en-GB"/>
            <a:t>Start from the patient’s perspective, and involve patients in re-designing systems. </a:t>
          </a:r>
        </a:p>
      </dgm:t>
    </dgm:pt>
    <dgm:pt modelId="{F492E4F8-B92D-4AEB-9E2B-657CFDD1BC32}" type="parTrans" cxnId="{BF251BFB-9117-4CDF-A79E-3C590468E1A5}">
      <dgm:prSet/>
      <dgm:spPr/>
      <dgm:t>
        <a:bodyPr/>
        <a:lstStyle/>
        <a:p>
          <a:endParaRPr lang="en-GB"/>
        </a:p>
      </dgm:t>
    </dgm:pt>
    <dgm:pt modelId="{1261C4D4-9F46-411E-81B8-F8E4B6BF5707}" type="sibTrans" cxnId="{BF251BFB-9117-4CDF-A79E-3C590468E1A5}">
      <dgm:prSet/>
      <dgm:spPr/>
      <dgm:t>
        <a:bodyPr/>
        <a:lstStyle/>
        <a:p>
          <a:endParaRPr lang="en-GB"/>
        </a:p>
      </dgm:t>
    </dgm:pt>
    <dgm:pt modelId="{268FE8F0-6DD2-46BE-907D-A2921223FBFD}">
      <dgm:prSet/>
      <dgm:spPr/>
      <dgm:t>
        <a:bodyPr/>
        <a:lstStyle/>
        <a:p>
          <a:r>
            <a:rPr lang="en-GB"/>
            <a:t>Going Live With a Health IT System is the Beginning, Not the End.</a:t>
          </a:r>
        </a:p>
      </dgm:t>
    </dgm:pt>
    <dgm:pt modelId="{565A299C-8C85-46C7-A6B4-F83773DB9468}" type="parTrans" cxnId="{8F493DBB-C7A3-4398-A2BE-5FE9FE51194D}">
      <dgm:prSet/>
      <dgm:spPr/>
      <dgm:t>
        <a:bodyPr/>
        <a:lstStyle/>
        <a:p>
          <a:endParaRPr lang="en-GB"/>
        </a:p>
      </dgm:t>
    </dgm:pt>
    <dgm:pt modelId="{21B98C57-4A4B-4534-BD85-BA235284E3FF}" type="sibTrans" cxnId="{8F493DBB-C7A3-4398-A2BE-5FE9FE51194D}">
      <dgm:prSet/>
      <dgm:spPr/>
      <dgm:t>
        <a:bodyPr/>
        <a:lstStyle/>
        <a:p>
          <a:endParaRPr lang="en-GB"/>
        </a:p>
      </dgm:t>
    </dgm:pt>
    <dgm:pt modelId="{45275425-9DAE-4FB5-9573-ABD010B5CC71}">
      <dgm:prSet/>
      <dgm:spPr/>
      <dgm:t>
        <a:bodyPr/>
        <a:lstStyle/>
        <a:p>
          <a:pPr>
            <a:buFontTx/>
            <a:buNone/>
          </a:pPr>
          <a:r>
            <a:rPr lang="en-GB"/>
            <a:t>This is probably the most common mistake, and the biggest contributor to failed digital implementations. Digital solutions only work when people understand them, can use them, and know what they can enable – and that involves time and effort. </a:t>
          </a:r>
        </a:p>
      </dgm:t>
    </dgm:pt>
    <dgm:pt modelId="{955796A5-9F27-4AD1-B58E-824740021059}" type="parTrans" cxnId="{9E6E3061-655A-4C71-BC3E-ED72C42C48A8}">
      <dgm:prSet/>
      <dgm:spPr/>
      <dgm:t>
        <a:bodyPr/>
        <a:lstStyle/>
        <a:p>
          <a:endParaRPr lang="en-GB"/>
        </a:p>
      </dgm:t>
    </dgm:pt>
    <dgm:pt modelId="{20B59E1D-7AF3-4AFC-84DF-2FB2D9826714}" type="sibTrans" cxnId="{9E6E3061-655A-4C71-BC3E-ED72C42C48A8}">
      <dgm:prSet/>
      <dgm:spPr/>
      <dgm:t>
        <a:bodyPr/>
        <a:lstStyle/>
        <a:p>
          <a:endParaRPr lang="en-GB"/>
        </a:p>
      </dgm:t>
    </dgm:pt>
    <dgm:pt modelId="{FFC7B52B-E406-4860-9752-B4E6BC4E1C20}">
      <dgm:prSet/>
      <dgm:spPr/>
      <dgm:t>
        <a:bodyPr/>
        <a:lstStyle/>
        <a:p>
          <a:r>
            <a:rPr lang="en-GB"/>
            <a:t>A Successful Digital Strategy Must be Multifaceted, and Requires Workforce Development </a:t>
          </a:r>
        </a:p>
      </dgm:t>
    </dgm:pt>
    <dgm:pt modelId="{E737B65C-1987-4C36-8F6D-904253993EC6}" type="parTrans" cxnId="{7C915A10-A56C-4785-8ED8-0CFB6998F11B}">
      <dgm:prSet/>
      <dgm:spPr/>
      <dgm:t>
        <a:bodyPr/>
        <a:lstStyle/>
        <a:p>
          <a:endParaRPr lang="en-GB"/>
        </a:p>
      </dgm:t>
    </dgm:pt>
    <dgm:pt modelId="{35F4F18A-B556-4942-9C82-4B3FDFAA5785}" type="sibTrans" cxnId="{7C915A10-A56C-4785-8ED8-0CFB6998F11B}">
      <dgm:prSet/>
      <dgm:spPr/>
      <dgm:t>
        <a:bodyPr/>
        <a:lstStyle/>
        <a:p>
          <a:endParaRPr lang="en-GB"/>
        </a:p>
      </dgm:t>
    </dgm:pt>
    <dgm:pt modelId="{9B066ADE-EB6D-4468-86F8-FF0C521C51A8}">
      <dgm:prSet/>
      <dgm:spPr/>
      <dgm:t>
        <a:bodyPr/>
        <a:lstStyle/>
        <a:p>
          <a:pPr>
            <a:buFontTx/>
            <a:buNone/>
          </a:pPr>
          <a:r>
            <a:rPr lang="en-GB"/>
            <a:t>If we want our users to benefit from digital solutions, our staff have to be enabled to use them. If we want to build a Learning Health System, we need to train and retain staff to analyse and derive knowledge from the data we collect.</a:t>
          </a:r>
        </a:p>
      </dgm:t>
    </dgm:pt>
    <dgm:pt modelId="{6323FDBD-D0DA-4733-9AD2-D0E0CF704EE1}" type="parTrans" cxnId="{DE352DEF-2794-48D8-9C3A-78520D79EA81}">
      <dgm:prSet/>
      <dgm:spPr/>
      <dgm:t>
        <a:bodyPr/>
        <a:lstStyle/>
        <a:p>
          <a:endParaRPr lang="en-GB"/>
        </a:p>
      </dgm:t>
    </dgm:pt>
    <dgm:pt modelId="{87FCF95F-9480-45A2-AC3C-022EFAA0F291}" type="sibTrans" cxnId="{DE352DEF-2794-48D8-9C3A-78520D79EA81}">
      <dgm:prSet/>
      <dgm:spPr/>
      <dgm:t>
        <a:bodyPr/>
        <a:lstStyle/>
        <a:p>
          <a:endParaRPr lang="en-GB"/>
        </a:p>
      </dgm:t>
    </dgm:pt>
    <dgm:pt modelId="{0B78F617-82F3-4A26-B852-51640BA9BC61}">
      <dgm:prSet/>
      <dgm:spPr/>
      <dgm:t>
        <a:bodyPr/>
        <a:lstStyle/>
        <a:p>
          <a:r>
            <a:rPr lang="en-GB"/>
            <a:t>Health IT Entails Both Technical and Adaptive Change</a:t>
          </a:r>
        </a:p>
      </dgm:t>
    </dgm:pt>
    <dgm:pt modelId="{6191EDBA-F262-4F57-8C7C-5160FDBB45A5}" type="parTrans" cxnId="{665E0F9E-E398-40E9-9004-C66028B57964}">
      <dgm:prSet/>
      <dgm:spPr/>
      <dgm:t>
        <a:bodyPr/>
        <a:lstStyle/>
        <a:p>
          <a:endParaRPr lang="en-GB"/>
        </a:p>
      </dgm:t>
    </dgm:pt>
    <dgm:pt modelId="{F2F519C9-003A-4593-B492-D5DA91443410}" type="sibTrans" cxnId="{665E0F9E-E398-40E9-9004-C66028B57964}">
      <dgm:prSet/>
      <dgm:spPr/>
      <dgm:t>
        <a:bodyPr/>
        <a:lstStyle/>
        <a:p>
          <a:endParaRPr lang="en-GB"/>
        </a:p>
      </dgm:t>
    </dgm:pt>
    <dgm:pt modelId="{FA20579E-48C1-480E-81C3-C160F2BB435F}">
      <dgm:prSet/>
      <dgm:spPr/>
      <dgm:t>
        <a:bodyPr/>
        <a:lstStyle/>
        <a:p>
          <a:pPr>
            <a:buFontTx/>
            <a:buNone/>
          </a:pPr>
          <a:r>
            <a:rPr lang="en-GB"/>
            <a:t>Health and care systems are complex. Technical fixes alone cannot solve their problems. Staff and users must be able to transform the way they interact with services to achieve the quadruple aim of health and care. Clinical engagement is the key.</a:t>
          </a:r>
        </a:p>
      </dgm:t>
    </dgm:pt>
    <dgm:pt modelId="{6628AA7E-569D-42A3-91A3-55475DA58FA5}" type="parTrans" cxnId="{3CFD4B02-AB6F-477B-86DE-E7BFE715D0BD}">
      <dgm:prSet/>
      <dgm:spPr/>
      <dgm:t>
        <a:bodyPr/>
        <a:lstStyle/>
        <a:p>
          <a:endParaRPr lang="en-GB"/>
        </a:p>
      </dgm:t>
    </dgm:pt>
    <dgm:pt modelId="{DCE5CFA3-71BB-49AB-BC70-C80C3E98C133}" type="sibTrans" cxnId="{3CFD4B02-AB6F-477B-86DE-E7BFE715D0BD}">
      <dgm:prSet/>
      <dgm:spPr/>
      <dgm:t>
        <a:bodyPr/>
        <a:lstStyle/>
        <a:p>
          <a:endParaRPr lang="en-GB"/>
        </a:p>
      </dgm:t>
    </dgm:pt>
    <dgm:pt modelId="{32F74176-BEED-4648-9843-E4E4C400FEB1}" type="pres">
      <dgm:prSet presAssocID="{5568C1BD-C42B-4AFB-9E58-BE0A211B675C}" presName="Name0" presStyleCnt="0">
        <dgm:presLayoutVars>
          <dgm:dir/>
          <dgm:animLvl val="lvl"/>
          <dgm:resizeHandles val="exact"/>
        </dgm:presLayoutVars>
      </dgm:prSet>
      <dgm:spPr/>
      <dgm:t>
        <a:bodyPr/>
        <a:lstStyle/>
        <a:p>
          <a:endParaRPr lang="en-GB"/>
        </a:p>
      </dgm:t>
    </dgm:pt>
    <dgm:pt modelId="{8AE60F45-1B2E-4D65-8D77-68EB136D1FB5}" type="pres">
      <dgm:prSet presAssocID="{30F2966F-0C82-4330-BE7E-2B4EE91A7991}" presName="linNode" presStyleCnt="0"/>
      <dgm:spPr/>
    </dgm:pt>
    <dgm:pt modelId="{5C6ADC8F-0547-402B-9FA8-774728755274}" type="pres">
      <dgm:prSet presAssocID="{30F2966F-0C82-4330-BE7E-2B4EE91A7991}" presName="parentText" presStyleLbl="node1" presStyleIdx="0" presStyleCnt="10">
        <dgm:presLayoutVars>
          <dgm:chMax val="1"/>
          <dgm:bulletEnabled val="1"/>
        </dgm:presLayoutVars>
      </dgm:prSet>
      <dgm:spPr/>
      <dgm:t>
        <a:bodyPr/>
        <a:lstStyle/>
        <a:p>
          <a:endParaRPr lang="en-GB"/>
        </a:p>
      </dgm:t>
    </dgm:pt>
    <dgm:pt modelId="{1DAF974D-7239-40D3-ACE9-5255AF2F31A0}" type="pres">
      <dgm:prSet presAssocID="{30F2966F-0C82-4330-BE7E-2B4EE91A7991}" presName="descendantText" presStyleLbl="alignAccFollowNode1" presStyleIdx="0" presStyleCnt="10">
        <dgm:presLayoutVars>
          <dgm:bulletEnabled val="1"/>
        </dgm:presLayoutVars>
      </dgm:prSet>
      <dgm:spPr/>
      <dgm:t>
        <a:bodyPr/>
        <a:lstStyle/>
        <a:p>
          <a:endParaRPr lang="en-GB"/>
        </a:p>
      </dgm:t>
    </dgm:pt>
    <dgm:pt modelId="{58685AFA-3C74-42E2-838A-B3E7FA661752}" type="pres">
      <dgm:prSet presAssocID="{AA7C17EF-DE23-4C01-910D-BA49F2154486}" presName="sp" presStyleCnt="0"/>
      <dgm:spPr/>
    </dgm:pt>
    <dgm:pt modelId="{581EE9FF-4417-417F-ACEC-D26701927938}" type="pres">
      <dgm:prSet presAssocID="{AA7DA457-4DD3-4CCD-99BD-9316AFD48865}" presName="linNode" presStyleCnt="0"/>
      <dgm:spPr/>
    </dgm:pt>
    <dgm:pt modelId="{B9663828-85D0-476D-8843-01350E2D34C1}" type="pres">
      <dgm:prSet presAssocID="{AA7DA457-4DD3-4CCD-99BD-9316AFD48865}" presName="parentText" presStyleLbl="node1" presStyleIdx="1" presStyleCnt="10">
        <dgm:presLayoutVars>
          <dgm:chMax val="1"/>
          <dgm:bulletEnabled val="1"/>
        </dgm:presLayoutVars>
      </dgm:prSet>
      <dgm:spPr/>
      <dgm:t>
        <a:bodyPr/>
        <a:lstStyle/>
        <a:p>
          <a:endParaRPr lang="en-GB"/>
        </a:p>
      </dgm:t>
    </dgm:pt>
    <dgm:pt modelId="{BDC35D7A-DA3A-4D6F-9AD1-842011A8E91C}" type="pres">
      <dgm:prSet presAssocID="{AA7DA457-4DD3-4CCD-99BD-9316AFD48865}" presName="descendantText" presStyleLbl="alignAccFollowNode1" presStyleIdx="1" presStyleCnt="10">
        <dgm:presLayoutVars>
          <dgm:bulletEnabled val="1"/>
        </dgm:presLayoutVars>
      </dgm:prSet>
      <dgm:spPr/>
      <dgm:t>
        <a:bodyPr/>
        <a:lstStyle/>
        <a:p>
          <a:endParaRPr lang="en-GB"/>
        </a:p>
      </dgm:t>
    </dgm:pt>
    <dgm:pt modelId="{912E04C7-6A69-4B68-8CFD-86D02CBE5368}" type="pres">
      <dgm:prSet presAssocID="{027108E3-8B4C-4A30-8E5F-80707109B9A8}" presName="sp" presStyleCnt="0"/>
      <dgm:spPr/>
    </dgm:pt>
    <dgm:pt modelId="{1CBE8814-7EC5-45C9-9E4E-7C399A40E2DB}" type="pres">
      <dgm:prSet presAssocID="{BA3B94D1-769D-4555-AA8A-C7ABE079A49B}" presName="linNode" presStyleCnt="0"/>
      <dgm:spPr/>
    </dgm:pt>
    <dgm:pt modelId="{80F5EB1C-75B3-4B38-89C3-31AB168DD2DE}" type="pres">
      <dgm:prSet presAssocID="{BA3B94D1-769D-4555-AA8A-C7ABE079A49B}" presName="parentText" presStyleLbl="node1" presStyleIdx="2" presStyleCnt="10">
        <dgm:presLayoutVars>
          <dgm:chMax val="1"/>
          <dgm:bulletEnabled val="1"/>
        </dgm:presLayoutVars>
      </dgm:prSet>
      <dgm:spPr/>
      <dgm:t>
        <a:bodyPr/>
        <a:lstStyle/>
        <a:p>
          <a:endParaRPr lang="en-GB"/>
        </a:p>
      </dgm:t>
    </dgm:pt>
    <dgm:pt modelId="{8E6984F9-251D-46F5-BC57-D3FB63B0DA8E}" type="pres">
      <dgm:prSet presAssocID="{BA3B94D1-769D-4555-AA8A-C7ABE079A49B}" presName="descendantText" presStyleLbl="alignAccFollowNode1" presStyleIdx="2" presStyleCnt="10">
        <dgm:presLayoutVars>
          <dgm:bulletEnabled val="1"/>
        </dgm:presLayoutVars>
      </dgm:prSet>
      <dgm:spPr/>
      <dgm:t>
        <a:bodyPr/>
        <a:lstStyle/>
        <a:p>
          <a:endParaRPr lang="en-GB"/>
        </a:p>
      </dgm:t>
    </dgm:pt>
    <dgm:pt modelId="{202BA26A-F88A-44B6-BC39-B7CFD5D9A67B}" type="pres">
      <dgm:prSet presAssocID="{A6C0606E-9033-4AEA-B86E-AE5FF6786770}" presName="sp" presStyleCnt="0"/>
      <dgm:spPr/>
    </dgm:pt>
    <dgm:pt modelId="{D17E0057-BEA4-47D2-BE87-63293200BE32}" type="pres">
      <dgm:prSet presAssocID="{4B1A1569-0506-4FD0-B114-18A824DC6580}" presName="linNode" presStyleCnt="0"/>
      <dgm:spPr/>
    </dgm:pt>
    <dgm:pt modelId="{E62088C4-DFDB-4B33-AB25-58C81B8A63F9}" type="pres">
      <dgm:prSet presAssocID="{4B1A1569-0506-4FD0-B114-18A824DC6580}" presName="parentText" presStyleLbl="node1" presStyleIdx="3" presStyleCnt="10">
        <dgm:presLayoutVars>
          <dgm:chMax val="1"/>
          <dgm:bulletEnabled val="1"/>
        </dgm:presLayoutVars>
      </dgm:prSet>
      <dgm:spPr/>
      <dgm:t>
        <a:bodyPr/>
        <a:lstStyle/>
        <a:p>
          <a:endParaRPr lang="en-GB"/>
        </a:p>
      </dgm:t>
    </dgm:pt>
    <dgm:pt modelId="{71C1F0CE-9088-43BE-8BBF-69A8928BBAE2}" type="pres">
      <dgm:prSet presAssocID="{4B1A1569-0506-4FD0-B114-18A824DC6580}" presName="descendantText" presStyleLbl="alignAccFollowNode1" presStyleIdx="3" presStyleCnt="10">
        <dgm:presLayoutVars>
          <dgm:bulletEnabled val="1"/>
        </dgm:presLayoutVars>
      </dgm:prSet>
      <dgm:spPr/>
      <dgm:t>
        <a:bodyPr/>
        <a:lstStyle/>
        <a:p>
          <a:endParaRPr lang="en-GB"/>
        </a:p>
      </dgm:t>
    </dgm:pt>
    <dgm:pt modelId="{4DDBF220-D2A7-4A19-881F-F28C7D994D0D}" type="pres">
      <dgm:prSet presAssocID="{BFBB9573-280E-4916-BB53-1D01DE1F0759}" presName="sp" presStyleCnt="0"/>
      <dgm:spPr/>
    </dgm:pt>
    <dgm:pt modelId="{5B917B86-C393-4342-843B-2624D30CD63B}" type="pres">
      <dgm:prSet presAssocID="{79101B1C-A3F7-40B1-B0EE-A4A3F027DAAD}" presName="linNode" presStyleCnt="0"/>
      <dgm:spPr/>
    </dgm:pt>
    <dgm:pt modelId="{35BB4392-3167-42E1-9B6E-1EFAA5713B7C}" type="pres">
      <dgm:prSet presAssocID="{79101B1C-A3F7-40B1-B0EE-A4A3F027DAAD}" presName="parentText" presStyleLbl="node1" presStyleIdx="4" presStyleCnt="10">
        <dgm:presLayoutVars>
          <dgm:chMax val="1"/>
          <dgm:bulletEnabled val="1"/>
        </dgm:presLayoutVars>
      </dgm:prSet>
      <dgm:spPr/>
      <dgm:t>
        <a:bodyPr/>
        <a:lstStyle/>
        <a:p>
          <a:endParaRPr lang="en-GB"/>
        </a:p>
      </dgm:t>
    </dgm:pt>
    <dgm:pt modelId="{F410C840-6E9F-4B2B-B6D2-9EA7B8930397}" type="pres">
      <dgm:prSet presAssocID="{79101B1C-A3F7-40B1-B0EE-A4A3F027DAAD}" presName="descendantText" presStyleLbl="alignAccFollowNode1" presStyleIdx="4" presStyleCnt="10">
        <dgm:presLayoutVars>
          <dgm:bulletEnabled val="1"/>
        </dgm:presLayoutVars>
      </dgm:prSet>
      <dgm:spPr/>
      <dgm:t>
        <a:bodyPr/>
        <a:lstStyle/>
        <a:p>
          <a:endParaRPr lang="en-GB"/>
        </a:p>
      </dgm:t>
    </dgm:pt>
    <dgm:pt modelId="{0AE4BE93-9475-4E6D-BBDE-3BEA03E340F4}" type="pres">
      <dgm:prSet presAssocID="{AA691A99-00DF-455B-9403-C09ABA44B1D2}" presName="sp" presStyleCnt="0"/>
      <dgm:spPr/>
    </dgm:pt>
    <dgm:pt modelId="{817C1751-29BE-4F28-B7BD-6622C10DC604}" type="pres">
      <dgm:prSet presAssocID="{DC0CC30B-0174-4D78-8AB6-370F5B8CD95F}" presName="linNode" presStyleCnt="0"/>
      <dgm:spPr/>
    </dgm:pt>
    <dgm:pt modelId="{F72CCB63-D78F-4201-9ABB-C20096C3096D}" type="pres">
      <dgm:prSet presAssocID="{DC0CC30B-0174-4D78-8AB6-370F5B8CD95F}" presName="parentText" presStyleLbl="node1" presStyleIdx="5" presStyleCnt="10">
        <dgm:presLayoutVars>
          <dgm:chMax val="1"/>
          <dgm:bulletEnabled val="1"/>
        </dgm:presLayoutVars>
      </dgm:prSet>
      <dgm:spPr/>
      <dgm:t>
        <a:bodyPr/>
        <a:lstStyle/>
        <a:p>
          <a:endParaRPr lang="en-GB"/>
        </a:p>
      </dgm:t>
    </dgm:pt>
    <dgm:pt modelId="{FD59C60D-E713-4CED-A5F3-1E2ABB47FD92}" type="pres">
      <dgm:prSet presAssocID="{DC0CC30B-0174-4D78-8AB6-370F5B8CD95F}" presName="descendantText" presStyleLbl="alignAccFollowNode1" presStyleIdx="5" presStyleCnt="10">
        <dgm:presLayoutVars>
          <dgm:bulletEnabled val="1"/>
        </dgm:presLayoutVars>
      </dgm:prSet>
      <dgm:spPr/>
      <dgm:t>
        <a:bodyPr/>
        <a:lstStyle/>
        <a:p>
          <a:endParaRPr lang="en-GB"/>
        </a:p>
      </dgm:t>
    </dgm:pt>
    <dgm:pt modelId="{C8864578-9337-483E-9B89-BE4A8461C8A1}" type="pres">
      <dgm:prSet presAssocID="{812A3318-E518-4E33-B425-01520123489C}" presName="sp" presStyleCnt="0"/>
      <dgm:spPr/>
    </dgm:pt>
    <dgm:pt modelId="{F9515BF9-47E8-44E1-9DB8-883503BC0689}" type="pres">
      <dgm:prSet presAssocID="{F047C987-69B6-4F54-8C8A-67F4A4A728F4}" presName="linNode" presStyleCnt="0"/>
      <dgm:spPr/>
    </dgm:pt>
    <dgm:pt modelId="{656B8798-57A4-47FF-863A-79B975AD2BDB}" type="pres">
      <dgm:prSet presAssocID="{F047C987-69B6-4F54-8C8A-67F4A4A728F4}" presName="parentText" presStyleLbl="node1" presStyleIdx="6" presStyleCnt="10">
        <dgm:presLayoutVars>
          <dgm:chMax val="1"/>
          <dgm:bulletEnabled val="1"/>
        </dgm:presLayoutVars>
      </dgm:prSet>
      <dgm:spPr/>
      <dgm:t>
        <a:bodyPr/>
        <a:lstStyle/>
        <a:p>
          <a:endParaRPr lang="en-GB"/>
        </a:p>
      </dgm:t>
    </dgm:pt>
    <dgm:pt modelId="{9AB35623-DC95-4FF1-942C-38A4BAA07966}" type="pres">
      <dgm:prSet presAssocID="{F047C987-69B6-4F54-8C8A-67F4A4A728F4}" presName="descendantText" presStyleLbl="alignAccFollowNode1" presStyleIdx="6" presStyleCnt="10">
        <dgm:presLayoutVars>
          <dgm:bulletEnabled val="1"/>
        </dgm:presLayoutVars>
      </dgm:prSet>
      <dgm:spPr/>
      <dgm:t>
        <a:bodyPr/>
        <a:lstStyle/>
        <a:p>
          <a:endParaRPr lang="en-GB"/>
        </a:p>
      </dgm:t>
    </dgm:pt>
    <dgm:pt modelId="{BFEA56F1-4856-4F5E-BEF8-9EFBED623EE8}" type="pres">
      <dgm:prSet presAssocID="{11E89BCE-6CFA-40D5-9935-D6F480AD8C49}" presName="sp" presStyleCnt="0"/>
      <dgm:spPr/>
    </dgm:pt>
    <dgm:pt modelId="{1A6FAD6A-8D76-4707-9A47-AB2A61148686}" type="pres">
      <dgm:prSet presAssocID="{268FE8F0-6DD2-46BE-907D-A2921223FBFD}" presName="linNode" presStyleCnt="0"/>
      <dgm:spPr/>
    </dgm:pt>
    <dgm:pt modelId="{7CA97D22-5188-4872-B728-5C79BBF2A83C}" type="pres">
      <dgm:prSet presAssocID="{268FE8F0-6DD2-46BE-907D-A2921223FBFD}" presName="parentText" presStyleLbl="node1" presStyleIdx="7" presStyleCnt="10">
        <dgm:presLayoutVars>
          <dgm:chMax val="1"/>
          <dgm:bulletEnabled val="1"/>
        </dgm:presLayoutVars>
      </dgm:prSet>
      <dgm:spPr/>
      <dgm:t>
        <a:bodyPr/>
        <a:lstStyle/>
        <a:p>
          <a:endParaRPr lang="en-GB"/>
        </a:p>
      </dgm:t>
    </dgm:pt>
    <dgm:pt modelId="{B4258F88-319A-4F97-BF13-2BC53060137E}" type="pres">
      <dgm:prSet presAssocID="{268FE8F0-6DD2-46BE-907D-A2921223FBFD}" presName="descendantText" presStyleLbl="alignAccFollowNode1" presStyleIdx="7" presStyleCnt="10">
        <dgm:presLayoutVars>
          <dgm:bulletEnabled val="1"/>
        </dgm:presLayoutVars>
      </dgm:prSet>
      <dgm:spPr/>
      <dgm:t>
        <a:bodyPr/>
        <a:lstStyle/>
        <a:p>
          <a:endParaRPr lang="en-GB"/>
        </a:p>
      </dgm:t>
    </dgm:pt>
    <dgm:pt modelId="{2249CDAD-C094-4430-BA4C-EA2010477C2C}" type="pres">
      <dgm:prSet presAssocID="{21B98C57-4A4B-4534-BD85-BA235284E3FF}" presName="sp" presStyleCnt="0"/>
      <dgm:spPr/>
    </dgm:pt>
    <dgm:pt modelId="{55F27638-BACD-4A00-953A-2A25C7DCF666}" type="pres">
      <dgm:prSet presAssocID="{FFC7B52B-E406-4860-9752-B4E6BC4E1C20}" presName="linNode" presStyleCnt="0"/>
      <dgm:spPr/>
    </dgm:pt>
    <dgm:pt modelId="{D7E56A28-7BDF-438F-8397-893E8B4F3EAC}" type="pres">
      <dgm:prSet presAssocID="{FFC7B52B-E406-4860-9752-B4E6BC4E1C20}" presName="parentText" presStyleLbl="node1" presStyleIdx="8" presStyleCnt="10">
        <dgm:presLayoutVars>
          <dgm:chMax val="1"/>
          <dgm:bulletEnabled val="1"/>
        </dgm:presLayoutVars>
      </dgm:prSet>
      <dgm:spPr/>
      <dgm:t>
        <a:bodyPr/>
        <a:lstStyle/>
        <a:p>
          <a:endParaRPr lang="en-GB"/>
        </a:p>
      </dgm:t>
    </dgm:pt>
    <dgm:pt modelId="{032B2105-13BF-4AE7-89B0-D22DADBC12BB}" type="pres">
      <dgm:prSet presAssocID="{FFC7B52B-E406-4860-9752-B4E6BC4E1C20}" presName="descendantText" presStyleLbl="alignAccFollowNode1" presStyleIdx="8" presStyleCnt="10">
        <dgm:presLayoutVars>
          <dgm:bulletEnabled val="1"/>
        </dgm:presLayoutVars>
      </dgm:prSet>
      <dgm:spPr/>
      <dgm:t>
        <a:bodyPr/>
        <a:lstStyle/>
        <a:p>
          <a:endParaRPr lang="en-GB"/>
        </a:p>
      </dgm:t>
    </dgm:pt>
    <dgm:pt modelId="{5AA8A36C-311F-4E7D-B29A-4245836414E9}" type="pres">
      <dgm:prSet presAssocID="{35F4F18A-B556-4942-9C82-4B3FDFAA5785}" presName="sp" presStyleCnt="0"/>
      <dgm:spPr/>
    </dgm:pt>
    <dgm:pt modelId="{AF185E83-D68E-4403-83E7-3A9023769794}" type="pres">
      <dgm:prSet presAssocID="{0B78F617-82F3-4A26-B852-51640BA9BC61}" presName="linNode" presStyleCnt="0"/>
      <dgm:spPr/>
    </dgm:pt>
    <dgm:pt modelId="{9AE9119B-6C11-4109-8EEE-43C36E377001}" type="pres">
      <dgm:prSet presAssocID="{0B78F617-82F3-4A26-B852-51640BA9BC61}" presName="parentText" presStyleLbl="node1" presStyleIdx="9" presStyleCnt="10">
        <dgm:presLayoutVars>
          <dgm:chMax val="1"/>
          <dgm:bulletEnabled val="1"/>
        </dgm:presLayoutVars>
      </dgm:prSet>
      <dgm:spPr/>
      <dgm:t>
        <a:bodyPr/>
        <a:lstStyle/>
        <a:p>
          <a:endParaRPr lang="en-GB"/>
        </a:p>
      </dgm:t>
    </dgm:pt>
    <dgm:pt modelId="{DC6544F5-6680-42BA-8FF8-63C119C56E74}" type="pres">
      <dgm:prSet presAssocID="{0B78F617-82F3-4A26-B852-51640BA9BC61}" presName="descendantText" presStyleLbl="alignAccFollowNode1" presStyleIdx="9" presStyleCnt="10">
        <dgm:presLayoutVars>
          <dgm:bulletEnabled val="1"/>
        </dgm:presLayoutVars>
      </dgm:prSet>
      <dgm:spPr/>
      <dgm:t>
        <a:bodyPr/>
        <a:lstStyle/>
        <a:p>
          <a:endParaRPr lang="en-GB"/>
        </a:p>
      </dgm:t>
    </dgm:pt>
  </dgm:ptLst>
  <dgm:cxnLst>
    <dgm:cxn modelId="{4222AFD4-1405-44BB-B4FA-3DB6BEBEA115}" type="presOf" srcId="{487CBBCD-186F-435C-8F34-9B56A15B1607}" destId="{1DAF974D-7239-40D3-ACE9-5255AF2F31A0}" srcOrd="0" destOrd="0" presId="urn:microsoft.com/office/officeart/2005/8/layout/vList5"/>
    <dgm:cxn modelId="{36906154-FE2A-43D3-A95C-B6A5305583F2}" type="presOf" srcId="{FFC7B52B-E406-4860-9752-B4E6BC4E1C20}" destId="{D7E56A28-7BDF-438F-8397-893E8B4F3EAC}" srcOrd="0" destOrd="0" presId="urn:microsoft.com/office/officeart/2005/8/layout/vList5"/>
    <dgm:cxn modelId="{7312696D-19AB-4985-B919-C3080AC69B3F}" type="presOf" srcId="{3EA49B56-7239-4C94-9EA6-4761DD3310D2}" destId="{F410C840-6E9F-4B2B-B6D2-9EA7B8930397}" srcOrd="0" destOrd="0" presId="urn:microsoft.com/office/officeart/2005/8/layout/vList5"/>
    <dgm:cxn modelId="{941D668B-1544-453C-89FE-4DFF25F86646}" srcId="{5568C1BD-C42B-4AFB-9E58-BE0A211B675C}" destId="{AA7DA457-4DD3-4CCD-99BD-9316AFD48865}" srcOrd="1" destOrd="0" parTransId="{36971659-6D83-4AA7-BCFA-75FA5C3EB95B}" sibTransId="{027108E3-8B4C-4A30-8E5F-80707109B9A8}"/>
    <dgm:cxn modelId="{AB7D97ED-F3DE-4E8E-92AE-1B7ADF575767}" type="presOf" srcId="{F047C987-69B6-4F54-8C8A-67F4A4A728F4}" destId="{656B8798-57A4-47FF-863A-79B975AD2BDB}" srcOrd="0" destOrd="0" presId="urn:microsoft.com/office/officeart/2005/8/layout/vList5"/>
    <dgm:cxn modelId="{3AF7EA9C-781A-41CD-AD9C-8F0B94770D1D}" srcId="{5568C1BD-C42B-4AFB-9E58-BE0A211B675C}" destId="{79101B1C-A3F7-40B1-B0EE-A4A3F027DAAD}" srcOrd="4" destOrd="0" parTransId="{0FE0B847-08B8-4A05-81BB-0D4E6C5C2BE7}" sibTransId="{AA691A99-00DF-455B-9403-C09ABA44B1D2}"/>
    <dgm:cxn modelId="{7C915A10-A56C-4785-8ED8-0CFB6998F11B}" srcId="{5568C1BD-C42B-4AFB-9E58-BE0A211B675C}" destId="{FFC7B52B-E406-4860-9752-B4E6BC4E1C20}" srcOrd="8" destOrd="0" parTransId="{E737B65C-1987-4C36-8F6D-904253993EC6}" sibTransId="{35F4F18A-B556-4942-9C82-4B3FDFAA5785}"/>
    <dgm:cxn modelId="{461323DD-22D5-4FBB-9A74-E5C577183417}" type="presOf" srcId="{FA20579E-48C1-480E-81C3-C160F2BB435F}" destId="{DC6544F5-6680-42BA-8FF8-63C119C56E74}" srcOrd="0" destOrd="0" presId="urn:microsoft.com/office/officeart/2005/8/layout/vList5"/>
    <dgm:cxn modelId="{BF251BFB-9117-4CDF-A79E-3C590468E1A5}" srcId="{F047C987-69B6-4F54-8C8A-67F4A4A728F4}" destId="{B26AD986-4C4D-4886-BAB4-36043A49BD3B}" srcOrd="0" destOrd="0" parTransId="{F492E4F8-B92D-4AEB-9E2B-657CFDD1BC32}" sibTransId="{1261C4D4-9F46-411E-81B8-F8E4B6BF5707}"/>
    <dgm:cxn modelId="{3CFD4B02-AB6F-477B-86DE-E7BFE715D0BD}" srcId="{0B78F617-82F3-4A26-B852-51640BA9BC61}" destId="{FA20579E-48C1-480E-81C3-C160F2BB435F}" srcOrd="0" destOrd="0" parTransId="{6628AA7E-569D-42A3-91A3-55475DA58FA5}" sibTransId="{DCE5CFA3-71BB-49AB-BC70-C80C3E98C133}"/>
    <dgm:cxn modelId="{2D3C40F7-98D8-48DC-AC39-28D54D6380B3}" type="presOf" srcId="{BA3B94D1-769D-4555-AA8A-C7ABE079A49B}" destId="{80F5EB1C-75B3-4B38-89C3-31AB168DD2DE}" srcOrd="0" destOrd="0" presId="urn:microsoft.com/office/officeart/2005/8/layout/vList5"/>
    <dgm:cxn modelId="{F6CF4FD7-393F-4D3C-A18E-619B89A387F2}" srcId="{BA3B94D1-769D-4555-AA8A-C7ABE079A49B}" destId="{6E840921-1962-4335-8A21-CD3FD4F3E18C}" srcOrd="0" destOrd="0" parTransId="{9B190058-9320-455D-B00B-4C8410C4D19D}" sibTransId="{C965EEAC-68E8-4443-8F87-88A69258979B}"/>
    <dgm:cxn modelId="{52B0E169-3C4F-4846-9DD4-E4D3FE68118B}" type="presOf" srcId="{4B1A1569-0506-4FD0-B114-18A824DC6580}" destId="{E62088C4-DFDB-4B33-AB25-58C81B8A63F9}" srcOrd="0" destOrd="0" presId="urn:microsoft.com/office/officeart/2005/8/layout/vList5"/>
    <dgm:cxn modelId="{F0187655-3754-4976-997C-D54875F6C13E}" srcId="{5568C1BD-C42B-4AFB-9E58-BE0A211B675C}" destId="{4B1A1569-0506-4FD0-B114-18A824DC6580}" srcOrd="3" destOrd="0" parTransId="{BE770259-8C03-483B-902B-E53C2C9A5685}" sibTransId="{BFBB9573-280E-4916-BB53-1D01DE1F0759}"/>
    <dgm:cxn modelId="{19CE7EC7-4DE0-47FD-B5EC-DEF146E3F6B7}" type="presOf" srcId="{9B066ADE-EB6D-4468-86F8-FF0C521C51A8}" destId="{032B2105-13BF-4AE7-89B0-D22DADBC12BB}" srcOrd="0" destOrd="0" presId="urn:microsoft.com/office/officeart/2005/8/layout/vList5"/>
    <dgm:cxn modelId="{A51768CD-A8F8-4DA2-896D-9306F1D815BC}" srcId="{5568C1BD-C42B-4AFB-9E58-BE0A211B675C}" destId="{DC0CC30B-0174-4D78-8AB6-370F5B8CD95F}" srcOrd="5" destOrd="0" parTransId="{FECE319B-715A-4A5D-89A2-4457F14E9436}" sibTransId="{812A3318-E518-4E33-B425-01520123489C}"/>
    <dgm:cxn modelId="{8F493DBB-C7A3-4398-A2BE-5FE9FE51194D}" srcId="{5568C1BD-C42B-4AFB-9E58-BE0A211B675C}" destId="{268FE8F0-6DD2-46BE-907D-A2921223FBFD}" srcOrd="7" destOrd="0" parTransId="{565A299C-8C85-46C7-A6B4-F83773DB9468}" sibTransId="{21B98C57-4A4B-4534-BD85-BA235284E3FF}"/>
    <dgm:cxn modelId="{DE352DEF-2794-48D8-9C3A-78520D79EA81}" srcId="{FFC7B52B-E406-4860-9752-B4E6BC4E1C20}" destId="{9B066ADE-EB6D-4468-86F8-FF0C521C51A8}" srcOrd="0" destOrd="0" parTransId="{6323FDBD-D0DA-4733-9AD2-D0E0CF704EE1}" sibTransId="{87FCF95F-9480-45A2-AC3C-022EFAA0F291}"/>
    <dgm:cxn modelId="{B9441716-66F9-48C4-931E-4A1939AD4166}" type="presOf" srcId="{C96B0E0F-F81E-4D14-A99A-2C208DDDB1B6}" destId="{FD59C60D-E713-4CED-A5F3-1E2ABB47FD92}" srcOrd="0" destOrd="0" presId="urn:microsoft.com/office/officeart/2005/8/layout/vList5"/>
    <dgm:cxn modelId="{4F88BEC6-AFA6-418A-BE72-A1C0333F0640}" srcId="{4B1A1569-0506-4FD0-B114-18A824DC6580}" destId="{E9D86C32-AEA8-488E-BD0E-06D6C233DC13}" srcOrd="0" destOrd="0" parTransId="{85C96000-A98A-49BD-9517-A5CDB79756C0}" sibTransId="{E1188838-F61E-454B-AB1B-7C47103D7B48}"/>
    <dgm:cxn modelId="{D0B8EE51-0E34-4060-BADD-2728BEFE9671}" srcId="{79101B1C-A3F7-40B1-B0EE-A4A3F027DAAD}" destId="{3EA49B56-7239-4C94-9EA6-4761DD3310D2}" srcOrd="0" destOrd="0" parTransId="{665C46B8-B81A-468C-BE0A-D65584FB37EA}" sibTransId="{3EAFF3FA-C379-4A0C-83B6-03E35BFF051E}"/>
    <dgm:cxn modelId="{10D690D0-E586-48A7-904F-686C3FB759FC}" type="presOf" srcId="{30F2966F-0C82-4330-BE7E-2B4EE91A7991}" destId="{5C6ADC8F-0547-402B-9FA8-774728755274}" srcOrd="0" destOrd="0" presId="urn:microsoft.com/office/officeart/2005/8/layout/vList5"/>
    <dgm:cxn modelId="{B98C0CC7-A37E-4B9C-B2A8-F11E91B7D0E2}" type="presOf" srcId="{18CE8EA9-7226-470C-BE3D-B9E315FB142E}" destId="{BDC35D7A-DA3A-4D6F-9AD1-842011A8E91C}" srcOrd="0" destOrd="0" presId="urn:microsoft.com/office/officeart/2005/8/layout/vList5"/>
    <dgm:cxn modelId="{C7D7D4FA-167F-41B0-AF3C-406264C5D078}" type="presOf" srcId="{E9D86C32-AEA8-488E-BD0E-06D6C233DC13}" destId="{71C1F0CE-9088-43BE-8BBF-69A8928BBAE2}" srcOrd="0" destOrd="0" presId="urn:microsoft.com/office/officeart/2005/8/layout/vList5"/>
    <dgm:cxn modelId="{E23C5034-ECC6-4EFB-BF4A-A909D3241B55}" srcId="{5568C1BD-C42B-4AFB-9E58-BE0A211B675C}" destId="{30F2966F-0C82-4330-BE7E-2B4EE91A7991}" srcOrd="0" destOrd="0" parTransId="{271D54FC-1360-48E3-9463-FD9F6860FF49}" sibTransId="{AA7C17EF-DE23-4C01-910D-BA49F2154486}"/>
    <dgm:cxn modelId="{DCA00C55-5A18-450C-A442-D1E8D1CA6DFB}" srcId="{5568C1BD-C42B-4AFB-9E58-BE0A211B675C}" destId="{BA3B94D1-769D-4555-AA8A-C7ABE079A49B}" srcOrd="2" destOrd="0" parTransId="{2E7F0000-5876-4D0D-B733-23B47C45BA91}" sibTransId="{A6C0606E-9033-4AEA-B86E-AE5FF6786770}"/>
    <dgm:cxn modelId="{8E37CC1B-F9E9-45AC-A08D-3753D19D73A5}" type="presOf" srcId="{79101B1C-A3F7-40B1-B0EE-A4A3F027DAAD}" destId="{35BB4392-3167-42E1-9B6E-1EFAA5713B7C}" srcOrd="0" destOrd="0" presId="urn:microsoft.com/office/officeart/2005/8/layout/vList5"/>
    <dgm:cxn modelId="{E6AB95A1-7F87-4DA3-B575-400F3BB9029E}" type="presOf" srcId="{6E840921-1962-4335-8A21-CD3FD4F3E18C}" destId="{8E6984F9-251D-46F5-BC57-D3FB63B0DA8E}" srcOrd="0" destOrd="0" presId="urn:microsoft.com/office/officeart/2005/8/layout/vList5"/>
    <dgm:cxn modelId="{EAC31297-2A27-40CA-921D-BB00D965364A}" srcId="{AA7DA457-4DD3-4CCD-99BD-9316AFD48865}" destId="{18CE8EA9-7226-470C-BE3D-B9E315FB142E}" srcOrd="0" destOrd="0" parTransId="{C5C473C4-BA75-44A1-92E8-8D7A7F78DE52}" sibTransId="{C25C3058-DB63-4F45-85A9-1879610DB2B4}"/>
    <dgm:cxn modelId="{665E0F9E-E398-40E9-9004-C66028B57964}" srcId="{5568C1BD-C42B-4AFB-9E58-BE0A211B675C}" destId="{0B78F617-82F3-4A26-B852-51640BA9BC61}" srcOrd="9" destOrd="0" parTransId="{6191EDBA-F262-4F57-8C7C-5160FDBB45A5}" sibTransId="{F2F519C9-003A-4593-B492-D5DA91443410}"/>
    <dgm:cxn modelId="{DC68E4B3-8889-41A8-B3F1-68F39A9F821F}" type="presOf" srcId="{268FE8F0-6DD2-46BE-907D-A2921223FBFD}" destId="{7CA97D22-5188-4872-B728-5C79BBF2A83C}" srcOrd="0" destOrd="0" presId="urn:microsoft.com/office/officeart/2005/8/layout/vList5"/>
    <dgm:cxn modelId="{381FF607-60E5-4C9C-8430-F26A64E735BC}" type="presOf" srcId="{5568C1BD-C42B-4AFB-9E58-BE0A211B675C}" destId="{32F74176-BEED-4648-9843-E4E4C400FEB1}" srcOrd="0" destOrd="0" presId="urn:microsoft.com/office/officeart/2005/8/layout/vList5"/>
    <dgm:cxn modelId="{55C1B251-3460-4095-9041-7FD78D9D9887}" srcId="{5568C1BD-C42B-4AFB-9E58-BE0A211B675C}" destId="{F047C987-69B6-4F54-8C8A-67F4A4A728F4}" srcOrd="6" destOrd="0" parTransId="{F2FF3F5D-22CA-4F66-90F5-0B5C34821E79}" sibTransId="{11E89BCE-6CFA-40D5-9935-D6F480AD8C49}"/>
    <dgm:cxn modelId="{7DDDCEC8-F17D-4570-91EA-6AC8BB768943}" type="presOf" srcId="{0B78F617-82F3-4A26-B852-51640BA9BC61}" destId="{9AE9119B-6C11-4109-8EEE-43C36E377001}" srcOrd="0" destOrd="0" presId="urn:microsoft.com/office/officeart/2005/8/layout/vList5"/>
    <dgm:cxn modelId="{CB485616-EFC9-4A02-B6EE-0868B5BFDC1D}" srcId="{30F2966F-0C82-4330-BE7E-2B4EE91A7991}" destId="{487CBBCD-186F-435C-8F34-9B56A15B1607}" srcOrd="0" destOrd="0" parTransId="{B4A3FCD5-3BD7-4E2F-9D22-9FA6C6CF0078}" sibTransId="{116DBF95-5D0C-486C-89A8-9C612DA4662F}"/>
    <dgm:cxn modelId="{9E6E3061-655A-4C71-BC3E-ED72C42C48A8}" srcId="{268FE8F0-6DD2-46BE-907D-A2921223FBFD}" destId="{45275425-9DAE-4FB5-9573-ABD010B5CC71}" srcOrd="0" destOrd="0" parTransId="{955796A5-9F27-4AD1-B58E-824740021059}" sibTransId="{20B59E1D-7AF3-4AFC-84DF-2FB2D9826714}"/>
    <dgm:cxn modelId="{0CD02B45-384B-40E6-9FB4-85CE55F776A1}" type="presOf" srcId="{45275425-9DAE-4FB5-9573-ABD010B5CC71}" destId="{B4258F88-319A-4F97-BF13-2BC53060137E}" srcOrd="0" destOrd="0" presId="urn:microsoft.com/office/officeart/2005/8/layout/vList5"/>
    <dgm:cxn modelId="{796A8CE4-D1DD-4C00-A415-590C76DCD4B4}" type="presOf" srcId="{DC0CC30B-0174-4D78-8AB6-370F5B8CD95F}" destId="{F72CCB63-D78F-4201-9ABB-C20096C3096D}" srcOrd="0" destOrd="0" presId="urn:microsoft.com/office/officeart/2005/8/layout/vList5"/>
    <dgm:cxn modelId="{0525EAA5-C410-4276-A785-B7F0D7476178}" type="presOf" srcId="{AA7DA457-4DD3-4CCD-99BD-9316AFD48865}" destId="{B9663828-85D0-476D-8843-01350E2D34C1}" srcOrd="0" destOrd="0" presId="urn:microsoft.com/office/officeart/2005/8/layout/vList5"/>
    <dgm:cxn modelId="{0A870493-B4F0-4942-9661-3F2388AA51F5}" srcId="{DC0CC30B-0174-4D78-8AB6-370F5B8CD95F}" destId="{C96B0E0F-F81E-4D14-A99A-2C208DDDB1B6}" srcOrd="0" destOrd="0" parTransId="{0782E337-C5FB-4314-9A85-E694EE28C898}" sibTransId="{1812EEF3-7140-4DA3-8FDF-07108C5358C2}"/>
    <dgm:cxn modelId="{02CF60DC-371A-45D2-9442-536BFE8421CB}" type="presOf" srcId="{B26AD986-4C4D-4886-BAB4-36043A49BD3B}" destId="{9AB35623-DC95-4FF1-942C-38A4BAA07966}" srcOrd="0" destOrd="0" presId="urn:microsoft.com/office/officeart/2005/8/layout/vList5"/>
    <dgm:cxn modelId="{16246380-3980-459C-A280-00A72330A1E3}" type="presParOf" srcId="{32F74176-BEED-4648-9843-E4E4C400FEB1}" destId="{8AE60F45-1B2E-4D65-8D77-68EB136D1FB5}" srcOrd="0" destOrd="0" presId="urn:microsoft.com/office/officeart/2005/8/layout/vList5"/>
    <dgm:cxn modelId="{CC86CF8F-29F1-4FAE-9DD0-2AE7DA7CFA7B}" type="presParOf" srcId="{8AE60F45-1B2E-4D65-8D77-68EB136D1FB5}" destId="{5C6ADC8F-0547-402B-9FA8-774728755274}" srcOrd="0" destOrd="0" presId="urn:microsoft.com/office/officeart/2005/8/layout/vList5"/>
    <dgm:cxn modelId="{A1140AF8-6E8D-4334-BDD6-A024417D460D}" type="presParOf" srcId="{8AE60F45-1B2E-4D65-8D77-68EB136D1FB5}" destId="{1DAF974D-7239-40D3-ACE9-5255AF2F31A0}" srcOrd="1" destOrd="0" presId="urn:microsoft.com/office/officeart/2005/8/layout/vList5"/>
    <dgm:cxn modelId="{AD5FD1FD-F405-4665-A972-B595702BE176}" type="presParOf" srcId="{32F74176-BEED-4648-9843-E4E4C400FEB1}" destId="{58685AFA-3C74-42E2-838A-B3E7FA661752}" srcOrd="1" destOrd="0" presId="urn:microsoft.com/office/officeart/2005/8/layout/vList5"/>
    <dgm:cxn modelId="{8EA32FBC-0101-40C3-B98F-800963112299}" type="presParOf" srcId="{32F74176-BEED-4648-9843-E4E4C400FEB1}" destId="{581EE9FF-4417-417F-ACEC-D26701927938}" srcOrd="2" destOrd="0" presId="urn:microsoft.com/office/officeart/2005/8/layout/vList5"/>
    <dgm:cxn modelId="{CCA9B90B-23AD-4CC4-AB15-B73F00D7577C}" type="presParOf" srcId="{581EE9FF-4417-417F-ACEC-D26701927938}" destId="{B9663828-85D0-476D-8843-01350E2D34C1}" srcOrd="0" destOrd="0" presId="urn:microsoft.com/office/officeart/2005/8/layout/vList5"/>
    <dgm:cxn modelId="{6B9B6F73-B4AE-4CFD-B5AA-56BD1BEB1538}" type="presParOf" srcId="{581EE9FF-4417-417F-ACEC-D26701927938}" destId="{BDC35D7A-DA3A-4D6F-9AD1-842011A8E91C}" srcOrd="1" destOrd="0" presId="urn:microsoft.com/office/officeart/2005/8/layout/vList5"/>
    <dgm:cxn modelId="{B0CDAAE2-07DF-4872-A0CF-319475AE7DA6}" type="presParOf" srcId="{32F74176-BEED-4648-9843-E4E4C400FEB1}" destId="{912E04C7-6A69-4B68-8CFD-86D02CBE5368}" srcOrd="3" destOrd="0" presId="urn:microsoft.com/office/officeart/2005/8/layout/vList5"/>
    <dgm:cxn modelId="{9CD34694-26B0-448D-A6F9-0B0BBE0AB06E}" type="presParOf" srcId="{32F74176-BEED-4648-9843-E4E4C400FEB1}" destId="{1CBE8814-7EC5-45C9-9E4E-7C399A40E2DB}" srcOrd="4" destOrd="0" presId="urn:microsoft.com/office/officeart/2005/8/layout/vList5"/>
    <dgm:cxn modelId="{0610CB5E-4EC9-4CEF-941D-E53117BECF31}" type="presParOf" srcId="{1CBE8814-7EC5-45C9-9E4E-7C399A40E2DB}" destId="{80F5EB1C-75B3-4B38-89C3-31AB168DD2DE}" srcOrd="0" destOrd="0" presId="urn:microsoft.com/office/officeart/2005/8/layout/vList5"/>
    <dgm:cxn modelId="{E9C0961E-3A6A-4FB7-A543-E53CB73F681A}" type="presParOf" srcId="{1CBE8814-7EC5-45C9-9E4E-7C399A40E2DB}" destId="{8E6984F9-251D-46F5-BC57-D3FB63B0DA8E}" srcOrd="1" destOrd="0" presId="urn:microsoft.com/office/officeart/2005/8/layout/vList5"/>
    <dgm:cxn modelId="{DB3CDBFF-C888-4F90-890D-3918BCAA0EFA}" type="presParOf" srcId="{32F74176-BEED-4648-9843-E4E4C400FEB1}" destId="{202BA26A-F88A-44B6-BC39-B7CFD5D9A67B}" srcOrd="5" destOrd="0" presId="urn:microsoft.com/office/officeart/2005/8/layout/vList5"/>
    <dgm:cxn modelId="{6E7D0326-4D20-4F8B-8C30-74153DFD726A}" type="presParOf" srcId="{32F74176-BEED-4648-9843-E4E4C400FEB1}" destId="{D17E0057-BEA4-47D2-BE87-63293200BE32}" srcOrd="6" destOrd="0" presId="urn:microsoft.com/office/officeart/2005/8/layout/vList5"/>
    <dgm:cxn modelId="{354535E6-E98D-48B6-B199-5280D03CFF00}" type="presParOf" srcId="{D17E0057-BEA4-47D2-BE87-63293200BE32}" destId="{E62088C4-DFDB-4B33-AB25-58C81B8A63F9}" srcOrd="0" destOrd="0" presId="urn:microsoft.com/office/officeart/2005/8/layout/vList5"/>
    <dgm:cxn modelId="{AEE86FE6-F226-4DE1-840A-3D8CF2B06B6C}" type="presParOf" srcId="{D17E0057-BEA4-47D2-BE87-63293200BE32}" destId="{71C1F0CE-9088-43BE-8BBF-69A8928BBAE2}" srcOrd="1" destOrd="0" presId="urn:microsoft.com/office/officeart/2005/8/layout/vList5"/>
    <dgm:cxn modelId="{3F5F7E2E-8B82-4A8D-8B8B-5EFD7EB2BEA3}" type="presParOf" srcId="{32F74176-BEED-4648-9843-E4E4C400FEB1}" destId="{4DDBF220-D2A7-4A19-881F-F28C7D994D0D}" srcOrd="7" destOrd="0" presId="urn:microsoft.com/office/officeart/2005/8/layout/vList5"/>
    <dgm:cxn modelId="{2AAB2427-AD56-4B89-A66F-F1CB7EA2A461}" type="presParOf" srcId="{32F74176-BEED-4648-9843-E4E4C400FEB1}" destId="{5B917B86-C393-4342-843B-2624D30CD63B}" srcOrd="8" destOrd="0" presId="urn:microsoft.com/office/officeart/2005/8/layout/vList5"/>
    <dgm:cxn modelId="{4351FD01-3510-4982-948D-2CAB80F1830C}" type="presParOf" srcId="{5B917B86-C393-4342-843B-2624D30CD63B}" destId="{35BB4392-3167-42E1-9B6E-1EFAA5713B7C}" srcOrd="0" destOrd="0" presId="urn:microsoft.com/office/officeart/2005/8/layout/vList5"/>
    <dgm:cxn modelId="{C29883D5-E062-4C37-ACAE-A5CFD4198F23}" type="presParOf" srcId="{5B917B86-C393-4342-843B-2624D30CD63B}" destId="{F410C840-6E9F-4B2B-B6D2-9EA7B8930397}" srcOrd="1" destOrd="0" presId="urn:microsoft.com/office/officeart/2005/8/layout/vList5"/>
    <dgm:cxn modelId="{0E0868A7-41A1-4597-95C1-946A170D59E2}" type="presParOf" srcId="{32F74176-BEED-4648-9843-E4E4C400FEB1}" destId="{0AE4BE93-9475-4E6D-BBDE-3BEA03E340F4}" srcOrd="9" destOrd="0" presId="urn:microsoft.com/office/officeart/2005/8/layout/vList5"/>
    <dgm:cxn modelId="{116A1A52-BE34-466B-8EFF-06881E2A0BA3}" type="presParOf" srcId="{32F74176-BEED-4648-9843-E4E4C400FEB1}" destId="{817C1751-29BE-4F28-B7BD-6622C10DC604}" srcOrd="10" destOrd="0" presId="urn:microsoft.com/office/officeart/2005/8/layout/vList5"/>
    <dgm:cxn modelId="{F1EBFA95-199B-4FFC-8490-EF0CC7781F50}" type="presParOf" srcId="{817C1751-29BE-4F28-B7BD-6622C10DC604}" destId="{F72CCB63-D78F-4201-9ABB-C20096C3096D}" srcOrd="0" destOrd="0" presId="urn:microsoft.com/office/officeart/2005/8/layout/vList5"/>
    <dgm:cxn modelId="{38CFCE39-B24A-4FAA-B9EC-53FFC7E8A7B2}" type="presParOf" srcId="{817C1751-29BE-4F28-B7BD-6622C10DC604}" destId="{FD59C60D-E713-4CED-A5F3-1E2ABB47FD92}" srcOrd="1" destOrd="0" presId="urn:microsoft.com/office/officeart/2005/8/layout/vList5"/>
    <dgm:cxn modelId="{D074C843-EAFA-465B-9DB5-62F99B18B54D}" type="presParOf" srcId="{32F74176-BEED-4648-9843-E4E4C400FEB1}" destId="{C8864578-9337-483E-9B89-BE4A8461C8A1}" srcOrd="11" destOrd="0" presId="urn:microsoft.com/office/officeart/2005/8/layout/vList5"/>
    <dgm:cxn modelId="{4A3C0ACC-6D12-4121-BCC1-162EEF0BFB55}" type="presParOf" srcId="{32F74176-BEED-4648-9843-E4E4C400FEB1}" destId="{F9515BF9-47E8-44E1-9DB8-883503BC0689}" srcOrd="12" destOrd="0" presId="urn:microsoft.com/office/officeart/2005/8/layout/vList5"/>
    <dgm:cxn modelId="{8C3A055B-F389-49A2-88D0-5C2664DC32FC}" type="presParOf" srcId="{F9515BF9-47E8-44E1-9DB8-883503BC0689}" destId="{656B8798-57A4-47FF-863A-79B975AD2BDB}" srcOrd="0" destOrd="0" presId="urn:microsoft.com/office/officeart/2005/8/layout/vList5"/>
    <dgm:cxn modelId="{C4BA5FC8-418B-43DB-8F5E-8D924898AC7C}" type="presParOf" srcId="{F9515BF9-47E8-44E1-9DB8-883503BC0689}" destId="{9AB35623-DC95-4FF1-942C-38A4BAA07966}" srcOrd="1" destOrd="0" presId="urn:microsoft.com/office/officeart/2005/8/layout/vList5"/>
    <dgm:cxn modelId="{35755E68-04C9-4D7C-9C20-6409AE3B1438}" type="presParOf" srcId="{32F74176-BEED-4648-9843-E4E4C400FEB1}" destId="{BFEA56F1-4856-4F5E-BEF8-9EFBED623EE8}" srcOrd="13" destOrd="0" presId="urn:microsoft.com/office/officeart/2005/8/layout/vList5"/>
    <dgm:cxn modelId="{E4AFC5EC-85E3-4F9B-A354-3A96C169D8F8}" type="presParOf" srcId="{32F74176-BEED-4648-9843-E4E4C400FEB1}" destId="{1A6FAD6A-8D76-4707-9A47-AB2A61148686}" srcOrd="14" destOrd="0" presId="urn:microsoft.com/office/officeart/2005/8/layout/vList5"/>
    <dgm:cxn modelId="{9382DD32-526F-4B70-BAE8-85BCB7D11B7F}" type="presParOf" srcId="{1A6FAD6A-8D76-4707-9A47-AB2A61148686}" destId="{7CA97D22-5188-4872-B728-5C79BBF2A83C}" srcOrd="0" destOrd="0" presId="urn:microsoft.com/office/officeart/2005/8/layout/vList5"/>
    <dgm:cxn modelId="{423254B3-5602-4A49-A227-138190D42C91}" type="presParOf" srcId="{1A6FAD6A-8D76-4707-9A47-AB2A61148686}" destId="{B4258F88-319A-4F97-BF13-2BC53060137E}" srcOrd="1" destOrd="0" presId="urn:microsoft.com/office/officeart/2005/8/layout/vList5"/>
    <dgm:cxn modelId="{F8E60ABB-95AB-4617-A39F-4E61613B10FC}" type="presParOf" srcId="{32F74176-BEED-4648-9843-E4E4C400FEB1}" destId="{2249CDAD-C094-4430-BA4C-EA2010477C2C}" srcOrd="15" destOrd="0" presId="urn:microsoft.com/office/officeart/2005/8/layout/vList5"/>
    <dgm:cxn modelId="{5E534498-289A-4F1F-BB4E-E4384D336C0A}" type="presParOf" srcId="{32F74176-BEED-4648-9843-E4E4C400FEB1}" destId="{55F27638-BACD-4A00-953A-2A25C7DCF666}" srcOrd="16" destOrd="0" presId="urn:microsoft.com/office/officeart/2005/8/layout/vList5"/>
    <dgm:cxn modelId="{0F282E33-A2EC-44CF-BE46-998B1A9B701D}" type="presParOf" srcId="{55F27638-BACD-4A00-953A-2A25C7DCF666}" destId="{D7E56A28-7BDF-438F-8397-893E8B4F3EAC}" srcOrd="0" destOrd="0" presId="urn:microsoft.com/office/officeart/2005/8/layout/vList5"/>
    <dgm:cxn modelId="{FB83F89D-E68A-47F0-954B-0E200F88DE65}" type="presParOf" srcId="{55F27638-BACD-4A00-953A-2A25C7DCF666}" destId="{032B2105-13BF-4AE7-89B0-D22DADBC12BB}" srcOrd="1" destOrd="0" presId="urn:microsoft.com/office/officeart/2005/8/layout/vList5"/>
    <dgm:cxn modelId="{5A700AB4-B522-4313-BAD1-75BA38C98FC5}" type="presParOf" srcId="{32F74176-BEED-4648-9843-E4E4C400FEB1}" destId="{5AA8A36C-311F-4E7D-B29A-4245836414E9}" srcOrd="17" destOrd="0" presId="urn:microsoft.com/office/officeart/2005/8/layout/vList5"/>
    <dgm:cxn modelId="{3D778A87-7185-44E4-A248-9E792E4015EC}" type="presParOf" srcId="{32F74176-BEED-4648-9843-E4E4C400FEB1}" destId="{AF185E83-D68E-4403-83E7-3A9023769794}" srcOrd="18" destOrd="0" presId="urn:microsoft.com/office/officeart/2005/8/layout/vList5"/>
    <dgm:cxn modelId="{07650673-D093-4D60-B750-9D5849DB9CE0}" type="presParOf" srcId="{AF185E83-D68E-4403-83E7-3A9023769794}" destId="{9AE9119B-6C11-4109-8EEE-43C36E377001}" srcOrd="0" destOrd="0" presId="urn:microsoft.com/office/officeart/2005/8/layout/vList5"/>
    <dgm:cxn modelId="{60DFA479-D0D3-4843-99F9-3B5EB7E16EBA}" type="presParOf" srcId="{AF185E83-D68E-4403-83E7-3A9023769794}" destId="{DC6544F5-6680-42BA-8FF8-63C119C56E74}"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62B8778-20BA-435E-9CEE-8F563421058E}"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GB"/>
        </a:p>
      </dgm:t>
    </dgm:pt>
    <dgm:pt modelId="{1E14972C-D1BD-413A-ABDB-5B3E6D139A71}">
      <dgm:prSet custT="1"/>
      <dgm:spPr/>
      <dgm:t>
        <a:bodyPr/>
        <a:lstStyle/>
        <a:p>
          <a:r>
            <a:rPr lang="en-GB" sz="1800"/>
            <a:t>D2K</a:t>
          </a:r>
        </a:p>
      </dgm:t>
    </dgm:pt>
    <dgm:pt modelId="{6B1DBC0B-2E50-43A0-9B2B-EF48EAB82512}" type="parTrans" cxnId="{C138548C-8F06-4409-9958-2A9DFD6105FF}">
      <dgm:prSet/>
      <dgm:spPr/>
      <dgm:t>
        <a:bodyPr/>
        <a:lstStyle/>
        <a:p>
          <a:endParaRPr lang="en-GB"/>
        </a:p>
      </dgm:t>
    </dgm:pt>
    <dgm:pt modelId="{CC7EC9F5-AEBD-40F6-9DAA-CC7EA9FB8DD3}" type="sibTrans" cxnId="{C138548C-8F06-4409-9958-2A9DFD6105FF}">
      <dgm:prSet/>
      <dgm:spPr/>
      <dgm:t>
        <a:bodyPr/>
        <a:lstStyle/>
        <a:p>
          <a:endParaRPr lang="en-GB"/>
        </a:p>
      </dgm:t>
    </dgm:pt>
    <dgm:pt modelId="{1F3E1D7F-DDC8-4D22-A818-8467D6C0D3FC}">
      <dgm:prSet/>
      <dgm:spPr/>
      <dgm:t>
        <a:bodyPr/>
        <a:lstStyle/>
        <a:p>
          <a:pPr>
            <a:buFontTx/>
            <a:buNone/>
          </a:pPr>
          <a:r>
            <a:rPr lang="en-GB"/>
            <a:t>By analysing the data we collect it turns into information and knowledge. We can only change and improve our system if we understand it.</a:t>
          </a:r>
        </a:p>
      </dgm:t>
    </dgm:pt>
    <dgm:pt modelId="{21BE9684-7139-4888-AC64-59C8DE8D9E68}" type="parTrans" cxnId="{0681997F-5FFB-430E-9540-EEA7DE6928FF}">
      <dgm:prSet/>
      <dgm:spPr/>
      <dgm:t>
        <a:bodyPr/>
        <a:lstStyle/>
        <a:p>
          <a:endParaRPr lang="en-GB"/>
        </a:p>
      </dgm:t>
    </dgm:pt>
    <dgm:pt modelId="{8D7620F3-9581-4857-A662-A7E6A87CC839}" type="sibTrans" cxnId="{0681997F-5FFB-430E-9540-EEA7DE6928FF}">
      <dgm:prSet/>
      <dgm:spPr/>
      <dgm:t>
        <a:bodyPr/>
        <a:lstStyle/>
        <a:p>
          <a:endParaRPr lang="en-GB"/>
        </a:p>
      </dgm:t>
    </dgm:pt>
    <dgm:pt modelId="{C431E50E-5310-49F9-94AF-3F5289912E63}">
      <dgm:prSet custT="1"/>
      <dgm:spPr/>
      <dgm:t>
        <a:bodyPr/>
        <a:lstStyle/>
        <a:p>
          <a:r>
            <a:rPr lang="en-GB" sz="1800"/>
            <a:t>K2P</a:t>
          </a:r>
        </a:p>
      </dgm:t>
    </dgm:pt>
    <dgm:pt modelId="{A5B9259F-8C1E-4047-8906-B7EC31EBE601}" type="parTrans" cxnId="{11C479FF-F4AC-4286-BAA7-854F511A9F6D}">
      <dgm:prSet/>
      <dgm:spPr/>
      <dgm:t>
        <a:bodyPr/>
        <a:lstStyle/>
        <a:p>
          <a:endParaRPr lang="en-GB"/>
        </a:p>
      </dgm:t>
    </dgm:pt>
    <dgm:pt modelId="{349D5D73-1D62-4852-A036-6A655466A6AD}" type="sibTrans" cxnId="{11C479FF-F4AC-4286-BAA7-854F511A9F6D}">
      <dgm:prSet/>
      <dgm:spPr/>
      <dgm:t>
        <a:bodyPr/>
        <a:lstStyle/>
        <a:p>
          <a:endParaRPr lang="en-GB"/>
        </a:p>
      </dgm:t>
    </dgm:pt>
    <dgm:pt modelId="{80F16DFA-398A-42AE-A2CE-6F6ED94A9237}">
      <dgm:prSet/>
      <dgm:spPr/>
      <dgm:t>
        <a:bodyPr/>
        <a:lstStyle/>
        <a:p>
          <a:pPr>
            <a:buNone/>
          </a:pPr>
          <a:r>
            <a:rPr lang="en-GB"/>
            <a:t>We must then use the understanding we gain to inform , improve and transform practice. This  is the most important step, and the hardest to achieve. </a:t>
          </a:r>
        </a:p>
      </dgm:t>
    </dgm:pt>
    <dgm:pt modelId="{7957570B-4AE1-411B-B1E9-5CFF930DFDA3}" type="parTrans" cxnId="{8259BDD0-0586-4726-B9D0-E6D18ACC57D0}">
      <dgm:prSet/>
      <dgm:spPr/>
      <dgm:t>
        <a:bodyPr/>
        <a:lstStyle/>
        <a:p>
          <a:endParaRPr lang="en-GB"/>
        </a:p>
      </dgm:t>
    </dgm:pt>
    <dgm:pt modelId="{A48833FD-13F7-4604-864E-2BA9777C3E77}" type="sibTrans" cxnId="{8259BDD0-0586-4726-B9D0-E6D18ACC57D0}">
      <dgm:prSet/>
      <dgm:spPr/>
      <dgm:t>
        <a:bodyPr/>
        <a:lstStyle/>
        <a:p>
          <a:endParaRPr lang="en-GB"/>
        </a:p>
      </dgm:t>
    </dgm:pt>
    <dgm:pt modelId="{EAC57A94-FAC9-4ABE-B351-6011A1439A6E}">
      <dgm:prSet custT="1"/>
      <dgm:spPr/>
      <dgm:t>
        <a:bodyPr/>
        <a:lstStyle/>
        <a:p>
          <a:r>
            <a:rPr lang="en-GB" sz="1800"/>
            <a:t>P2D</a:t>
          </a:r>
        </a:p>
      </dgm:t>
    </dgm:pt>
    <dgm:pt modelId="{DFF5D8B7-6F62-4559-B6E9-9395940B23C4}" type="parTrans" cxnId="{8CBF0EB5-051D-4D9D-A6C5-0136FDDFE8F8}">
      <dgm:prSet/>
      <dgm:spPr/>
      <dgm:t>
        <a:bodyPr/>
        <a:lstStyle/>
        <a:p>
          <a:endParaRPr lang="en-GB"/>
        </a:p>
      </dgm:t>
    </dgm:pt>
    <dgm:pt modelId="{FAA2F2BA-B0A0-4BC6-8BB4-68D51F6C550E}" type="sibTrans" cxnId="{8CBF0EB5-051D-4D9D-A6C5-0136FDDFE8F8}">
      <dgm:prSet/>
      <dgm:spPr/>
      <dgm:t>
        <a:bodyPr/>
        <a:lstStyle/>
        <a:p>
          <a:endParaRPr lang="en-GB"/>
        </a:p>
      </dgm:t>
    </dgm:pt>
    <dgm:pt modelId="{84A5212D-A043-4F6C-8E3E-16539350FB39}">
      <dgm:prSet/>
      <dgm:spPr/>
      <dgm:t>
        <a:bodyPr/>
        <a:lstStyle/>
        <a:p>
          <a:pPr>
            <a:buFontTx/>
            <a:buNone/>
          </a:pPr>
          <a:r>
            <a:rPr lang="en-GB"/>
            <a:t>To collect our data, we will need to enable clinicians and patients to record their activities digitally without interfering with the processes of care. Data must be collected and used in ‘real-time’ to maximise its usefulness in operational as well as planning services</a:t>
          </a:r>
        </a:p>
      </dgm:t>
    </dgm:pt>
    <dgm:pt modelId="{17CAA5BF-DF48-4177-AA4D-4DE1ED9F0EA7}" type="parTrans" cxnId="{0B63A994-66B5-4437-B205-ED84D1A03685}">
      <dgm:prSet/>
      <dgm:spPr/>
      <dgm:t>
        <a:bodyPr/>
        <a:lstStyle/>
        <a:p>
          <a:endParaRPr lang="en-GB"/>
        </a:p>
      </dgm:t>
    </dgm:pt>
    <dgm:pt modelId="{C81B749E-D317-4C57-84EE-8CD9A4B6B60A}" type="sibTrans" cxnId="{0B63A994-66B5-4437-B205-ED84D1A03685}">
      <dgm:prSet/>
      <dgm:spPr/>
      <dgm:t>
        <a:bodyPr/>
        <a:lstStyle/>
        <a:p>
          <a:endParaRPr lang="en-GB"/>
        </a:p>
      </dgm:t>
    </dgm:pt>
    <dgm:pt modelId="{8CDBE2BF-2D8C-4756-A458-122F9143109C}" type="pres">
      <dgm:prSet presAssocID="{662B8778-20BA-435E-9CEE-8F563421058E}" presName="Name0" presStyleCnt="0">
        <dgm:presLayoutVars>
          <dgm:dir/>
          <dgm:animLvl val="lvl"/>
          <dgm:resizeHandles val="exact"/>
        </dgm:presLayoutVars>
      </dgm:prSet>
      <dgm:spPr/>
      <dgm:t>
        <a:bodyPr/>
        <a:lstStyle/>
        <a:p>
          <a:endParaRPr lang="en-GB"/>
        </a:p>
      </dgm:t>
    </dgm:pt>
    <dgm:pt modelId="{5CEDE3AE-0BCE-4182-BF2D-8E6C788524F8}" type="pres">
      <dgm:prSet presAssocID="{1E14972C-D1BD-413A-ABDB-5B3E6D139A71}" presName="composite" presStyleCnt="0"/>
      <dgm:spPr/>
    </dgm:pt>
    <dgm:pt modelId="{85AA3C19-AD82-4BE8-B9B9-1199A77F9EC2}" type="pres">
      <dgm:prSet presAssocID="{1E14972C-D1BD-413A-ABDB-5B3E6D139A71}" presName="parTx" presStyleLbl="alignNode1" presStyleIdx="0" presStyleCnt="3">
        <dgm:presLayoutVars>
          <dgm:chMax val="0"/>
          <dgm:chPref val="0"/>
          <dgm:bulletEnabled val="1"/>
        </dgm:presLayoutVars>
      </dgm:prSet>
      <dgm:spPr/>
      <dgm:t>
        <a:bodyPr/>
        <a:lstStyle/>
        <a:p>
          <a:endParaRPr lang="en-GB"/>
        </a:p>
      </dgm:t>
    </dgm:pt>
    <dgm:pt modelId="{D486EB7C-0F87-41EE-93F5-F682B79C4D05}" type="pres">
      <dgm:prSet presAssocID="{1E14972C-D1BD-413A-ABDB-5B3E6D139A71}" presName="desTx" presStyleLbl="alignAccFollowNode1" presStyleIdx="0" presStyleCnt="3">
        <dgm:presLayoutVars>
          <dgm:bulletEnabled val="1"/>
        </dgm:presLayoutVars>
      </dgm:prSet>
      <dgm:spPr/>
      <dgm:t>
        <a:bodyPr/>
        <a:lstStyle/>
        <a:p>
          <a:endParaRPr lang="en-GB"/>
        </a:p>
      </dgm:t>
    </dgm:pt>
    <dgm:pt modelId="{9A890583-34DB-4CAB-A72D-711542642116}" type="pres">
      <dgm:prSet presAssocID="{CC7EC9F5-AEBD-40F6-9DAA-CC7EA9FB8DD3}" presName="space" presStyleCnt="0"/>
      <dgm:spPr/>
    </dgm:pt>
    <dgm:pt modelId="{5879A2BB-6DAE-4B5F-AF8C-09FC2DCD8D8C}" type="pres">
      <dgm:prSet presAssocID="{C431E50E-5310-49F9-94AF-3F5289912E63}" presName="composite" presStyleCnt="0"/>
      <dgm:spPr/>
    </dgm:pt>
    <dgm:pt modelId="{FBD1B5DA-A6D0-4D11-A21A-F249281B001A}" type="pres">
      <dgm:prSet presAssocID="{C431E50E-5310-49F9-94AF-3F5289912E63}" presName="parTx" presStyleLbl="alignNode1" presStyleIdx="1" presStyleCnt="3">
        <dgm:presLayoutVars>
          <dgm:chMax val="0"/>
          <dgm:chPref val="0"/>
          <dgm:bulletEnabled val="1"/>
        </dgm:presLayoutVars>
      </dgm:prSet>
      <dgm:spPr/>
      <dgm:t>
        <a:bodyPr/>
        <a:lstStyle/>
        <a:p>
          <a:endParaRPr lang="en-GB"/>
        </a:p>
      </dgm:t>
    </dgm:pt>
    <dgm:pt modelId="{810AF5E4-8048-40A4-AAF9-83D0433D3C06}" type="pres">
      <dgm:prSet presAssocID="{C431E50E-5310-49F9-94AF-3F5289912E63}" presName="desTx" presStyleLbl="alignAccFollowNode1" presStyleIdx="1" presStyleCnt="3">
        <dgm:presLayoutVars>
          <dgm:bulletEnabled val="1"/>
        </dgm:presLayoutVars>
      </dgm:prSet>
      <dgm:spPr/>
      <dgm:t>
        <a:bodyPr/>
        <a:lstStyle/>
        <a:p>
          <a:endParaRPr lang="en-GB"/>
        </a:p>
      </dgm:t>
    </dgm:pt>
    <dgm:pt modelId="{83DC4D9D-7BF0-45B1-B741-8E7B37D80FAA}" type="pres">
      <dgm:prSet presAssocID="{349D5D73-1D62-4852-A036-6A655466A6AD}" presName="space" presStyleCnt="0"/>
      <dgm:spPr/>
    </dgm:pt>
    <dgm:pt modelId="{5FF271DE-862C-4860-B1FC-B224F58AC0A3}" type="pres">
      <dgm:prSet presAssocID="{EAC57A94-FAC9-4ABE-B351-6011A1439A6E}" presName="composite" presStyleCnt="0"/>
      <dgm:spPr/>
    </dgm:pt>
    <dgm:pt modelId="{EE7AACD1-A7C5-4976-99EC-74AA733AF7D2}" type="pres">
      <dgm:prSet presAssocID="{EAC57A94-FAC9-4ABE-B351-6011A1439A6E}" presName="parTx" presStyleLbl="alignNode1" presStyleIdx="2" presStyleCnt="3">
        <dgm:presLayoutVars>
          <dgm:chMax val="0"/>
          <dgm:chPref val="0"/>
          <dgm:bulletEnabled val="1"/>
        </dgm:presLayoutVars>
      </dgm:prSet>
      <dgm:spPr/>
      <dgm:t>
        <a:bodyPr/>
        <a:lstStyle/>
        <a:p>
          <a:endParaRPr lang="en-GB"/>
        </a:p>
      </dgm:t>
    </dgm:pt>
    <dgm:pt modelId="{F6A6F2FA-AF14-4C24-B97C-E901CF3D2F67}" type="pres">
      <dgm:prSet presAssocID="{EAC57A94-FAC9-4ABE-B351-6011A1439A6E}" presName="desTx" presStyleLbl="alignAccFollowNode1" presStyleIdx="2" presStyleCnt="3">
        <dgm:presLayoutVars>
          <dgm:bulletEnabled val="1"/>
        </dgm:presLayoutVars>
      </dgm:prSet>
      <dgm:spPr/>
      <dgm:t>
        <a:bodyPr/>
        <a:lstStyle/>
        <a:p>
          <a:endParaRPr lang="en-GB"/>
        </a:p>
      </dgm:t>
    </dgm:pt>
  </dgm:ptLst>
  <dgm:cxnLst>
    <dgm:cxn modelId="{4924C66C-06A0-456B-BB14-730952917ED9}" type="presOf" srcId="{EAC57A94-FAC9-4ABE-B351-6011A1439A6E}" destId="{EE7AACD1-A7C5-4976-99EC-74AA733AF7D2}" srcOrd="0" destOrd="0" presId="urn:microsoft.com/office/officeart/2005/8/layout/hList1"/>
    <dgm:cxn modelId="{C0B62068-FAF0-4736-A81C-781CD0D7B6C3}" type="presOf" srcId="{C431E50E-5310-49F9-94AF-3F5289912E63}" destId="{FBD1B5DA-A6D0-4D11-A21A-F249281B001A}" srcOrd="0" destOrd="0" presId="urn:microsoft.com/office/officeart/2005/8/layout/hList1"/>
    <dgm:cxn modelId="{8259BDD0-0586-4726-B9D0-E6D18ACC57D0}" srcId="{C431E50E-5310-49F9-94AF-3F5289912E63}" destId="{80F16DFA-398A-42AE-A2CE-6F6ED94A9237}" srcOrd="0" destOrd="0" parTransId="{7957570B-4AE1-411B-B1E9-5CFF930DFDA3}" sibTransId="{A48833FD-13F7-4604-864E-2BA9777C3E77}"/>
    <dgm:cxn modelId="{A3AED488-2592-40DA-A5E0-392A7C8876E7}" type="presOf" srcId="{80F16DFA-398A-42AE-A2CE-6F6ED94A9237}" destId="{810AF5E4-8048-40A4-AAF9-83D0433D3C06}" srcOrd="0" destOrd="0" presId="urn:microsoft.com/office/officeart/2005/8/layout/hList1"/>
    <dgm:cxn modelId="{8CBF0EB5-051D-4D9D-A6C5-0136FDDFE8F8}" srcId="{662B8778-20BA-435E-9CEE-8F563421058E}" destId="{EAC57A94-FAC9-4ABE-B351-6011A1439A6E}" srcOrd="2" destOrd="0" parTransId="{DFF5D8B7-6F62-4559-B6E9-9395940B23C4}" sibTransId="{FAA2F2BA-B0A0-4BC6-8BB4-68D51F6C550E}"/>
    <dgm:cxn modelId="{11C479FF-F4AC-4286-BAA7-854F511A9F6D}" srcId="{662B8778-20BA-435E-9CEE-8F563421058E}" destId="{C431E50E-5310-49F9-94AF-3F5289912E63}" srcOrd="1" destOrd="0" parTransId="{A5B9259F-8C1E-4047-8906-B7EC31EBE601}" sibTransId="{349D5D73-1D62-4852-A036-6A655466A6AD}"/>
    <dgm:cxn modelId="{C138548C-8F06-4409-9958-2A9DFD6105FF}" srcId="{662B8778-20BA-435E-9CEE-8F563421058E}" destId="{1E14972C-D1BD-413A-ABDB-5B3E6D139A71}" srcOrd="0" destOrd="0" parTransId="{6B1DBC0B-2E50-43A0-9B2B-EF48EAB82512}" sibTransId="{CC7EC9F5-AEBD-40F6-9DAA-CC7EA9FB8DD3}"/>
    <dgm:cxn modelId="{B4640B0F-F260-4105-922B-1A47A0DAEF83}" type="presOf" srcId="{662B8778-20BA-435E-9CEE-8F563421058E}" destId="{8CDBE2BF-2D8C-4756-A458-122F9143109C}" srcOrd="0" destOrd="0" presId="urn:microsoft.com/office/officeart/2005/8/layout/hList1"/>
    <dgm:cxn modelId="{0681997F-5FFB-430E-9540-EEA7DE6928FF}" srcId="{1E14972C-D1BD-413A-ABDB-5B3E6D139A71}" destId="{1F3E1D7F-DDC8-4D22-A818-8467D6C0D3FC}" srcOrd="0" destOrd="0" parTransId="{21BE9684-7139-4888-AC64-59C8DE8D9E68}" sibTransId="{8D7620F3-9581-4857-A662-A7E6A87CC839}"/>
    <dgm:cxn modelId="{0B63A994-66B5-4437-B205-ED84D1A03685}" srcId="{EAC57A94-FAC9-4ABE-B351-6011A1439A6E}" destId="{84A5212D-A043-4F6C-8E3E-16539350FB39}" srcOrd="0" destOrd="0" parTransId="{17CAA5BF-DF48-4177-AA4D-4DE1ED9F0EA7}" sibTransId="{C81B749E-D317-4C57-84EE-8CD9A4B6B60A}"/>
    <dgm:cxn modelId="{8DF3DAF1-3026-4720-BCF3-966BE071A3B2}" type="presOf" srcId="{84A5212D-A043-4F6C-8E3E-16539350FB39}" destId="{F6A6F2FA-AF14-4C24-B97C-E901CF3D2F67}" srcOrd="0" destOrd="0" presId="urn:microsoft.com/office/officeart/2005/8/layout/hList1"/>
    <dgm:cxn modelId="{5D6D92FC-575A-4520-8526-74AFE731C287}" type="presOf" srcId="{1F3E1D7F-DDC8-4D22-A818-8467D6C0D3FC}" destId="{D486EB7C-0F87-41EE-93F5-F682B79C4D05}" srcOrd="0" destOrd="0" presId="urn:microsoft.com/office/officeart/2005/8/layout/hList1"/>
    <dgm:cxn modelId="{92599B84-5DA5-4F7D-90FC-02BE6A819C5D}" type="presOf" srcId="{1E14972C-D1BD-413A-ABDB-5B3E6D139A71}" destId="{85AA3C19-AD82-4BE8-B9B9-1199A77F9EC2}" srcOrd="0" destOrd="0" presId="urn:microsoft.com/office/officeart/2005/8/layout/hList1"/>
    <dgm:cxn modelId="{B20CB021-A345-42D4-8E7E-C34AD3FA8559}" type="presParOf" srcId="{8CDBE2BF-2D8C-4756-A458-122F9143109C}" destId="{5CEDE3AE-0BCE-4182-BF2D-8E6C788524F8}" srcOrd="0" destOrd="0" presId="urn:microsoft.com/office/officeart/2005/8/layout/hList1"/>
    <dgm:cxn modelId="{BA6FC15C-3EF4-4DC3-8473-99EC2C8E1764}" type="presParOf" srcId="{5CEDE3AE-0BCE-4182-BF2D-8E6C788524F8}" destId="{85AA3C19-AD82-4BE8-B9B9-1199A77F9EC2}" srcOrd="0" destOrd="0" presId="urn:microsoft.com/office/officeart/2005/8/layout/hList1"/>
    <dgm:cxn modelId="{A738AF62-DD61-4561-BC6C-9004214ACD76}" type="presParOf" srcId="{5CEDE3AE-0BCE-4182-BF2D-8E6C788524F8}" destId="{D486EB7C-0F87-41EE-93F5-F682B79C4D05}" srcOrd="1" destOrd="0" presId="urn:microsoft.com/office/officeart/2005/8/layout/hList1"/>
    <dgm:cxn modelId="{F1EACEDC-2DED-46A7-A5C6-62D56DF40FF2}" type="presParOf" srcId="{8CDBE2BF-2D8C-4756-A458-122F9143109C}" destId="{9A890583-34DB-4CAB-A72D-711542642116}" srcOrd="1" destOrd="0" presId="urn:microsoft.com/office/officeart/2005/8/layout/hList1"/>
    <dgm:cxn modelId="{227CCCF0-FB7F-4F61-A87F-6305847CF7EB}" type="presParOf" srcId="{8CDBE2BF-2D8C-4756-A458-122F9143109C}" destId="{5879A2BB-6DAE-4B5F-AF8C-09FC2DCD8D8C}" srcOrd="2" destOrd="0" presId="urn:microsoft.com/office/officeart/2005/8/layout/hList1"/>
    <dgm:cxn modelId="{6E35CABA-2E0C-4AB1-A706-3343E3BEAC22}" type="presParOf" srcId="{5879A2BB-6DAE-4B5F-AF8C-09FC2DCD8D8C}" destId="{FBD1B5DA-A6D0-4D11-A21A-F249281B001A}" srcOrd="0" destOrd="0" presId="urn:microsoft.com/office/officeart/2005/8/layout/hList1"/>
    <dgm:cxn modelId="{AF3EC615-19C0-4B1A-B9E6-2A19FC665481}" type="presParOf" srcId="{5879A2BB-6DAE-4B5F-AF8C-09FC2DCD8D8C}" destId="{810AF5E4-8048-40A4-AAF9-83D0433D3C06}" srcOrd="1" destOrd="0" presId="urn:microsoft.com/office/officeart/2005/8/layout/hList1"/>
    <dgm:cxn modelId="{A4BB0215-CCB1-4C34-9A82-28B19C226FF6}" type="presParOf" srcId="{8CDBE2BF-2D8C-4756-A458-122F9143109C}" destId="{83DC4D9D-7BF0-45B1-B741-8E7B37D80FAA}" srcOrd="3" destOrd="0" presId="urn:microsoft.com/office/officeart/2005/8/layout/hList1"/>
    <dgm:cxn modelId="{CC8879B2-A583-49E8-873A-00C4BC87BD55}" type="presParOf" srcId="{8CDBE2BF-2D8C-4756-A458-122F9143109C}" destId="{5FF271DE-862C-4860-B1FC-B224F58AC0A3}" srcOrd="4" destOrd="0" presId="urn:microsoft.com/office/officeart/2005/8/layout/hList1"/>
    <dgm:cxn modelId="{062FA5B4-8E4A-43D6-904B-5678EA0B7712}" type="presParOf" srcId="{5FF271DE-862C-4860-B1FC-B224F58AC0A3}" destId="{EE7AACD1-A7C5-4976-99EC-74AA733AF7D2}" srcOrd="0" destOrd="0" presId="urn:microsoft.com/office/officeart/2005/8/layout/hList1"/>
    <dgm:cxn modelId="{E1EEDCC0-AFE5-46EB-84CF-129EA7017C60}" type="presParOf" srcId="{5FF271DE-862C-4860-B1FC-B224F58AC0A3}" destId="{F6A6F2FA-AF14-4C24-B97C-E901CF3D2F67}"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77FD2CC-B7D8-4517-BC6F-AD8933FB1192}" type="doc">
      <dgm:prSet loTypeId="urn:microsoft.com/office/officeart/2005/8/layout/cycle8" loCatId="cycle" qsTypeId="urn:microsoft.com/office/officeart/2005/8/quickstyle/simple1" qsCatId="simple" csTypeId="urn:microsoft.com/office/officeart/2005/8/colors/accent1_2" csCatId="accent1" phldr="1"/>
      <dgm:spPr/>
      <dgm:t>
        <a:bodyPr/>
        <a:lstStyle/>
        <a:p>
          <a:endParaRPr lang="en-GB"/>
        </a:p>
      </dgm:t>
    </dgm:pt>
    <dgm:pt modelId="{053B6797-8C9A-4945-B6CD-E3368B75D31E}">
      <dgm:prSet phldrT="[Text]" custT="1"/>
      <dgm:spPr/>
      <dgm:t>
        <a:bodyPr/>
        <a:lstStyle/>
        <a:p>
          <a:r>
            <a:rPr lang="en-GB" sz="1800"/>
            <a:t>Knowledge to Practice </a:t>
          </a:r>
        </a:p>
        <a:p>
          <a:r>
            <a:rPr lang="en-GB" sz="2700"/>
            <a:t>K2P</a:t>
          </a:r>
        </a:p>
      </dgm:t>
    </dgm:pt>
    <dgm:pt modelId="{DD7ECF2F-2FF6-4763-A87C-559DFE6D2B4F}" type="parTrans" cxnId="{7FC95117-B384-4CD5-9C09-85DE514D2D83}">
      <dgm:prSet/>
      <dgm:spPr/>
      <dgm:t>
        <a:bodyPr/>
        <a:lstStyle/>
        <a:p>
          <a:endParaRPr lang="en-GB"/>
        </a:p>
      </dgm:t>
    </dgm:pt>
    <dgm:pt modelId="{EAB1EA75-0B52-466E-BBC2-2B14EBA9B90E}" type="sibTrans" cxnId="{7FC95117-B384-4CD5-9C09-85DE514D2D83}">
      <dgm:prSet/>
      <dgm:spPr/>
      <dgm:t>
        <a:bodyPr/>
        <a:lstStyle/>
        <a:p>
          <a:endParaRPr lang="en-GB"/>
        </a:p>
      </dgm:t>
    </dgm:pt>
    <dgm:pt modelId="{99557D0F-73F3-4920-9FEB-A79770E9C781}">
      <dgm:prSet phldrT="[Text]" custT="1"/>
      <dgm:spPr/>
      <dgm:t>
        <a:bodyPr/>
        <a:lstStyle/>
        <a:p>
          <a:r>
            <a:rPr lang="en-GB" sz="1800"/>
            <a:t>Practice to Data </a:t>
          </a:r>
        </a:p>
        <a:p>
          <a:r>
            <a:rPr lang="en-GB" sz="2800"/>
            <a:t>P2D</a:t>
          </a:r>
        </a:p>
      </dgm:t>
    </dgm:pt>
    <dgm:pt modelId="{F6877EF1-A0D4-45B5-986D-DBF457467B24}" type="parTrans" cxnId="{C6340324-34AA-49A0-B4EA-B1EB5326C102}">
      <dgm:prSet/>
      <dgm:spPr/>
      <dgm:t>
        <a:bodyPr/>
        <a:lstStyle/>
        <a:p>
          <a:endParaRPr lang="en-GB"/>
        </a:p>
      </dgm:t>
    </dgm:pt>
    <dgm:pt modelId="{9EFEE2F5-A125-4FC8-BDA2-3EE6CEE22FF3}" type="sibTrans" cxnId="{C6340324-34AA-49A0-B4EA-B1EB5326C102}">
      <dgm:prSet/>
      <dgm:spPr/>
      <dgm:t>
        <a:bodyPr/>
        <a:lstStyle/>
        <a:p>
          <a:endParaRPr lang="en-GB"/>
        </a:p>
      </dgm:t>
    </dgm:pt>
    <dgm:pt modelId="{7529CEAD-6284-43F0-8745-12275462FC6F}">
      <dgm:prSet phldrT="[Text]" custT="1"/>
      <dgm:spPr/>
      <dgm:t>
        <a:bodyPr/>
        <a:lstStyle/>
        <a:p>
          <a:r>
            <a:rPr lang="en-GB" sz="1800"/>
            <a:t>Data to Knowledge </a:t>
          </a:r>
        </a:p>
        <a:p>
          <a:r>
            <a:rPr lang="en-GB" sz="2700"/>
            <a:t>D2K</a:t>
          </a:r>
        </a:p>
      </dgm:t>
    </dgm:pt>
    <dgm:pt modelId="{99799286-5F8C-45D0-B016-01D76C072F70}" type="parTrans" cxnId="{A7B2FD37-BA77-44A0-B40D-223A43800EEB}">
      <dgm:prSet/>
      <dgm:spPr/>
      <dgm:t>
        <a:bodyPr/>
        <a:lstStyle/>
        <a:p>
          <a:endParaRPr lang="en-GB"/>
        </a:p>
      </dgm:t>
    </dgm:pt>
    <dgm:pt modelId="{74905731-7757-417B-8BCC-2E04D26E6339}" type="sibTrans" cxnId="{A7B2FD37-BA77-44A0-B40D-223A43800EEB}">
      <dgm:prSet/>
      <dgm:spPr/>
      <dgm:t>
        <a:bodyPr/>
        <a:lstStyle/>
        <a:p>
          <a:endParaRPr lang="en-GB"/>
        </a:p>
      </dgm:t>
    </dgm:pt>
    <dgm:pt modelId="{2DA41716-21A6-4EA2-A068-322C9DD4B11B}" type="pres">
      <dgm:prSet presAssocID="{D77FD2CC-B7D8-4517-BC6F-AD8933FB1192}" presName="compositeShape" presStyleCnt="0">
        <dgm:presLayoutVars>
          <dgm:chMax val="7"/>
          <dgm:dir/>
          <dgm:resizeHandles val="exact"/>
        </dgm:presLayoutVars>
      </dgm:prSet>
      <dgm:spPr/>
      <dgm:t>
        <a:bodyPr/>
        <a:lstStyle/>
        <a:p>
          <a:endParaRPr lang="en-GB"/>
        </a:p>
      </dgm:t>
    </dgm:pt>
    <dgm:pt modelId="{718FD159-BECF-4BED-AA14-425AFE6C9F75}" type="pres">
      <dgm:prSet presAssocID="{D77FD2CC-B7D8-4517-BC6F-AD8933FB1192}" presName="wedge1" presStyleLbl="node1" presStyleIdx="0" presStyleCnt="3"/>
      <dgm:spPr/>
      <dgm:t>
        <a:bodyPr/>
        <a:lstStyle/>
        <a:p>
          <a:endParaRPr lang="en-GB"/>
        </a:p>
      </dgm:t>
    </dgm:pt>
    <dgm:pt modelId="{2FA2A3C9-BD49-455D-BC01-9728B90F2DAD}" type="pres">
      <dgm:prSet presAssocID="{D77FD2CC-B7D8-4517-BC6F-AD8933FB1192}" presName="dummy1a" presStyleCnt="0"/>
      <dgm:spPr/>
    </dgm:pt>
    <dgm:pt modelId="{C81A134B-FB98-46AC-9A6F-8965378B3CDD}" type="pres">
      <dgm:prSet presAssocID="{D77FD2CC-B7D8-4517-BC6F-AD8933FB1192}" presName="dummy1b" presStyleCnt="0"/>
      <dgm:spPr/>
    </dgm:pt>
    <dgm:pt modelId="{C71A5962-9949-46D2-895E-904DF6000BB7}" type="pres">
      <dgm:prSet presAssocID="{D77FD2CC-B7D8-4517-BC6F-AD8933FB1192}" presName="wedge1Tx" presStyleLbl="node1" presStyleIdx="0" presStyleCnt="3">
        <dgm:presLayoutVars>
          <dgm:chMax val="0"/>
          <dgm:chPref val="0"/>
          <dgm:bulletEnabled val="1"/>
        </dgm:presLayoutVars>
      </dgm:prSet>
      <dgm:spPr/>
      <dgm:t>
        <a:bodyPr/>
        <a:lstStyle/>
        <a:p>
          <a:endParaRPr lang="en-GB"/>
        </a:p>
      </dgm:t>
    </dgm:pt>
    <dgm:pt modelId="{BD0CBE05-6042-4823-9C83-92D4F7536E37}" type="pres">
      <dgm:prSet presAssocID="{D77FD2CC-B7D8-4517-BC6F-AD8933FB1192}" presName="wedge2" presStyleLbl="node1" presStyleIdx="1" presStyleCnt="3"/>
      <dgm:spPr/>
      <dgm:t>
        <a:bodyPr/>
        <a:lstStyle/>
        <a:p>
          <a:endParaRPr lang="en-GB"/>
        </a:p>
      </dgm:t>
    </dgm:pt>
    <dgm:pt modelId="{9B348D3C-159B-438C-9D09-3F1667A6263F}" type="pres">
      <dgm:prSet presAssocID="{D77FD2CC-B7D8-4517-BC6F-AD8933FB1192}" presName="dummy2a" presStyleCnt="0"/>
      <dgm:spPr/>
    </dgm:pt>
    <dgm:pt modelId="{68D5BBAB-3E93-44C9-8FB0-D12B47602C84}" type="pres">
      <dgm:prSet presAssocID="{D77FD2CC-B7D8-4517-BC6F-AD8933FB1192}" presName="dummy2b" presStyleCnt="0"/>
      <dgm:spPr/>
    </dgm:pt>
    <dgm:pt modelId="{2C7AF6A0-45B2-4ABB-846D-8569DAD96928}" type="pres">
      <dgm:prSet presAssocID="{D77FD2CC-B7D8-4517-BC6F-AD8933FB1192}" presName="wedge2Tx" presStyleLbl="node1" presStyleIdx="1" presStyleCnt="3">
        <dgm:presLayoutVars>
          <dgm:chMax val="0"/>
          <dgm:chPref val="0"/>
          <dgm:bulletEnabled val="1"/>
        </dgm:presLayoutVars>
      </dgm:prSet>
      <dgm:spPr/>
      <dgm:t>
        <a:bodyPr/>
        <a:lstStyle/>
        <a:p>
          <a:endParaRPr lang="en-GB"/>
        </a:p>
      </dgm:t>
    </dgm:pt>
    <dgm:pt modelId="{0DC7015C-CE24-417F-BCC7-4C7D670E7149}" type="pres">
      <dgm:prSet presAssocID="{D77FD2CC-B7D8-4517-BC6F-AD8933FB1192}" presName="wedge3" presStyleLbl="node1" presStyleIdx="2" presStyleCnt="3"/>
      <dgm:spPr/>
      <dgm:t>
        <a:bodyPr/>
        <a:lstStyle/>
        <a:p>
          <a:endParaRPr lang="en-GB"/>
        </a:p>
      </dgm:t>
    </dgm:pt>
    <dgm:pt modelId="{4E95CEAC-6586-4CB5-9EE7-87418E3BADA1}" type="pres">
      <dgm:prSet presAssocID="{D77FD2CC-B7D8-4517-BC6F-AD8933FB1192}" presName="dummy3a" presStyleCnt="0"/>
      <dgm:spPr/>
    </dgm:pt>
    <dgm:pt modelId="{F1ED55BF-FA5D-4EFD-B14F-A49D86AFBAC3}" type="pres">
      <dgm:prSet presAssocID="{D77FD2CC-B7D8-4517-BC6F-AD8933FB1192}" presName="dummy3b" presStyleCnt="0"/>
      <dgm:spPr/>
    </dgm:pt>
    <dgm:pt modelId="{6F23B4C8-0C92-4ACC-9A6B-8006260C608B}" type="pres">
      <dgm:prSet presAssocID="{D77FD2CC-B7D8-4517-BC6F-AD8933FB1192}" presName="wedge3Tx" presStyleLbl="node1" presStyleIdx="2" presStyleCnt="3">
        <dgm:presLayoutVars>
          <dgm:chMax val="0"/>
          <dgm:chPref val="0"/>
          <dgm:bulletEnabled val="1"/>
        </dgm:presLayoutVars>
      </dgm:prSet>
      <dgm:spPr/>
      <dgm:t>
        <a:bodyPr/>
        <a:lstStyle/>
        <a:p>
          <a:endParaRPr lang="en-GB"/>
        </a:p>
      </dgm:t>
    </dgm:pt>
    <dgm:pt modelId="{B2A5CF3D-D3B4-4D88-B4AD-1D769C5C4D20}" type="pres">
      <dgm:prSet presAssocID="{EAB1EA75-0B52-466E-BBC2-2B14EBA9B90E}" presName="arrowWedge1" presStyleLbl="fgSibTrans2D1" presStyleIdx="0" presStyleCnt="3"/>
      <dgm:spPr/>
    </dgm:pt>
    <dgm:pt modelId="{03B62466-C293-4F74-8B70-1C40B94FE18E}" type="pres">
      <dgm:prSet presAssocID="{9EFEE2F5-A125-4FC8-BDA2-3EE6CEE22FF3}" presName="arrowWedge2" presStyleLbl="fgSibTrans2D1" presStyleIdx="1" presStyleCnt="3"/>
      <dgm:spPr/>
    </dgm:pt>
    <dgm:pt modelId="{2599E859-5456-45E3-8A15-6D48A97B97A4}" type="pres">
      <dgm:prSet presAssocID="{74905731-7757-417B-8BCC-2E04D26E6339}" presName="arrowWedge3" presStyleLbl="fgSibTrans2D1" presStyleIdx="2" presStyleCnt="3"/>
      <dgm:spPr/>
    </dgm:pt>
  </dgm:ptLst>
  <dgm:cxnLst>
    <dgm:cxn modelId="{A7B2FD37-BA77-44A0-B40D-223A43800EEB}" srcId="{D77FD2CC-B7D8-4517-BC6F-AD8933FB1192}" destId="{7529CEAD-6284-43F0-8745-12275462FC6F}" srcOrd="2" destOrd="0" parTransId="{99799286-5F8C-45D0-B016-01D76C072F70}" sibTransId="{74905731-7757-417B-8BCC-2E04D26E6339}"/>
    <dgm:cxn modelId="{BCD8BB9C-02BB-4B24-8790-939F17FA3541}" type="presOf" srcId="{7529CEAD-6284-43F0-8745-12275462FC6F}" destId="{6F23B4C8-0C92-4ACC-9A6B-8006260C608B}" srcOrd="1" destOrd="0" presId="urn:microsoft.com/office/officeart/2005/8/layout/cycle8"/>
    <dgm:cxn modelId="{F98BF8AC-5394-4E23-A449-A29569B4724A}" type="presOf" srcId="{D77FD2CC-B7D8-4517-BC6F-AD8933FB1192}" destId="{2DA41716-21A6-4EA2-A068-322C9DD4B11B}" srcOrd="0" destOrd="0" presId="urn:microsoft.com/office/officeart/2005/8/layout/cycle8"/>
    <dgm:cxn modelId="{5CC0C139-5696-403E-A320-869FFFD33076}" type="presOf" srcId="{99557D0F-73F3-4920-9FEB-A79770E9C781}" destId="{BD0CBE05-6042-4823-9C83-92D4F7536E37}" srcOrd="0" destOrd="0" presId="urn:microsoft.com/office/officeart/2005/8/layout/cycle8"/>
    <dgm:cxn modelId="{C6340324-34AA-49A0-B4EA-B1EB5326C102}" srcId="{D77FD2CC-B7D8-4517-BC6F-AD8933FB1192}" destId="{99557D0F-73F3-4920-9FEB-A79770E9C781}" srcOrd="1" destOrd="0" parTransId="{F6877EF1-A0D4-45B5-986D-DBF457467B24}" sibTransId="{9EFEE2F5-A125-4FC8-BDA2-3EE6CEE22FF3}"/>
    <dgm:cxn modelId="{4D30B85D-0602-4EE3-9463-0FBA09CB35FD}" type="presOf" srcId="{053B6797-8C9A-4945-B6CD-E3368B75D31E}" destId="{C71A5962-9949-46D2-895E-904DF6000BB7}" srcOrd="1" destOrd="0" presId="urn:microsoft.com/office/officeart/2005/8/layout/cycle8"/>
    <dgm:cxn modelId="{7FC95117-B384-4CD5-9C09-85DE514D2D83}" srcId="{D77FD2CC-B7D8-4517-BC6F-AD8933FB1192}" destId="{053B6797-8C9A-4945-B6CD-E3368B75D31E}" srcOrd="0" destOrd="0" parTransId="{DD7ECF2F-2FF6-4763-A87C-559DFE6D2B4F}" sibTransId="{EAB1EA75-0B52-466E-BBC2-2B14EBA9B90E}"/>
    <dgm:cxn modelId="{540CB420-BEA1-4D69-B751-FA4090CE8EAD}" type="presOf" srcId="{99557D0F-73F3-4920-9FEB-A79770E9C781}" destId="{2C7AF6A0-45B2-4ABB-846D-8569DAD96928}" srcOrd="1" destOrd="0" presId="urn:microsoft.com/office/officeart/2005/8/layout/cycle8"/>
    <dgm:cxn modelId="{9F1499CC-77C5-417A-82C2-E834B8C790D8}" type="presOf" srcId="{7529CEAD-6284-43F0-8745-12275462FC6F}" destId="{0DC7015C-CE24-417F-BCC7-4C7D670E7149}" srcOrd="0" destOrd="0" presId="urn:microsoft.com/office/officeart/2005/8/layout/cycle8"/>
    <dgm:cxn modelId="{55D2A19F-9AB6-4A20-8183-E02020961246}" type="presOf" srcId="{053B6797-8C9A-4945-B6CD-E3368B75D31E}" destId="{718FD159-BECF-4BED-AA14-425AFE6C9F75}" srcOrd="0" destOrd="0" presId="urn:microsoft.com/office/officeart/2005/8/layout/cycle8"/>
    <dgm:cxn modelId="{8A84E32F-1AB5-4653-953A-5876FB906D1C}" type="presParOf" srcId="{2DA41716-21A6-4EA2-A068-322C9DD4B11B}" destId="{718FD159-BECF-4BED-AA14-425AFE6C9F75}" srcOrd="0" destOrd="0" presId="urn:microsoft.com/office/officeart/2005/8/layout/cycle8"/>
    <dgm:cxn modelId="{720C5AA3-830C-45AB-AC42-6D9D7DF02E57}" type="presParOf" srcId="{2DA41716-21A6-4EA2-A068-322C9DD4B11B}" destId="{2FA2A3C9-BD49-455D-BC01-9728B90F2DAD}" srcOrd="1" destOrd="0" presId="urn:microsoft.com/office/officeart/2005/8/layout/cycle8"/>
    <dgm:cxn modelId="{2FDF9863-B4BD-45D4-A608-2E23DF913F7A}" type="presParOf" srcId="{2DA41716-21A6-4EA2-A068-322C9DD4B11B}" destId="{C81A134B-FB98-46AC-9A6F-8965378B3CDD}" srcOrd="2" destOrd="0" presId="urn:microsoft.com/office/officeart/2005/8/layout/cycle8"/>
    <dgm:cxn modelId="{3034863E-E608-4EE9-9470-036AFECA536D}" type="presParOf" srcId="{2DA41716-21A6-4EA2-A068-322C9DD4B11B}" destId="{C71A5962-9949-46D2-895E-904DF6000BB7}" srcOrd="3" destOrd="0" presId="urn:microsoft.com/office/officeart/2005/8/layout/cycle8"/>
    <dgm:cxn modelId="{E79B849A-601A-4BE0-9C29-EC96A7804914}" type="presParOf" srcId="{2DA41716-21A6-4EA2-A068-322C9DD4B11B}" destId="{BD0CBE05-6042-4823-9C83-92D4F7536E37}" srcOrd="4" destOrd="0" presId="urn:microsoft.com/office/officeart/2005/8/layout/cycle8"/>
    <dgm:cxn modelId="{B4084335-6B72-4164-AF3F-86212551DC2B}" type="presParOf" srcId="{2DA41716-21A6-4EA2-A068-322C9DD4B11B}" destId="{9B348D3C-159B-438C-9D09-3F1667A6263F}" srcOrd="5" destOrd="0" presId="urn:microsoft.com/office/officeart/2005/8/layout/cycle8"/>
    <dgm:cxn modelId="{7B0092E1-2533-4AC5-B814-E51D56784813}" type="presParOf" srcId="{2DA41716-21A6-4EA2-A068-322C9DD4B11B}" destId="{68D5BBAB-3E93-44C9-8FB0-D12B47602C84}" srcOrd="6" destOrd="0" presId="urn:microsoft.com/office/officeart/2005/8/layout/cycle8"/>
    <dgm:cxn modelId="{70A4335F-57B4-420F-AC95-D7150E53FD4B}" type="presParOf" srcId="{2DA41716-21A6-4EA2-A068-322C9DD4B11B}" destId="{2C7AF6A0-45B2-4ABB-846D-8569DAD96928}" srcOrd="7" destOrd="0" presId="urn:microsoft.com/office/officeart/2005/8/layout/cycle8"/>
    <dgm:cxn modelId="{7A54E4FC-6091-42A9-9E47-E273A6E7CA75}" type="presParOf" srcId="{2DA41716-21A6-4EA2-A068-322C9DD4B11B}" destId="{0DC7015C-CE24-417F-BCC7-4C7D670E7149}" srcOrd="8" destOrd="0" presId="urn:microsoft.com/office/officeart/2005/8/layout/cycle8"/>
    <dgm:cxn modelId="{CD03487E-7FEA-4CD3-A3A2-905610A90F59}" type="presParOf" srcId="{2DA41716-21A6-4EA2-A068-322C9DD4B11B}" destId="{4E95CEAC-6586-4CB5-9EE7-87418E3BADA1}" srcOrd="9" destOrd="0" presId="urn:microsoft.com/office/officeart/2005/8/layout/cycle8"/>
    <dgm:cxn modelId="{4A106845-12B7-41D6-BC6C-B1200A46C0AB}" type="presParOf" srcId="{2DA41716-21A6-4EA2-A068-322C9DD4B11B}" destId="{F1ED55BF-FA5D-4EFD-B14F-A49D86AFBAC3}" srcOrd="10" destOrd="0" presId="urn:microsoft.com/office/officeart/2005/8/layout/cycle8"/>
    <dgm:cxn modelId="{03AD08EF-E492-4BA0-9027-640D5207DE56}" type="presParOf" srcId="{2DA41716-21A6-4EA2-A068-322C9DD4B11B}" destId="{6F23B4C8-0C92-4ACC-9A6B-8006260C608B}" srcOrd="11" destOrd="0" presId="urn:microsoft.com/office/officeart/2005/8/layout/cycle8"/>
    <dgm:cxn modelId="{2A7CB8C7-24CD-4853-B54F-D7CE11AF0690}" type="presParOf" srcId="{2DA41716-21A6-4EA2-A068-322C9DD4B11B}" destId="{B2A5CF3D-D3B4-4D88-B4AD-1D769C5C4D20}" srcOrd="12" destOrd="0" presId="urn:microsoft.com/office/officeart/2005/8/layout/cycle8"/>
    <dgm:cxn modelId="{20535EFB-ECE0-4015-B53B-4A07FBCA3428}" type="presParOf" srcId="{2DA41716-21A6-4EA2-A068-322C9DD4B11B}" destId="{03B62466-C293-4F74-8B70-1C40B94FE18E}" srcOrd="13" destOrd="0" presId="urn:microsoft.com/office/officeart/2005/8/layout/cycle8"/>
    <dgm:cxn modelId="{EC12A998-665D-4E3A-8CEC-003D5C80BC17}" type="presParOf" srcId="{2DA41716-21A6-4EA2-A068-322C9DD4B11B}" destId="{2599E859-5456-45E3-8A15-6D48A97B97A4}" srcOrd="14" destOrd="0" presId="urn:microsoft.com/office/officeart/2005/8/layout/cycle8"/>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2A2EEFA-1E96-4ECF-936E-39EE3C70F84B}" type="doc">
      <dgm:prSet loTypeId="urn:microsoft.com/office/officeart/2005/8/layout/vList5" loCatId="list" qsTypeId="urn:microsoft.com/office/officeart/2005/8/quickstyle/simple1" qsCatId="simple" csTypeId="urn:microsoft.com/office/officeart/2005/8/colors/accent1_3" csCatId="accent1" phldr="1"/>
      <dgm:spPr/>
      <dgm:t>
        <a:bodyPr/>
        <a:lstStyle/>
        <a:p>
          <a:endParaRPr lang="en-GB"/>
        </a:p>
      </dgm:t>
    </dgm:pt>
    <dgm:pt modelId="{22B64DCE-03EB-4EA7-A08C-580164AA8A10}">
      <dgm:prSet/>
      <dgm:spPr/>
      <dgm:t>
        <a:bodyPr/>
        <a:lstStyle/>
        <a:p>
          <a:r>
            <a:rPr lang="en-US"/>
            <a:t>Patients</a:t>
          </a:r>
          <a:endParaRPr lang="en-GB"/>
        </a:p>
      </dgm:t>
    </dgm:pt>
    <dgm:pt modelId="{137A07A1-E95B-4DB5-9CBD-1C7864A794C9}" type="parTrans" cxnId="{66F653B9-6A6F-4FB1-85DB-6D2066F3923C}">
      <dgm:prSet/>
      <dgm:spPr/>
      <dgm:t>
        <a:bodyPr/>
        <a:lstStyle/>
        <a:p>
          <a:endParaRPr lang="en-GB"/>
        </a:p>
      </dgm:t>
    </dgm:pt>
    <dgm:pt modelId="{49288D4F-741D-40B0-9791-7D0855EBA611}" type="sibTrans" cxnId="{66F653B9-6A6F-4FB1-85DB-6D2066F3923C}">
      <dgm:prSet/>
      <dgm:spPr/>
      <dgm:t>
        <a:bodyPr/>
        <a:lstStyle/>
        <a:p>
          <a:endParaRPr lang="en-GB"/>
        </a:p>
      </dgm:t>
    </dgm:pt>
    <dgm:pt modelId="{DB3D3BB8-EAC0-427D-B40F-145D4D28FD61}">
      <dgm:prSet custT="1"/>
      <dgm:spPr/>
      <dgm:t>
        <a:bodyPr/>
        <a:lstStyle/>
        <a:p>
          <a:pPr>
            <a:buFontTx/>
            <a:buNone/>
          </a:pPr>
          <a:r>
            <a:rPr lang="en-US" sz="1200">
              <a:latin typeface="+mj-lt"/>
            </a:rPr>
            <a:t>Patients will access their own health and care records, reports, and results</a:t>
          </a:r>
          <a:r>
            <a:rPr lang="en-US" sz="900"/>
            <a:t>. </a:t>
          </a:r>
          <a:endParaRPr lang="en-GB" sz="900"/>
        </a:p>
      </dgm:t>
    </dgm:pt>
    <dgm:pt modelId="{170AD89A-19C6-4336-845F-4B2E8F81640B}" type="parTrans" cxnId="{1C793511-8EA2-445F-88FA-093DF12C8F82}">
      <dgm:prSet/>
      <dgm:spPr/>
      <dgm:t>
        <a:bodyPr/>
        <a:lstStyle/>
        <a:p>
          <a:endParaRPr lang="en-GB"/>
        </a:p>
      </dgm:t>
    </dgm:pt>
    <dgm:pt modelId="{9710F7F8-3413-4946-A20D-6046730E7A95}" type="sibTrans" cxnId="{1C793511-8EA2-445F-88FA-093DF12C8F82}">
      <dgm:prSet/>
      <dgm:spPr/>
      <dgm:t>
        <a:bodyPr/>
        <a:lstStyle/>
        <a:p>
          <a:endParaRPr lang="en-GB"/>
        </a:p>
      </dgm:t>
    </dgm:pt>
    <dgm:pt modelId="{7FC9270C-E88D-4656-A798-82A198560FE5}">
      <dgm:prSet/>
      <dgm:spPr/>
      <dgm:t>
        <a:bodyPr/>
        <a:lstStyle/>
        <a:p>
          <a:r>
            <a:rPr lang="en-US"/>
            <a:t>Clinicians</a:t>
          </a:r>
          <a:endParaRPr lang="en-GB"/>
        </a:p>
      </dgm:t>
    </dgm:pt>
    <dgm:pt modelId="{C96DD0DB-0C39-42CA-925D-CF3DEDE58FA8}" type="parTrans" cxnId="{118FEAD6-625D-4D60-B661-F90C60AA6CD4}">
      <dgm:prSet/>
      <dgm:spPr/>
      <dgm:t>
        <a:bodyPr/>
        <a:lstStyle/>
        <a:p>
          <a:endParaRPr lang="en-GB"/>
        </a:p>
      </dgm:t>
    </dgm:pt>
    <dgm:pt modelId="{F89ED07A-FD5C-4052-A1EC-A16E48214FD5}" type="sibTrans" cxnId="{118FEAD6-625D-4D60-B661-F90C60AA6CD4}">
      <dgm:prSet/>
      <dgm:spPr/>
      <dgm:t>
        <a:bodyPr/>
        <a:lstStyle/>
        <a:p>
          <a:endParaRPr lang="en-GB"/>
        </a:p>
      </dgm:t>
    </dgm:pt>
    <dgm:pt modelId="{3701B1DB-88DF-4371-868C-B45F42C92102}">
      <dgm:prSet custT="1"/>
      <dgm:spPr/>
      <dgm:t>
        <a:bodyPr/>
        <a:lstStyle/>
        <a:p>
          <a:pPr>
            <a:buFontTx/>
            <a:buNone/>
          </a:pPr>
          <a:r>
            <a:rPr lang="en-US" sz="1200">
              <a:latin typeface="+mj-lt"/>
            </a:rPr>
            <a:t>Clinicians will access information about individual patients</a:t>
          </a:r>
          <a:endParaRPr lang="en-GB" sz="1200">
            <a:latin typeface="+mj-lt"/>
          </a:endParaRPr>
        </a:p>
      </dgm:t>
    </dgm:pt>
    <dgm:pt modelId="{923F74F0-6B8D-4C4D-A5C2-F18B421889BA}" type="parTrans" cxnId="{83BDBF29-BD02-4D79-904C-7781F3418DBE}">
      <dgm:prSet/>
      <dgm:spPr/>
      <dgm:t>
        <a:bodyPr/>
        <a:lstStyle/>
        <a:p>
          <a:endParaRPr lang="en-GB"/>
        </a:p>
      </dgm:t>
    </dgm:pt>
    <dgm:pt modelId="{FB8E9820-ED6E-4D76-8405-7DF2D1E7A117}" type="sibTrans" cxnId="{83BDBF29-BD02-4D79-904C-7781F3418DBE}">
      <dgm:prSet/>
      <dgm:spPr/>
      <dgm:t>
        <a:bodyPr/>
        <a:lstStyle/>
        <a:p>
          <a:endParaRPr lang="en-GB"/>
        </a:p>
      </dgm:t>
    </dgm:pt>
    <dgm:pt modelId="{9613EE29-D2EC-4BAF-867F-7696A0CB6CF9}">
      <dgm:prSet/>
      <dgm:spPr/>
      <dgm:t>
        <a:bodyPr/>
        <a:lstStyle/>
        <a:p>
          <a:r>
            <a:rPr lang="en-US"/>
            <a:t>Local/National Data Resource</a:t>
          </a:r>
          <a:endParaRPr lang="en-GB"/>
        </a:p>
      </dgm:t>
    </dgm:pt>
    <dgm:pt modelId="{4DBAB213-E8FE-41BA-8F8D-3A5B291BDC3C}" type="parTrans" cxnId="{45619FA7-14EE-478C-8D0B-F435BE4466B2}">
      <dgm:prSet/>
      <dgm:spPr/>
      <dgm:t>
        <a:bodyPr/>
        <a:lstStyle/>
        <a:p>
          <a:endParaRPr lang="en-GB"/>
        </a:p>
      </dgm:t>
    </dgm:pt>
    <dgm:pt modelId="{529BAF6F-BD0C-4057-ACCB-E1E4F993C6C9}" type="sibTrans" cxnId="{45619FA7-14EE-478C-8D0B-F435BE4466B2}">
      <dgm:prSet/>
      <dgm:spPr/>
      <dgm:t>
        <a:bodyPr/>
        <a:lstStyle/>
        <a:p>
          <a:endParaRPr lang="en-GB"/>
        </a:p>
      </dgm:t>
    </dgm:pt>
    <dgm:pt modelId="{75EE7BAF-8A5B-4FB9-9A02-B5AD5D48A338}">
      <dgm:prSet custT="1"/>
      <dgm:spPr/>
      <dgm:t>
        <a:bodyPr/>
        <a:lstStyle/>
        <a:p>
          <a:pPr>
            <a:buFontTx/>
            <a:buNone/>
          </a:pPr>
          <a:r>
            <a:rPr lang="en-US" sz="1200">
              <a:latin typeface="+mj-lt"/>
            </a:rPr>
            <a:t>The data collected will be used to build the foundation for a Learning Health and Care System</a:t>
          </a:r>
          <a:endParaRPr lang="en-GB" sz="1100"/>
        </a:p>
      </dgm:t>
    </dgm:pt>
    <dgm:pt modelId="{374B803A-B941-4CB3-B3BD-67437BDAC7DC}" type="parTrans" cxnId="{C0E1F46F-48E3-4B4C-92D2-E32CA849BCBE}">
      <dgm:prSet/>
      <dgm:spPr/>
      <dgm:t>
        <a:bodyPr/>
        <a:lstStyle/>
        <a:p>
          <a:endParaRPr lang="en-GB"/>
        </a:p>
      </dgm:t>
    </dgm:pt>
    <dgm:pt modelId="{2453A575-957B-4D1A-954F-08B2EB378927}" type="sibTrans" cxnId="{C0E1F46F-48E3-4B4C-92D2-E32CA849BCBE}">
      <dgm:prSet/>
      <dgm:spPr/>
      <dgm:t>
        <a:bodyPr/>
        <a:lstStyle/>
        <a:p>
          <a:endParaRPr lang="en-GB"/>
        </a:p>
      </dgm:t>
    </dgm:pt>
    <dgm:pt modelId="{81778E4D-C1BF-46B1-AD7A-B29C5E185295}">
      <dgm:prSet/>
      <dgm:spPr/>
      <dgm:t>
        <a:bodyPr/>
        <a:lstStyle/>
        <a:p>
          <a:r>
            <a:rPr lang="en-US"/>
            <a:t>Our promise</a:t>
          </a:r>
          <a:endParaRPr lang="en-GB"/>
        </a:p>
      </dgm:t>
    </dgm:pt>
    <dgm:pt modelId="{742E7F4C-24BC-4816-88F5-99CED56C5C8A}" type="parTrans" cxnId="{9EC64E6A-D69C-48A7-855B-AA83E09DD8AA}">
      <dgm:prSet/>
      <dgm:spPr/>
      <dgm:t>
        <a:bodyPr/>
        <a:lstStyle/>
        <a:p>
          <a:endParaRPr lang="en-GB"/>
        </a:p>
      </dgm:t>
    </dgm:pt>
    <dgm:pt modelId="{65275CD8-6D86-4598-A871-CED6D4D6DE9C}" type="sibTrans" cxnId="{9EC64E6A-D69C-48A7-855B-AA83E09DD8AA}">
      <dgm:prSet/>
      <dgm:spPr/>
      <dgm:t>
        <a:bodyPr/>
        <a:lstStyle/>
        <a:p>
          <a:endParaRPr lang="en-GB"/>
        </a:p>
      </dgm:t>
    </dgm:pt>
    <dgm:pt modelId="{FFF14917-39CC-4773-9C73-E71EB7E5F3DD}">
      <dgm:prSet custT="1"/>
      <dgm:spPr/>
      <dgm:t>
        <a:bodyPr/>
        <a:lstStyle/>
        <a:p>
          <a:pPr>
            <a:buFontTx/>
            <a:buNone/>
          </a:pPr>
          <a:r>
            <a:rPr lang="en-US" sz="1200">
              <a:latin typeface="+mj-lt"/>
            </a:rPr>
            <a:t>Patients will be able to choose which information to share, and which they do not wish to share</a:t>
          </a:r>
          <a:r>
            <a:rPr lang="en-US" sz="900"/>
            <a:t>.</a:t>
          </a:r>
          <a:endParaRPr lang="en-GB" sz="900"/>
        </a:p>
      </dgm:t>
    </dgm:pt>
    <dgm:pt modelId="{6FF981F1-C0D2-46B3-8AE9-BFA2695DF5AB}" type="parTrans" cxnId="{FEEBE3C4-0C40-4725-9647-B87C5586D041}">
      <dgm:prSet/>
      <dgm:spPr/>
      <dgm:t>
        <a:bodyPr/>
        <a:lstStyle/>
        <a:p>
          <a:endParaRPr lang="en-GB"/>
        </a:p>
      </dgm:t>
    </dgm:pt>
    <dgm:pt modelId="{DDEDE24D-686F-4604-8E84-327081E0AE47}" type="sibTrans" cxnId="{FEEBE3C4-0C40-4725-9647-B87C5586D041}">
      <dgm:prSet/>
      <dgm:spPr/>
      <dgm:t>
        <a:bodyPr/>
        <a:lstStyle/>
        <a:p>
          <a:endParaRPr lang="en-GB"/>
        </a:p>
      </dgm:t>
    </dgm:pt>
    <dgm:pt modelId="{67F94CC5-D7F4-4849-98BA-EADF85B29ED0}">
      <dgm:prSet custT="1"/>
      <dgm:spPr/>
      <dgm:t>
        <a:bodyPr/>
        <a:lstStyle/>
        <a:p>
          <a:pPr>
            <a:buFontTx/>
            <a:buNone/>
          </a:pPr>
          <a:r>
            <a:rPr lang="en-US" sz="900"/>
            <a:t>They will be able to see who else has accessed their information. They will be able to view appointments and re-schedule them via digital channels. They will be able to communicate securely with clinicians providing their care. They will have access to supporting health and care information designed tailored for their needs. They will have the power to share their information with anyone they wish to. They will be able to upload information from wearable devices, or care devices which are part of the ‘Internet of Things’.</a:t>
          </a:r>
          <a:endParaRPr lang="en-GB" sz="900"/>
        </a:p>
      </dgm:t>
    </dgm:pt>
    <dgm:pt modelId="{79FE962F-44AD-4005-9A45-B4625974BE2F}" type="parTrans" cxnId="{AB5CE501-01AD-4250-BB7F-77BD055C8284}">
      <dgm:prSet/>
      <dgm:spPr/>
      <dgm:t>
        <a:bodyPr/>
        <a:lstStyle/>
        <a:p>
          <a:endParaRPr lang="en-GB"/>
        </a:p>
      </dgm:t>
    </dgm:pt>
    <dgm:pt modelId="{4D47C743-1E80-4953-9925-A34D80D02153}" type="sibTrans" cxnId="{AB5CE501-01AD-4250-BB7F-77BD055C8284}">
      <dgm:prSet/>
      <dgm:spPr/>
      <dgm:t>
        <a:bodyPr/>
        <a:lstStyle/>
        <a:p>
          <a:endParaRPr lang="en-GB"/>
        </a:p>
      </dgm:t>
    </dgm:pt>
    <dgm:pt modelId="{1D7AC470-9A2D-4A21-AB8C-B112B9D59AB6}">
      <dgm:prSet custT="1"/>
      <dgm:spPr/>
      <dgm:t>
        <a:bodyPr/>
        <a:lstStyle/>
        <a:p>
          <a:pPr>
            <a:buFontTx/>
            <a:buNone/>
          </a:pPr>
          <a:r>
            <a:rPr lang="en-US" sz="900"/>
            <a:t>They will be able to communicate securely with other members of their clinical team, and in multi-disciplinary teams. They will be able to communicate securely with individual patients and will in many cases be supporting patient care in ‘virtual’ clinics using video communication technology familiar in other walks of life. securely and reliably via digital channels, which will include their own devices. </a:t>
          </a:r>
          <a:endParaRPr lang="en-GB" sz="900"/>
        </a:p>
      </dgm:t>
    </dgm:pt>
    <dgm:pt modelId="{A9A4735E-B19C-4E56-A773-49457BDB8FC8}" type="parTrans" cxnId="{9BD9A025-443D-48DF-BDEB-B0BFF982222B}">
      <dgm:prSet/>
      <dgm:spPr/>
      <dgm:t>
        <a:bodyPr/>
        <a:lstStyle/>
        <a:p>
          <a:endParaRPr lang="en-GB"/>
        </a:p>
      </dgm:t>
    </dgm:pt>
    <dgm:pt modelId="{6794CFCF-6388-487E-8490-FD27A089A16C}" type="sibTrans" cxnId="{9BD9A025-443D-48DF-BDEB-B0BFF982222B}">
      <dgm:prSet/>
      <dgm:spPr/>
      <dgm:t>
        <a:bodyPr/>
        <a:lstStyle/>
        <a:p>
          <a:endParaRPr lang="en-GB"/>
        </a:p>
      </dgm:t>
    </dgm:pt>
    <dgm:pt modelId="{D98708B3-1285-4933-922B-C6B3615F53E2}">
      <dgm:prSet custT="1"/>
      <dgm:spPr/>
      <dgm:t>
        <a:bodyPr/>
        <a:lstStyle/>
        <a:p>
          <a:pPr>
            <a:buFontTx/>
            <a:buNone/>
          </a:pPr>
          <a:r>
            <a:rPr lang="en-US" sz="900"/>
            <a:t>Timely, high quality data on patient outcomes is used to enable the service to understand what works well, and what needs to be improved. Teams of trained data analysts will work closely with clinicians and service planners to derive knowledge from data. The focus will have moved further towards outcomes rather than the more traditional process measures. </a:t>
          </a:r>
          <a:endParaRPr lang="en-GB" sz="900"/>
        </a:p>
      </dgm:t>
    </dgm:pt>
    <dgm:pt modelId="{34AA5FAF-1434-4642-9870-CDA4BA4CB84C}" type="parTrans" cxnId="{62BB4BB3-3470-4933-A11B-AB5EB75D7B37}">
      <dgm:prSet/>
      <dgm:spPr/>
      <dgm:t>
        <a:bodyPr/>
        <a:lstStyle/>
        <a:p>
          <a:endParaRPr lang="en-GB"/>
        </a:p>
      </dgm:t>
    </dgm:pt>
    <dgm:pt modelId="{A3399177-C81E-48B5-805C-5F0BD1529009}" type="sibTrans" cxnId="{62BB4BB3-3470-4933-A11B-AB5EB75D7B37}">
      <dgm:prSet/>
      <dgm:spPr/>
      <dgm:t>
        <a:bodyPr/>
        <a:lstStyle/>
        <a:p>
          <a:endParaRPr lang="en-GB"/>
        </a:p>
      </dgm:t>
    </dgm:pt>
    <dgm:pt modelId="{F11B2FB6-5D2D-417D-A555-DA9C018BA190}">
      <dgm:prSet custT="1"/>
      <dgm:spPr/>
      <dgm:t>
        <a:bodyPr/>
        <a:lstStyle/>
        <a:p>
          <a:pPr>
            <a:buFontTx/>
            <a:buNone/>
          </a:pPr>
          <a:r>
            <a:rPr lang="en-US" sz="900"/>
            <a:t> Information will be visible across Wales, and across previous boundaries between primary and secondary care, health and social care, and public and third sector. Appropriate safeguards will ensure personal identifiable data is not shared where it should not be, or where patients have requested it should not be, but the default expectation will be that information will be shared to enable safe continuity of care seamlessly across the system.</a:t>
          </a:r>
          <a:endParaRPr lang="en-GB" sz="900"/>
        </a:p>
      </dgm:t>
    </dgm:pt>
    <dgm:pt modelId="{39EAD1E6-4372-4B24-A236-71F7FC28AFD0}" type="parTrans" cxnId="{5809859C-F129-44E4-900C-0C9BB6F7AF16}">
      <dgm:prSet/>
      <dgm:spPr/>
      <dgm:t>
        <a:bodyPr/>
        <a:lstStyle/>
        <a:p>
          <a:endParaRPr lang="en-GB"/>
        </a:p>
      </dgm:t>
    </dgm:pt>
    <dgm:pt modelId="{3AAC4E20-3359-457F-9845-475604FC819D}" type="sibTrans" cxnId="{5809859C-F129-44E4-900C-0C9BB6F7AF16}">
      <dgm:prSet/>
      <dgm:spPr/>
      <dgm:t>
        <a:bodyPr/>
        <a:lstStyle/>
        <a:p>
          <a:endParaRPr lang="en-GB"/>
        </a:p>
      </dgm:t>
    </dgm:pt>
    <dgm:pt modelId="{E373EE79-41D6-4E95-A3AF-D051B4F76D5A}" type="pres">
      <dgm:prSet presAssocID="{72A2EEFA-1E96-4ECF-936E-39EE3C70F84B}" presName="Name0" presStyleCnt="0">
        <dgm:presLayoutVars>
          <dgm:dir/>
          <dgm:animLvl val="lvl"/>
          <dgm:resizeHandles val="exact"/>
        </dgm:presLayoutVars>
      </dgm:prSet>
      <dgm:spPr/>
      <dgm:t>
        <a:bodyPr/>
        <a:lstStyle/>
        <a:p>
          <a:endParaRPr lang="en-GB"/>
        </a:p>
      </dgm:t>
    </dgm:pt>
    <dgm:pt modelId="{6E6B63E2-01D0-4617-A80E-4AED04DE094A}" type="pres">
      <dgm:prSet presAssocID="{22B64DCE-03EB-4EA7-A08C-580164AA8A10}" presName="linNode" presStyleCnt="0"/>
      <dgm:spPr/>
    </dgm:pt>
    <dgm:pt modelId="{12525F58-91B3-49C9-8438-FB33FA98E77D}" type="pres">
      <dgm:prSet presAssocID="{22B64DCE-03EB-4EA7-A08C-580164AA8A10}" presName="parentText" presStyleLbl="node1" presStyleIdx="0" presStyleCnt="4">
        <dgm:presLayoutVars>
          <dgm:chMax val="1"/>
          <dgm:bulletEnabled val="1"/>
        </dgm:presLayoutVars>
      </dgm:prSet>
      <dgm:spPr/>
      <dgm:t>
        <a:bodyPr/>
        <a:lstStyle/>
        <a:p>
          <a:endParaRPr lang="en-GB"/>
        </a:p>
      </dgm:t>
    </dgm:pt>
    <dgm:pt modelId="{681D9BEE-4D70-40C4-94FC-F291DCD27CCD}" type="pres">
      <dgm:prSet presAssocID="{22B64DCE-03EB-4EA7-A08C-580164AA8A10}" presName="descendantText" presStyleLbl="alignAccFollowNode1" presStyleIdx="0" presStyleCnt="4">
        <dgm:presLayoutVars>
          <dgm:bulletEnabled val="1"/>
        </dgm:presLayoutVars>
      </dgm:prSet>
      <dgm:spPr/>
      <dgm:t>
        <a:bodyPr/>
        <a:lstStyle/>
        <a:p>
          <a:endParaRPr lang="en-GB"/>
        </a:p>
      </dgm:t>
    </dgm:pt>
    <dgm:pt modelId="{EEFAF408-1AA0-411E-994C-9F3DD4CE9A80}" type="pres">
      <dgm:prSet presAssocID="{49288D4F-741D-40B0-9791-7D0855EBA611}" presName="sp" presStyleCnt="0"/>
      <dgm:spPr/>
    </dgm:pt>
    <dgm:pt modelId="{1537052F-6A30-425F-957F-BCDED09CE575}" type="pres">
      <dgm:prSet presAssocID="{7FC9270C-E88D-4656-A798-82A198560FE5}" presName="linNode" presStyleCnt="0"/>
      <dgm:spPr/>
    </dgm:pt>
    <dgm:pt modelId="{80445682-DA67-48B2-AFAB-EDAB7D885CD4}" type="pres">
      <dgm:prSet presAssocID="{7FC9270C-E88D-4656-A798-82A198560FE5}" presName="parentText" presStyleLbl="node1" presStyleIdx="1" presStyleCnt="4">
        <dgm:presLayoutVars>
          <dgm:chMax val="1"/>
          <dgm:bulletEnabled val="1"/>
        </dgm:presLayoutVars>
      </dgm:prSet>
      <dgm:spPr/>
      <dgm:t>
        <a:bodyPr/>
        <a:lstStyle/>
        <a:p>
          <a:endParaRPr lang="en-GB"/>
        </a:p>
      </dgm:t>
    </dgm:pt>
    <dgm:pt modelId="{B8B939ED-21D8-422F-A81E-3DA384DA4543}" type="pres">
      <dgm:prSet presAssocID="{7FC9270C-E88D-4656-A798-82A198560FE5}" presName="descendantText" presStyleLbl="alignAccFollowNode1" presStyleIdx="1" presStyleCnt="4">
        <dgm:presLayoutVars>
          <dgm:bulletEnabled val="1"/>
        </dgm:presLayoutVars>
      </dgm:prSet>
      <dgm:spPr/>
      <dgm:t>
        <a:bodyPr/>
        <a:lstStyle/>
        <a:p>
          <a:endParaRPr lang="en-GB"/>
        </a:p>
      </dgm:t>
    </dgm:pt>
    <dgm:pt modelId="{A80D8A8F-91A9-4B32-819E-3C3E722D583C}" type="pres">
      <dgm:prSet presAssocID="{F89ED07A-FD5C-4052-A1EC-A16E48214FD5}" presName="sp" presStyleCnt="0"/>
      <dgm:spPr/>
    </dgm:pt>
    <dgm:pt modelId="{414EF266-525B-4363-9E8A-34DAD822919A}" type="pres">
      <dgm:prSet presAssocID="{9613EE29-D2EC-4BAF-867F-7696A0CB6CF9}" presName="linNode" presStyleCnt="0"/>
      <dgm:spPr/>
    </dgm:pt>
    <dgm:pt modelId="{7BC1A135-655A-4D28-B9DD-98F458C98118}" type="pres">
      <dgm:prSet presAssocID="{9613EE29-D2EC-4BAF-867F-7696A0CB6CF9}" presName="parentText" presStyleLbl="node1" presStyleIdx="2" presStyleCnt="4">
        <dgm:presLayoutVars>
          <dgm:chMax val="1"/>
          <dgm:bulletEnabled val="1"/>
        </dgm:presLayoutVars>
      </dgm:prSet>
      <dgm:spPr/>
      <dgm:t>
        <a:bodyPr/>
        <a:lstStyle/>
        <a:p>
          <a:endParaRPr lang="en-GB"/>
        </a:p>
      </dgm:t>
    </dgm:pt>
    <dgm:pt modelId="{EC236715-EFA2-4D55-B092-126A8B01BAA9}" type="pres">
      <dgm:prSet presAssocID="{9613EE29-D2EC-4BAF-867F-7696A0CB6CF9}" presName="descendantText" presStyleLbl="alignAccFollowNode1" presStyleIdx="2" presStyleCnt="4">
        <dgm:presLayoutVars>
          <dgm:bulletEnabled val="1"/>
        </dgm:presLayoutVars>
      </dgm:prSet>
      <dgm:spPr/>
      <dgm:t>
        <a:bodyPr/>
        <a:lstStyle/>
        <a:p>
          <a:endParaRPr lang="en-GB"/>
        </a:p>
      </dgm:t>
    </dgm:pt>
    <dgm:pt modelId="{14C2AF30-E767-4528-A0FB-8600F3034114}" type="pres">
      <dgm:prSet presAssocID="{529BAF6F-BD0C-4057-ACCB-E1E4F993C6C9}" presName="sp" presStyleCnt="0"/>
      <dgm:spPr/>
    </dgm:pt>
    <dgm:pt modelId="{0C39F628-D525-42E5-B7F4-E6693A4D53E2}" type="pres">
      <dgm:prSet presAssocID="{81778E4D-C1BF-46B1-AD7A-B29C5E185295}" presName="linNode" presStyleCnt="0"/>
      <dgm:spPr/>
    </dgm:pt>
    <dgm:pt modelId="{5640ABCD-7C01-48A8-AC9E-43A1797B2BF2}" type="pres">
      <dgm:prSet presAssocID="{81778E4D-C1BF-46B1-AD7A-B29C5E185295}" presName="parentText" presStyleLbl="node1" presStyleIdx="3" presStyleCnt="4">
        <dgm:presLayoutVars>
          <dgm:chMax val="1"/>
          <dgm:bulletEnabled val="1"/>
        </dgm:presLayoutVars>
      </dgm:prSet>
      <dgm:spPr/>
      <dgm:t>
        <a:bodyPr/>
        <a:lstStyle/>
        <a:p>
          <a:endParaRPr lang="en-GB"/>
        </a:p>
      </dgm:t>
    </dgm:pt>
    <dgm:pt modelId="{27A128D8-D4D6-425B-B682-831A2475C5A1}" type="pres">
      <dgm:prSet presAssocID="{81778E4D-C1BF-46B1-AD7A-B29C5E185295}" presName="descendantText" presStyleLbl="alignAccFollowNode1" presStyleIdx="3" presStyleCnt="4">
        <dgm:presLayoutVars>
          <dgm:bulletEnabled val="1"/>
        </dgm:presLayoutVars>
      </dgm:prSet>
      <dgm:spPr/>
      <dgm:t>
        <a:bodyPr/>
        <a:lstStyle/>
        <a:p>
          <a:endParaRPr lang="en-GB"/>
        </a:p>
      </dgm:t>
    </dgm:pt>
  </dgm:ptLst>
  <dgm:cxnLst>
    <dgm:cxn modelId="{5809859C-F129-44E4-900C-0C9BB6F7AF16}" srcId="{81778E4D-C1BF-46B1-AD7A-B29C5E185295}" destId="{F11B2FB6-5D2D-417D-A555-DA9C018BA190}" srcOrd="1" destOrd="0" parTransId="{39EAD1E6-4372-4B24-A236-71F7FC28AFD0}" sibTransId="{3AAC4E20-3359-457F-9845-475604FC819D}"/>
    <dgm:cxn modelId="{8261E6F5-67A9-4ADD-B5B8-B6DAC7B30B20}" type="presOf" srcId="{7FC9270C-E88D-4656-A798-82A198560FE5}" destId="{80445682-DA67-48B2-AFAB-EDAB7D885CD4}" srcOrd="0" destOrd="0" presId="urn:microsoft.com/office/officeart/2005/8/layout/vList5"/>
    <dgm:cxn modelId="{45619FA7-14EE-478C-8D0B-F435BE4466B2}" srcId="{72A2EEFA-1E96-4ECF-936E-39EE3C70F84B}" destId="{9613EE29-D2EC-4BAF-867F-7696A0CB6CF9}" srcOrd="2" destOrd="0" parTransId="{4DBAB213-E8FE-41BA-8F8D-3A5B291BDC3C}" sibTransId="{529BAF6F-BD0C-4057-ACCB-E1E4F993C6C9}"/>
    <dgm:cxn modelId="{9EC64E6A-D69C-48A7-855B-AA83E09DD8AA}" srcId="{72A2EEFA-1E96-4ECF-936E-39EE3C70F84B}" destId="{81778E4D-C1BF-46B1-AD7A-B29C5E185295}" srcOrd="3" destOrd="0" parTransId="{742E7F4C-24BC-4816-88F5-99CED56C5C8A}" sibTransId="{65275CD8-6D86-4598-A871-CED6D4D6DE9C}"/>
    <dgm:cxn modelId="{9BD9A025-443D-48DF-BDEB-B0BFF982222B}" srcId="{7FC9270C-E88D-4656-A798-82A198560FE5}" destId="{1D7AC470-9A2D-4A21-AB8C-B112B9D59AB6}" srcOrd="1" destOrd="0" parTransId="{A9A4735E-B19C-4E56-A773-49457BDB8FC8}" sibTransId="{6794CFCF-6388-487E-8490-FD27A089A16C}"/>
    <dgm:cxn modelId="{7FBBDDC1-CF7F-4960-BE70-4594A2F6CB3D}" type="presOf" srcId="{DB3D3BB8-EAC0-427D-B40F-145D4D28FD61}" destId="{681D9BEE-4D70-40C4-94FC-F291DCD27CCD}" srcOrd="0" destOrd="0" presId="urn:microsoft.com/office/officeart/2005/8/layout/vList5"/>
    <dgm:cxn modelId="{83BDBF29-BD02-4D79-904C-7781F3418DBE}" srcId="{7FC9270C-E88D-4656-A798-82A198560FE5}" destId="{3701B1DB-88DF-4371-868C-B45F42C92102}" srcOrd="0" destOrd="0" parTransId="{923F74F0-6B8D-4C4D-A5C2-F18B421889BA}" sibTransId="{FB8E9820-ED6E-4D76-8405-7DF2D1E7A117}"/>
    <dgm:cxn modelId="{D5256FF6-6FB7-4A27-983F-5EC01A124E97}" type="presOf" srcId="{D98708B3-1285-4933-922B-C6B3615F53E2}" destId="{EC236715-EFA2-4D55-B092-126A8B01BAA9}" srcOrd="0" destOrd="1" presId="urn:microsoft.com/office/officeart/2005/8/layout/vList5"/>
    <dgm:cxn modelId="{AB5CE501-01AD-4250-BB7F-77BD055C8284}" srcId="{22B64DCE-03EB-4EA7-A08C-580164AA8A10}" destId="{67F94CC5-D7F4-4849-98BA-EADF85B29ED0}" srcOrd="1" destOrd="0" parTransId="{79FE962F-44AD-4005-9A45-B4625974BE2F}" sibTransId="{4D47C743-1E80-4953-9925-A34D80D02153}"/>
    <dgm:cxn modelId="{1F7DD8CB-2E1D-46BB-B107-4D429B768929}" type="presOf" srcId="{3701B1DB-88DF-4371-868C-B45F42C92102}" destId="{B8B939ED-21D8-422F-A81E-3DA384DA4543}" srcOrd="0" destOrd="0" presId="urn:microsoft.com/office/officeart/2005/8/layout/vList5"/>
    <dgm:cxn modelId="{1C793511-8EA2-445F-88FA-093DF12C8F82}" srcId="{22B64DCE-03EB-4EA7-A08C-580164AA8A10}" destId="{DB3D3BB8-EAC0-427D-B40F-145D4D28FD61}" srcOrd="0" destOrd="0" parTransId="{170AD89A-19C6-4336-845F-4B2E8F81640B}" sibTransId="{9710F7F8-3413-4946-A20D-6046730E7A95}"/>
    <dgm:cxn modelId="{A06D3B62-D262-4788-AFB3-CD05090E6C92}" type="presOf" srcId="{81778E4D-C1BF-46B1-AD7A-B29C5E185295}" destId="{5640ABCD-7C01-48A8-AC9E-43A1797B2BF2}" srcOrd="0" destOrd="0" presId="urn:microsoft.com/office/officeart/2005/8/layout/vList5"/>
    <dgm:cxn modelId="{6093B011-849A-410D-B47B-518C9E30BB7F}" type="presOf" srcId="{F11B2FB6-5D2D-417D-A555-DA9C018BA190}" destId="{27A128D8-D4D6-425B-B682-831A2475C5A1}" srcOrd="0" destOrd="1" presId="urn:microsoft.com/office/officeart/2005/8/layout/vList5"/>
    <dgm:cxn modelId="{43DBAD32-8109-4779-A0BD-8FFD2BE09D19}" type="presOf" srcId="{FFF14917-39CC-4773-9C73-E71EB7E5F3DD}" destId="{27A128D8-D4D6-425B-B682-831A2475C5A1}" srcOrd="0" destOrd="0" presId="urn:microsoft.com/office/officeart/2005/8/layout/vList5"/>
    <dgm:cxn modelId="{31D88653-945A-41AE-B41D-0FC7483C1C27}" type="presOf" srcId="{22B64DCE-03EB-4EA7-A08C-580164AA8A10}" destId="{12525F58-91B3-49C9-8438-FB33FA98E77D}" srcOrd="0" destOrd="0" presId="urn:microsoft.com/office/officeart/2005/8/layout/vList5"/>
    <dgm:cxn modelId="{69C0F481-F6FC-4E9D-8F10-EA4FB2EFDEB9}" type="presOf" srcId="{9613EE29-D2EC-4BAF-867F-7696A0CB6CF9}" destId="{7BC1A135-655A-4D28-B9DD-98F458C98118}" srcOrd="0" destOrd="0" presId="urn:microsoft.com/office/officeart/2005/8/layout/vList5"/>
    <dgm:cxn modelId="{FF4D16B8-E3F5-4063-8982-9BB9B1C83368}" type="presOf" srcId="{72A2EEFA-1E96-4ECF-936E-39EE3C70F84B}" destId="{E373EE79-41D6-4E95-A3AF-D051B4F76D5A}" srcOrd="0" destOrd="0" presId="urn:microsoft.com/office/officeart/2005/8/layout/vList5"/>
    <dgm:cxn modelId="{54A16F84-1C13-4896-A953-0BFAF20BAA0E}" type="presOf" srcId="{1D7AC470-9A2D-4A21-AB8C-B112B9D59AB6}" destId="{B8B939ED-21D8-422F-A81E-3DA384DA4543}" srcOrd="0" destOrd="1" presId="urn:microsoft.com/office/officeart/2005/8/layout/vList5"/>
    <dgm:cxn modelId="{66F653B9-6A6F-4FB1-85DB-6D2066F3923C}" srcId="{72A2EEFA-1E96-4ECF-936E-39EE3C70F84B}" destId="{22B64DCE-03EB-4EA7-A08C-580164AA8A10}" srcOrd="0" destOrd="0" parTransId="{137A07A1-E95B-4DB5-9CBD-1C7864A794C9}" sibTransId="{49288D4F-741D-40B0-9791-7D0855EBA611}"/>
    <dgm:cxn modelId="{25525404-6107-4D67-AB26-7F34CBD9713B}" type="presOf" srcId="{67F94CC5-D7F4-4849-98BA-EADF85B29ED0}" destId="{681D9BEE-4D70-40C4-94FC-F291DCD27CCD}" srcOrd="0" destOrd="1" presId="urn:microsoft.com/office/officeart/2005/8/layout/vList5"/>
    <dgm:cxn modelId="{118FEAD6-625D-4D60-B661-F90C60AA6CD4}" srcId="{72A2EEFA-1E96-4ECF-936E-39EE3C70F84B}" destId="{7FC9270C-E88D-4656-A798-82A198560FE5}" srcOrd="1" destOrd="0" parTransId="{C96DD0DB-0C39-42CA-925D-CF3DEDE58FA8}" sibTransId="{F89ED07A-FD5C-4052-A1EC-A16E48214FD5}"/>
    <dgm:cxn modelId="{FEEBE3C4-0C40-4725-9647-B87C5586D041}" srcId="{81778E4D-C1BF-46B1-AD7A-B29C5E185295}" destId="{FFF14917-39CC-4773-9C73-E71EB7E5F3DD}" srcOrd="0" destOrd="0" parTransId="{6FF981F1-C0D2-46B3-8AE9-BFA2695DF5AB}" sibTransId="{DDEDE24D-686F-4604-8E84-327081E0AE47}"/>
    <dgm:cxn modelId="{C0E1F46F-48E3-4B4C-92D2-E32CA849BCBE}" srcId="{9613EE29-D2EC-4BAF-867F-7696A0CB6CF9}" destId="{75EE7BAF-8A5B-4FB9-9A02-B5AD5D48A338}" srcOrd="0" destOrd="0" parTransId="{374B803A-B941-4CB3-B3BD-67437BDAC7DC}" sibTransId="{2453A575-957B-4D1A-954F-08B2EB378927}"/>
    <dgm:cxn modelId="{19C14495-37B9-47F3-AFA9-B40D334C3CAA}" type="presOf" srcId="{75EE7BAF-8A5B-4FB9-9A02-B5AD5D48A338}" destId="{EC236715-EFA2-4D55-B092-126A8B01BAA9}" srcOrd="0" destOrd="0" presId="urn:microsoft.com/office/officeart/2005/8/layout/vList5"/>
    <dgm:cxn modelId="{62BB4BB3-3470-4933-A11B-AB5EB75D7B37}" srcId="{9613EE29-D2EC-4BAF-867F-7696A0CB6CF9}" destId="{D98708B3-1285-4933-922B-C6B3615F53E2}" srcOrd="1" destOrd="0" parTransId="{34AA5FAF-1434-4642-9870-CDA4BA4CB84C}" sibTransId="{A3399177-C81E-48B5-805C-5F0BD1529009}"/>
    <dgm:cxn modelId="{71395383-5014-44A6-A353-A988C45C6D4F}" type="presParOf" srcId="{E373EE79-41D6-4E95-A3AF-D051B4F76D5A}" destId="{6E6B63E2-01D0-4617-A80E-4AED04DE094A}" srcOrd="0" destOrd="0" presId="urn:microsoft.com/office/officeart/2005/8/layout/vList5"/>
    <dgm:cxn modelId="{1DA54701-F9D2-4611-BDFC-96872EE3D38E}" type="presParOf" srcId="{6E6B63E2-01D0-4617-A80E-4AED04DE094A}" destId="{12525F58-91B3-49C9-8438-FB33FA98E77D}" srcOrd="0" destOrd="0" presId="urn:microsoft.com/office/officeart/2005/8/layout/vList5"/>
    <dgm:cxn modelId="{12D8CF06-90CD-4A18-AFCB-1C8B9F0DAAD3}" type="presParOf" srcId="{6E6B63E2-01D0-4617-A80E-4AED04DE094A}" destId="{681D9BEE-4D70-40C4-94FC-F291DCD27CCD}" srcOrd="1" destOrd="0" presId="urn:microsoft.com/office/officeart/2005/8/layout/vList5"/>
    <dgm:cxn modelId="{0707B9B3-DF3C-4BE1-96C3-93ED3A188B97}" type="presParOf" srcId="{E373EE79-41D6-4E95-A3AF-D051B4F76D5A}" destId="{EEFAF408-1AA0-411E-994C-9F3DD4CE9A80}" srcOrd="1" destOrd="0" presId="urn:microsoft.com/office/officeart/2005/8/layout/vList5"/>
    <dgm:cxn modelId="{1D010FB7-1E46-43DD-A99E-33FDDF8EB0BA}" type="presParOf" srcId="{E373EE79-41D6-4E95-A3AF-D051B4F76D5A}" destId="{1537052F-6A30-425F-957F-BCDED09CE575}" srcOrd="2" destOrd="0" presId="urn:microsoft.com/office/officeart/2005/8/layout/vList5"/>
    <dgm:cxn modelId="{D27998D7-D952-435F-BBE9-0738562DEC22}" type="presParOf" srcId="{1537052F-6A30-425F-957F-BCDED09CE575}" destId="{80445682-DA67-48B2-AFAB-EDAB7D885CD4}" srcOrd="0" destOrd="0" presId="urn:microsoft.com/office/officeart/2005/8/layout/vList5"/>
    <dgm:cxn modelId="{11744EFD-C455-42F4-9DF4-FE17698F6F35}" type="presParOf" srcId="{1537052F-6A30-425F-957F-BCDED09CE575}" destId="{B8B939ED-21D8-422F-A81E-3DA384DA4543}" srcOrd="1" destOrd="0" presId="urn:microsoft.com/office/officeart/2005/8/layout/vList5"/>
    <dgm:cxn modelId="{06B6549B-01AB-43FB-81DE-46AFBB6B86BD}" type="presParOf" srcId="{E373EE79-41D6-4E95-A3AF-D051B4F76D5A}" destId="{A80D8A8F-91A9-4B32-819E-3C3E722D583C}" srcOrd="3" destOrd="0" presId="urn:microsoft.com/office/officeart/2005/8/layout/vList5"/>
    <dgm:cxn modelId="{81BE4E61-A854-40B2-8A5B-0B235944312F}" type="presParOf" srcId="{E373EE79-41D6-4E95-A3AF-D051B4F76D5A}" destId="{414EF266-525B-4363-9E8A-34DAD822919A}" srcOrd="4" destOrd="0" presId="urn:microsoft.com/office/officeart/2005/8/layout/vList5"/>
    <dgm:cxn modelId="{C51DA469-9137-4A59-9D2E-781D49C6B725}" type="presParOf" srcId="{414EF266-525B-4363-9E8A-34DAD822919A}" destId="{7BC1A135-655A-4D28-B9DD-98F458C98118}" srcOrd="0" destOrd="0" presId="urn:microsoft.com/office/officeart/2005/8/layout/vList5"/>
    <dgm:cxn modelId="{69956A82-E9AF-4FB3-9E3D-7D1AA8A5D31D}" type="presParOf" srcId="{414EF266-525B-4363-9E8A-34DAD822919A}" destId="{EC236715-EFA2-4D55-B092-126A8B01BAA9}" srcOrd="1" destOrd="0" presId="urn:microsoft.com/office/officeart/2005/8/layout/vList5"/>
    <dgm:cxn modelId="{E2A07292-D394-4DBA-A0DF-4C643C08FA6E}" type="presParOf" srcId="{E373EE79-41D6-4E95-A3AF-D051B4F76D5A}" destId="{14C2AF30-E767-4528-A0FB-8600F3034114}" srcOrd="5" destOrd="0" presId="urn:microsoft.com/office/officeart/2005/8/layout/vList5"/>
    <dgm:cxn modelId="{C5BC7ADB-05B5-4D73-8800-A572AA855A70}" type="presParOf" srcId="{E373EE79-41D6-4E95-A3AF-D051B4F76D5A}" destId="{0C39F628-D525-42E5-B7F4-E6693A4D53E2}" srcOrd="6" destOrd="0" presId="urn:microsoft.com/office/officeart/2005/8/layout/vList5"/>
    <dgm:cxn modelId="{363D1BCA-27AE-4791-BB03-B20DEC45B96F}" type="presParOf" srcId="{0C39F628-D525-42E5-B7F4-E6693A4D53E2}" destId="{5640ABCD-7C01-48A8-AC9E-43A1797B2BF2}" srcOrd="0" destOrd="0" presId="urn:microsoft.com/office/officeart/2005/8/layout/vList5"/>
    <dgm:cxn modelId="{1A3DDE78-6B08-4F65-B7CA-0FE6FBCDEAED}" type="presParOf" srcId="{0C39F628-D525-42E5-B7F4-E6693A4D53E2}" destId="{27A128D8-D4D6-425B-B682-831A2475C5A1}"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EC7C081-06D6-4E41-8FAE-23B8779ED5B9}" type="doc">
      <dgm:prSet loTypeId="urn:microsoft.com/office/officeart/2005/8/layout/vList3" loCatId="list" qsTypeId="urn:microsoft.com/office/officeart/2005/8/quickstyle/simple1" qsCatId="simple" csTypeId="urn:microsoft.com/office/officeart/2005/8/colors/accent1_3" csCatId="accent1" phldr="1"/>
      <dgm:spPr/>
      <dgm:t>
        <a:bodyPr/>
        <a:lstStyle/>
        <a:p>
          <a:endParaRPr lang="en-GB"/>
        </a:p>
      </dgm:t>
    </dgm:pt>
    <dgm:pt modelId="{EEAFB6F3-0350-41CB-AC38-6C13805850F9}">
      <dgm:prSet custT="1"/>
      <dgm:spPr/>
      <dgm:t>
        <a:bodyPr/>
        <a:lstStyle/>
        <a:p>
          <a:r>
            <a:rPr lang="en-US" sz="1200">
              <a:latin typeface="+mj-lt"/>
            </a:rPr>
            <a:t>Persistence and re-use of data</a:t>
          </a:r>
          <a:endParaRPr lang="en-GB" sz="1200">
            <a:latin typeface="+mj-lt"/>
          </a:endParaRPr>
        </a:p>
      </dgm:t>
    </dgm:pt>
    <dgm:pt modelId="{A38B40EC-AFDD-4F10-8954-717B5264B1C4}" type="parTrans" cxnId="{68B9B4B1-25D4-4BA6-96FC-02512F212ADE}">
      <dgm:prSet/>
      <dgm:spPr/>
      <dgm:t>
        <a:bodyPr/>
        <a:lstStyle/>
        <a:p>
          <a:endParaRPr lang="en-GB"/>
        </a:p>
      </dgm:t>
    </dgm:pt>
    <dgm:pt modelId="{E8C848F5-0369-4CBF-932E-2EF55367481F}" type="sibTrans" cxnId="{68B9B4B1-25D4-4BA6-96FC-02512F212ADE}">
      <dgm:prSet/>
      <dgm:spPr/>
      <dgm:t>
        <a:bodyPr/>
        <a:lstStyle/>
        <a:p>
          <a:endParaRPr lang="en-GB"/>
        </a:p>
      </dgm:t>
    </dgm:pt>
    <dgm:pt modelId="{D7FC89D4-1F0C-4DBE-8C2E-C595801F6AF1}">
      <dgm:prSet/>
      <dgm:spPr/>
      <dgm:t>
        <a:bodyPr/>
        <a:lstStyle/>
        <a:p>
          <a:r>
            <a:rPr lang="en-US" sz="700"/>
            <a:t>Whenever digital information is collected, it will be stored in a form that enables it to be re-used by other appropriate applications. For example, if a patient has had an allergy recorded in a hospital clinic, that information will then be updated and re-used by another application used by a pharmacist, GP or other care provider. This will greatly enhance efficiency and safety.</a:t>
          </a:r>
          <a:endParaRPr lang="en-GB" sz="700"/>
        </a:p>
      </dgm:t>
    </dgm:pt>
    <dgm:pt modelId="{140E5F0B-41AF-4F9F-A804-7935A822C20C}" type="parTrans" cxnId="{18706487-71F3-4507-BE9A-F633FC5127FB}">
      <dgm:prSet/>
      <dgm:spPr/>
      <dgm:t>
        <a:bodyPr/>
        <a:lstStyle/>
        <a:p>
          <a:endParaRPr lang="en-GB"/>
        </a:p>
      </dgm:t>
    </dgm:pt>
    <dgm:pt modelId="{7D6A22F9-5909-428B-B578-F490D48E3FAF}" type="sibTrans" cxnId="{18706487-71F3-4507-BE9A-F633FC5127FB}">
      <dgm:prSet/>
      <dgm:spPr/>
      <dgm:t>
        <a:bodyPr/>
        <a:lstStyle/>
        <a:p>
          <a:endParaRPr lang="en-GB"/>
        </a:p>
      </dgm:t>
    </dgm:pt>
    <dgm:pt modelId="{582473B9-74D8-45B7-8D49-DCAA4A2B8FEA}">
      <dgm:prSet custT="1"/>
      <dgm:spPr/>
      <dgm:t>
        <a:bodyPr/>
        <a:lstStyle/>
        <a:p>
          <a:r>
            <a:rPr lang="en-US" sz="1200">
              <a:latin typeface="+mj-lt"/>
            </a:rPr>
            <a:t>Co-production through user-centered design</a:t>
          </a:r>
          <a:endParaRPr lang="en-GB" sz="1200">
            <a:latin typeface="+mj-lt"/>
          </a:endParaRPr>
        </a:p>
      </dgm:t>
    </dgm:pt>
    <dgm:pt modelId="{1D24890E-DF9E-4FD7-B56D-865749F3054F}" type="parTrans" cxnId="{49B055D8-3D7E-4BA4-94D8-865209521AAD}">
      <dgm:prSet/>
      <dgm:spPr/>
      <dgm:t>
        <a:bodyPr/>
        <a:lstStyle/>
        <a:p>
          <a:endParaRPr lang="en-GB"/>
        </a:p>
      </dgm:t>
    </dgm:pt>
    <dgm:pt modelId="{C8808C98-B592-483F-B6D3-B2B0E8A178D8}" type="sibTrans" cxnId="{49B055D8-3D7E-4BA4-94D8-865209521AAD}">
      <dgm:prSet/>
      <dgm:spPr/>
      <dgm:t>
        <a:bodyPr/>
        <a:lstStyle/>
        <a:p>
          <a:endParaRPr lang="en-GB"/>
        </a:p>
      </dgm:t>
    </dgm:pt>
    <dgm:pt modelId="{216D66D1-D804-4CCA-A320-64EF01F97541}">
      <dgm:prSet/>
      <dgm:spPr/>
      <dgm:t>
        <a:bodyPr/>
        <a:lstStyle/>
        <a:p>
          <a:r>
            <a:rPr lang="en-US" sz="700"/>
            <a:t>The introduction of a digital process requires and understanding of what it means to the service users – both patients and clinicians. When introducing new digital solutions, patients and clinicians will therefore be involved in deciding what it should look like, where it fits in to their view of the service, and what benefits it might bring.</a:t>
          </a:r>
          <a:endParaRPr lang="en-GB" sz="700"/>
        </a:p>
      </dgm:t>
    </dgm:pt>
    <dgm:pt modelId="{DE2DCB45-B57C-4DDF-B7B8-57EEF47F5B8D}" type="parTrans" cxnId="{8F0CFF52-D42E-471E-BA3C-0D14399F0413}">
      <dgm:prSet/>
      <dgm:spPr/>
      <dgm:t>
        <a:bodyPr/>
        <a:lstStyle/>
        <a:p>
          <a:endParaRPr lang="en-GB"/>
        </a:p>
      </dgm:t>
    </dgm:pt>
    <dgm:pt modelId="{649FB9DA-0CBD-4B24-AE75-4218184E2448}" type="sibTrans" cxnId="{8F0CFF52-D42E-471E-BA3C-0D14399F0413}">
      <dgm:prSet/>
      <dgm:spPr/>
      <dgm:t>
        <a:bodyPr/>
        <a:lstStyle/>
        <a:p>
          <a:endParaRPr lang="en-GB"/>
        </a:p>
      </dgm:t>
    </dgm:pt>
    <dgm:pt modelId="{D854B7DE-5B84-400D-8490-F884346AD016}">
      <dgm:prSet custT="1"/>
      <dgm:spPr/>
      <dgm:t>
        <a:bodyPr/>
        <a:lstStyle/>
        <a:p>
          <a:r>
            <a:rPr lang="en-US" sz="1200">
              <a:latin typeface="+mj-lt"/>
            </a:rPr>
            <a:t>Digital as the enabler, not digital as a goal in itself</a:t>
          </a:r>
          <a:endParaRPr lang="en-GB" sz="1200">
            <a:latin typeface="+mj-lt"/>
          </a:endParaRPr>
        </a:p>
      </dgm:t>
    </dgm:pt>
    <dgm:pt modelId="{2460E1C0-E097-4E31-AC0C-F045E10888E8}" type="parTrans" cxnId="{42CA3361-E77B-4DB5-B2FF-B3061D5C9E91}">
      <dgm:prSet/>
      <dgm:spPr/>
      <dgm:t>
        <a:bodyPr/>
        <a:lstStyle/>
        <a:p>
          <a:endParaRPr lang="en-GB"/>
        </a:p>
      </dgm:t>
    </dgm:pt>
    <dgm:pt modelId="{BA853138-53AC-4244-9894-9FA37C2E226D}" type="sibTrans" cxnId="{42CA3361-E77B-4DB5-B2FF-B3061D5C9E91}">
      <dgm:prSet/>
      <dgm:spPr/>
      <dgm:t>
        <a:bodyPr/>
        <a:lstStyle/>
        <a:p>
          <a:endParaRPr lang="en-GB"/>
        </a:p>
      </dgm:t>
    </dgm:pt>
    <dgm:pt modelId="{2EEF91C4-669B-429B-874B-4A60DD3F534C}">
      <dgm:prSet/>
      <dgm:spPr/>
      <dgm:t>
        <a:bodyPr/>
        <a:lstStyle/>
        <a:p>
          <a:r>
            <a:rPr lang="en-US" sz="700"/>
            <a:t>Simply digitising a process seldom brings any benefits. It should instead provide an opportunity to review and change the care process, which will have been established around paper-based processes.</a:t>
          </a:r>
          <a:endParaRPr lang="en-GB" sz="700"/>
        </a:p>
      </dgm:t>
    </dgm:pt>
    <dgm:pt modelId="{77292DB9-5646-4B67-BE8E-B72787119091}" type="parTrans" cxnId="{617757AC-94C2-4C56-AA57-A3EF63463A31}">
      <dgm:prSet/>
      <dgm:spPr/>
      <dgm:t>
        <a:bodyPr/>
        <a:lstStyle/>
        <a:p>
          <a:endParaRPr lang="en-GB"/>
        </a:p>
      </dgm:t>
    </dgm:pt>
    <dgm:pt modelId="{7C546180-852C-407A-A5DF-32AA16552A78}" type="sibTrans" cxnId="{617757AC-94C2-4C56-AA57-A3EF63463A31}">
      <dgm:prSet/>
      <dgm:spPr/>
      <dgm:t>
        <a:bodyPr/>
        <a:lstStyle/>
        <a:p>
          <a:endParaRPr lang="en-GB"/>
        </a:p>
      </dgm:t>
    </dgm:pt>
    <dgm:pt modelId="{F903370D-465A-4932-A939-180706588A33}">
      <dgm:prSet custT="1"/>
      <dgm:spPr/>
      <dgm:t>
        <a:bodyPr/>
        <a:lstStyle/>
        <a:p>
          <a:r>
            <a:rPr lang="en-US" sz="1200">
              <a:latin typeface="+mj-lt"/>
            </a:rPr>
            <a:t>Iterative, agile design</a:t>
          </a:r>
          <a:endParaRPr lang="en-GB" sz="1200">
            <a:latin typeface="+mj-lt"/>
          </a:endParaRPr>
        </a:p>
      </dgm:t>
    </dgm:pt>
    <dgm:pt modelId="{3D2D2264-A764-4826-9B6A-955626C76FE5}" type="parTrans" cxnId="{EB5248AF-3EBC-4B64-B86F-7C2A2DFF6BCF}">
      <dgm:prSet/>
      <dgm:spPr/>
      <dgm:t>
        <a:bodyPr/>
        <a:lstStyle/>
        <a:p>
          <a:endParaRPr lang="en-GB"/>
        </a:p>
      </dgm:t>
    </dgm:pt>
    <dgm:pt modelId="{D09522C1-4C4A-4D2E-8927-B4F7E4752808}" type="sibTrans" cxnId="{EB5248AF-3EBC-4B64-B86F-7C2A2DFF6BCF}">
      <dgm:prSet/>
      <dgm:spPr/>
      <dgm:t>
        <a:bodyPr/>
        <a:lstStyle/>
        <a:p>
          <a:endParaRPr lang="en-GB"/>
        </a:p>
      </dgm:t>
    </dgm:pt>
    <dgm:pt modelId="{0CFF6CF5-E639-4DBB-AC90-A229CB692619}">
      <dgm:prSet/>
      <dgm:spPr/>
      <dgm:t>
        <a:bodyPr/>
        <a:lstStyle/>
        <a:p>
          <a:r>
            <a:rPr lang="en-US" sz="700"/>
            <a:t>It is tempting to try and do everything at once, and to sponsor large-scale centrally controlled projects to achieve this. The so-called ‘waterfall’ approach does not generally work in digital health care. By the time the required governance and procurement cycles have been worked through, the digital landscape has often changed, and the solution acquired (and committed to) has been superseded. Instead, it is better to break projects down into smaller chunks using small, focused teams working in ‘sprints’ to achieve digital solutions which will be ‘good enough’ (although safe) rather than perfect initially, but which will then be changed in response to user-feedback in an iterative manner.</a:t>
          </a:r>
          <a:endParaRPr lang="en-GB" sz="700"/>
        </a:p>
      </dgm:t>
    </dgm:pt>
    <dgm:pt modelId="{FE60504F-10A4-4A64-B22E-E519090EFBD1}" type="parTrans" cxnId="{5ACD3ABD-3AAB-47B2-B18A-47A5F5B25FAA}">
      <dgm:prSet/>
      <dgm:spPr/>
      <dgm:t>
        <a:bodyPr/>
        <a:lstStyle/>
        <a:p>
          <a:endParaRPr lang="en-GB"/>
        </a:p>
      </dgm:t>
    </dgm:pt>
    <dgm:pt modelId="{E519005E-B535-4AC6-95D2-97FA0CC21F15}" type="sibTrans" cxnId="{5ACD3ABD-3AAB-47B2-B18A-47A5F5B25FAA}">
      <dgm:prSet/>
      <dgm:spPr/>
      <dgm:t>
        <a:bodyPr/>
        <a:lstStyle/>
        <a:p>
          <a:endParaRPr lang="en-GB"/>
        </a:p>
      </dgm:t>
    </dgm:pt>
    <dgm:pt modelId="{81C00F9E-3BB9-4D06-A776-3147BC3127D2}">
      <dgm:prSet custT="1"/>
      <dgm:spPr/>
      <dgm:t>
        <a:bodyPr/>
        <a:lstStyle/>
        <a:p>
          <a:r>
            <a:rPr lang="en-US" sz="1200">
              <a:latin typeface="+mj-lt"/>
            </a:rPr>
            <a:t>Innovation aligned to strategy</a:t>
          </a:r>
          <a:endParaRPr lang="en-GB" sz="1200">
            <a:latin typeface="+mj-lt"/>
          </a:endParaRPr>
        </a:p>
      </dgm:t>
    </dgm:pt>
    <dgm:pt modelId="{E6ECEC09-6F78-4C28-B93F-262FBB877BD2}" type="parTrans" cxnId="{DCB0CF2F-B28B-4885-A81C-6D56B548C1A8}">
      <dgm:prSet/>
      <dgm:spPr/>
      <dgm:t>
        <a:bodyPr/>
        <a:lstStyle/>
        <a:p>
          <a:endParaRPr lang="en-GB"/>
        </a:p>
      </dgm:t>
    </dgm:pt>
    <dgm:pt modelId="{88F47990-B9AA-491E-8822-3343874CC46E}" type="sibTrans" cxnId="{DCB0CF2F-B28B-4885-A81C-6D56B548C1A8}">
      <dgm:prSet/>
      <dgm:spPr/>
      <dgm:t>
        <a:bodyPr/>
        <a:lstStyle/>
        <a:p>
          <a:endParaRPr lang="en-GB"/>
        </a:p>
      </dgm:t>
    </dgm:pt>
    <dgm:pt modelId="{23EC56AA-D17B-406A-8A5E-379544A1CA93}">
      <dgm:prSet/>
      <dgm:spPr/>
      <dgm:t>
        <a:bodyPr/>
        <a:lstStyle/>
        <a:p>
          <a:r>
            <a:rPr lang="en-US" sz="700"/>
            <a:t>CAV will continue to foster and encourage innovation, but will ensure that it is aligned with the digital strategy, and that any digital elements of innovation projects fit in with the digital architecture, and are capable of being scaled-up if they prove successful.</a:t>
          </a:r>
          <a:endParaRPr lang="en-GB" sz="700"/>
        </a:p>
      </dgm:t>
    </dgm:pt>
    <dgm:pt modelId="{1CDE71CC-87B3-4BFF-9456-FC8808EC168A}" type="parTrans" cxnId="{0604EF69-B8CA-4957-8E24-9C05F4193681}">
      <dgm:prSet/>
      <dgm:spPr/>
      <dgm:t>
        <a:bodyPr/>
        <a:lstStyle/>
        <a:p>
          <a:endParaRPr lang="en-GB"/>
        </a:p>
      </dgm:t>
    </dgm:pt>
    <dgm:pt modelId="{4CBD4E84-1070-49CF-B0A2-79F4416B5051}" type="sibTrans" cxnId="{0604EF69-B8CA-4957-8E24-9C05F4193681}">
      <dgm:prSet/>
      <dgm:spPr/>
      <dgm:t>
        <a:bodyPr/>
        <a:lstStyle/>
        <a:p>
          <a:endParaRPr lang="en-GB"/>
        </a:p>
      </dgm:t>
    </dgm:pt>
    <dgm:pt modelId="{C920F5B8-53A8-4C29-9020-8A8B42544B27}">
      <dgm:prSet custT="1"/>
      <dgm:spPr/>
      <dgm:t>
        <a:bodyPr/>
        <a:lstStyle/>
        <a:p>
          <a:r>
            <a:rPr lang="en-US" sz="1200" err="1">
              <a:latin typeface="+mj-lt"/>
            </a:rPr>
            <a:t>Democratise</a:t>
          </a:r>
          <a:r>
            <a:rPr lang="en-US" sz="1200">
              <a:latin typeface="+mj-lt"/>
            </a:rPr>
            <a:t> data, democratize knowledge</a:t>
          </a:r>
          <a:endParaRPr lang="en-GB" sz="1200">
            <a:latin typeface="+mj-lt"/>
          </a:endParaRPr>
        </a:p>
      </dgm:t>
    </dgm:pt>
    <dgm:pt modelId="{21603C2D-163A-47EC-9189-E3F97BE0D660}" type="parTrans" cxnId="{AE605962-2CC6-4593-AD2F-6DA368527BFA}">
      <dgm:prSet/>
      <dgm:spPr/>
      <dgm:t>
        <a:bodyPr/>
        <a:lstStyle/>
        <a:p>
          <a:endParaRPr lang="en-GB"/>
        </a:p>
      </dgm:t>
    </dgm:pt>
    <dgm:pt modelId="{8911AD23-8BF6-451F-9902-85AA81C19120}" type="sibTrans" cxnId="{AE605962-2CC6-4593-AD2F-6DA368527BFA}">
      <dgm:prSet/>
      <dgm:spPr/>
      <dgm:t>
        <a:bodyPr/>
        <a:lstStyle/>
        <a:p>
          <a:endParaRPr lang="en-GB"/>
        </a:p>
      </dgm:t>
    </dgm:pt>
    <dgm:pt modelId="{D2AC2484-3108-4CF6-8D93-7CFC1DDDE07E}">
      <dgm:prSet/>
      <dgm:spPr/>
      <dgm:t>
        <a:bodyPr/>
        <a:lstStyle/>
        <a:p>
          <a:r>
            <a:rPr lang="en-US" sz="700"/>
            <a:t>The data collected by the organisation will produce large pools of ‘big data’ which is the foundation for the learning health system. With appropriate safeguards, this data will be made available to clinicians, managers and analysts across the organization. There are myriad ways of using, visualizing and interpreting data, and even in 5 years we will still only be beginning to understand how to do this. We need therefore to permit multiple stakeholders to innovate in making use of this data and turning it into knowledge. We will not constrain ourselves by assuming there is only one way of interpreting data – there are many mays to the truth!</a:t>
          </a:r>
          <a:endParaRPr lang="en-GB" sz="700"/>
        </a:p>
      </dgm:t>
    </dgm:pt>
    <dgm:pt modelId="{4EE1010F-234A-4A0E-9020-68D589B2AA7A}" type="parTrans" cxnId="{F44F1313-1E97-4B45-BEFF-28AEE6033E2B}">
      <dgm:prSet/>
      <dgm:spPr/>
      <dgm:t>
        <a:bodyPr/>
        <a:lstStyle/>
        <a:p>
          <a:endParaRPr lang="en-GB"/>
        </a:p>
      </dgm:t>
    </dgm:pt>
    <dgm:pt modelId="{6ACB49B9-5B57-408F-8ABA-C622DA1AF546}" type="sibTrans" cxnId="{F44F1313-1E97-4B45-BEFF-28AEE6033E2B}">
      <dgm:prSet/>
      <dgm:spPr/>
      <dgm:t>
        <a:bodyPr/>
        <a:lstStyle/>
        <a:p>
          <a:endParaRPr lang="en-GB"/>
        </a:p>
      </dgm:t>
    </dgm:pt>
    <dgm:pt modelId="{8A21BA2A-2596-4ED0-B022-1EA579358B32}" type="pres">
      <dgm:prSet presAssocID="{FEC7C081-06D6-4E41-8FAE-23B8779ED5B9}" presName="linearFlow" presStyleCnt="0">
        <dgm:presLayoutVars>
          <dgm:dir/>
          <dgm:resizeHandles val="exact"/>
        </dgm:presLayoutVars>
      </dgm:prSet>
      <dgm:spPr/>
      <dgm:t>
        <a:bodyPr/>
        <a:lstStyle/>
        <a:p>
          <a:endParaRPr lang="en-GB"/>
        </a:p>
      </dgm:t>
    </dgm:pt>
    <dgm:pt modelId="{2E0A58DC-FEA2-4FE5-B81C-2D97EDA6F467}" type="pres">
      <dgm:prSet presAssocID="{EEAFB6F3-0350-41CB-AC38-6C13805850F9}" presName="composite" presStyleCnt="0"/>
      <dgm:spPr/>
    </dgm:pt>
    <dgm:pt modelId="{DCB7AE18-9745-4106-9DB2-FAEF35C75A1F}" type="pres">
      <dgm:prSet presAssocID="{EEAFB6F3-0350-41CB-AC38-6C13805850F9}" presName="imgShp" presStyleLbl="fgImgPlace1" presStyleIdx="0" presStyleCnt="6" custLinFactNeighborX="-65637" custLinFactNeighborY="-1413"/>
      <dgm:spPr>
        <a:blipFill>
          <a:blip xmlns:r="http://schemas.openxmlformats.org/officeDocument/2006/relationships" r:embed="rId1" cstate="print">
            <a:extLst>
              <a:ext uri="{28A0092B-C50C-407E-A947-70E740481C1C}">
                <a14:useLocalDpi xmlns:a14="http://schemas.microsoft.com/office/drawing/2010/main" val="0"/>
              </a:ext>
              <a:ext uri="{96DAC541-7B7A-43D3-8B79-37D633B846F1}">
                <asvg:svgBlip xmlns:asvg="http://schemas.microsoft.com/office/drawing/2016/SVG/main" xmlns="" r:embed="rId2"/>
              </a:ext>
            </a:extLst>
          </a:blip>
          <a:srcRect/>
          <a:stretch>
            <a:fillRect/>
          </a:stretch>
        </a:blipFill>
      </dgm:spPr>
      <dgm:t>
        <a:bodyPr/>
        <a:lstStyle/>
        <a:p>
          <a:endParaRPr lang="en-GB"/>
        </a:p>
      </dgm:t>
      <dgm:extLst>
        <a:ext uri="{E40237B7-FDA0-4F09-8148-C483321AD2D9}">
          <dgm14:cNvPr xmlns:dgm14="http://schemas.microsoft.com/office/drawing/2010/diagram" id="0" name="" descr="Database"/>
        </a:ext>
      </dgm:extLst>
    </dgm:pt>
    <dgm:pt modelId="{D1473176-B26E-4E03-9A6A-AAB138A01082}" type="pres">
      <dgm:prSet presAssocID="{EEAFB6F3-0350-41CB-AC38-6C13805850F9}" presName="txShp" presStyleLbl="node1" presStyleIdx="0" presStyleCnt="6">
        <dgm:presLayoutVars>
          <dgm:bulletEnabled val="1"/>
        </dgm:presLayoutVars>
      </dgm:prSet>
      <dgm:spPr/>
      <dgm:t>
        <a:bodyPr/>
        <a:lstStyle/>
        <a:p>
          <a:endParaRPr lang="en-GB"/>
        </a:p>
      </dgm:t>
    </dgm:pt>
    <dgm:pt modelId="{CE489486-808E-4116-9AB8-42E77E624812}" type="pres">
      <dgm:prSet presAssocID="{E8C848F5-0369-4CBF-932E-2EF55367481F}" presName="spacing" presStyleCnt="0"/>
      <dgm:spPr/>
    </dgm:pt>
    <dgm:pt modelId="{E12ED26C-406F-4176-A9FA-5B3C7F334D08}" type="pres">
      <dgm:prSet presAssocID="{582473B9-74D8-45B7-8D49-DCAA4A2B8FEA}" presName="composite" presStyleCnt="0"/>
      <dgm:spPr/>
    </dgm:pt>
    <dgm:pt modelId="{43F23DFA-E734-4813-8045-ACCE36333625}" type="pres">
      <dgm:prSet presAssocID="{582473B9-74D8-45B7-8D49-DCAA4A2B8FEA}" presName="imgShp" presStyleLbl="fgImgPlace1" presStyleIdx="1" presStyleCnt="6" custLinFactNeighborX="-65637" custLinFactNeighborY="-1839"/>
      <dgm:spPr>
        <a:blipFill>
          <a:blip xmlns:r="http://schemas.openxmlformats.org/officeDocument/2006/relationships" r:embed="rId3" cstate="print">
            <a:extLst>
              <a:ext uri="{28A0092B-C50C-407E-A947-70E740481C1C}">
                <a14:useLocalDpi xmlns:a14="http://schemas.microsoft.com/office/drawing/2010/main" val="0"/>
              </a:ext>
              <a:ext uri="{96DAC541-7B7A-43D3-8B79-37D633B846F1}">
                <asvg:svgBlip xmlns:asvg="http://schemas.microsoft.com/office/drawing/2016/SVG/main" xmlns="" r:embed="rId4"/>
              </a:ext>
            </a:extLst>
          </a:blip>
          <a:srcRect/>
          <a:stretch>
            <a:fillRect/>
          </a:stretch>
        </a:blipFill>
      </dgm:spPr>
      <dgm:t>
        <a:bodyPr/>
        <a:lstStyle/>
        <a:p>
          <a:endParaRPr lang="en-GB"/>
        </a:p>
      </dgm:t>
      <dgm:extLst>
        <a:ext uri="{E40237B7-FDA0-4F09-8148-C483321AD2D9}">
          <dgm14:cNvPr xmlns:dgm14="http://schemas.microsoft.com/office/drawing/2010/diagram" id="0" name="" descr="Cycle with people"/>
        </a:ext>
      </dgm:extLst>
    </dgm:pt>
    <dgm:pt modelId="{B95DFAB6-407E-4C83-9B83-1A66954670C8}" type="pres">
      <dgm:prSet presAssocID="{582473B9-74D8-45B7-8D49-DCAA4A2B8FEA}" presName="txShp" presStyleLbl="node1" presStyleIdx="1" presStyleCnt="6">
        <dgm:presLayoutVars>
          <dgm:bulletEnabled val="1"/>
        </dgm:presLayoutVars>
      </dgm:prSet>
      <dgm:spPr/>
      <dgm:t>
        <a:bodyPr/>
        <a:lstStyle/>
        <a:p>
          <a:endParaRPr lang="en-GB"/>
        </a:p>
      </dgm:t>
    </dgm:pt>
    <dgm:pt modelId="{C685D95F-C89B-4481-99F2-3CB0738DB6CD}" type="pres">
      <dgm:prSet presAssocID="{C8808C98-B592-483F-B6D3-B2B0E8A178D8}" presName="spacing" presStyleCnt="0"/>
      <dgm:spPr/>
    </dgm:pt>
    <dgm:pt modelId="{9FB69FDD-DFE5-44F3-B0AD-9D1B005110B3}" type="pres">
      <dgm:prSet presAssocID="{D854B7DE-5B84-400D-8490-F884346AD016}" presName="composite" presStyleCnt="0"/>
      <dgm:spPr/>
    </dgm:pt>
    <dgm:pt modelId="{926D31D6-C06F-4C5A-B374-70F6C19D667D}" type="pres">
      <dgm:prSet presAssocID="{D854B7DE-5B84-400D-8490-F884346AD016}" presName="imgShp" presStyleLbl="fgImgPlace1" presStyleIdx="2" presStyleCnt="6" custLinFactNeighborX="-65637" custLinFactNeighborY="-2143"/>
      <dgm:spPr>
        <a:blipFill>
          <a:blip xmlns:r="http://schemas.openxmlformats.org/officeDocument/2006/relationships" r:embed="rId5" cstate="print">
            <a:extLst>
              <a:ext uri="{28A0092B-C50C-407E-A947-70E740481C1C}">
                <a14:useLocalDpi xmlns:a14="http://schemas.microsoft.com/office/drawing/2010/main" val="0"/>
              </a:ext>
              <a:ext uri="{96DAC541-7B7A-43D3-8B79-37D633B846F1}">
                <asvg:svgBlip xmlns:asvg="http://schemas.microsoft.com/office/drawing/2016/SVG/main" xmlns="" r:embed="rId6"/>
              </a:ext>
            </a:extLst>
          </a:blip>
          <a:srcRect/>
          <a:stretch>
            <a:fillRect/>
          </a:stretch>
        </a:blipFill>
      </dgm:spPr>
      <dgm:t>
        <a:bodyPr/>
        <a:lstStyle/>
        <a:p>
          <a:endParaRPr lang="en-GB"/>
        </a:p>
      </dgm:t>
      <dgm:extLst>
        <a:ext uri="{E40237B7-FDA0-4F09-8148-C483321AD2D9}">
          <dgm14:cNvPr xmlns:dgm14="http://schemas.microsoft.com/office/drawing/2010/diagram" id="0" name="" descr="Lightbulb"/>
        </a:ext>
      </dgm:extLst>
    </dgm:pt>
    <dgm:pt modelId="{97B7C9C0-CE05-44DD-8E46-D194E7940D9B}" type="pres">
      <dgm:prSet presAssocID="{D854B7DE-5B84-400D-8490-F884346AD016}" presName="txShp" presStyleLbl="node1" presStyleIdx="2" presStyleCnt="6">
        <dgm:presLayoutVars>
          <dgm:bulletEnabled val="1"/>
        </dgm:presLayoutVars>
      </dgm:prSet>
      <dgm:spPr/>
      <dgm:t>
        <a:bodyPr/>
        <a:lstStyle/>
        <a:p>
          <a:endParaRPr lang="en-GB"/>
        </a:p>
      </dgm:t>
    </dgm:pt>
    <dgm:pt modelId="{2021D77C-386C-4F94-A924-A36B15D2D2D5}" type="pres">
      <dgm:prSet presAssocID="{BA853138-53AC-4244-9894-9FA37C2E226D}" presName="spacing" presStyleCnt="0"/>
      <dgm:spPr/>
    </dgm:pt>
    <dgm:pt modelId="{3F9E44D9-24FA-4819-A764-8F88A92771BF}" type="pres">
      <dgm:prSet presAssocID="{F903370D-465A-4932-A939-180706588A33}" presName="composite" presStyleCnt="0"/>
      <dgm:spPr/>
    </dgm:pt>
    <dgm:pt modelId="{22A09295-5A36-46D7-B1F6-34B930DD3F74}" type="pres">
      <dgm:prSet presAssocID="{F903370D-465A-4932-A939-180706588A33}" presName="imgShp" presStyleLbl="fgImgPlace1" presStyleIdx="3" presStyleCnt="6" custLinFactNeighborX="-63567" custLinFactNeighborY="-1412"/>
      <dgm:spPr>
        <a:blipFill>
          <a:blip xmlns:r="http://schemas.openxmlformats.org/officeDocument/2006/relationships" r:embed="rId7" cstate="print">
            <a:extLst>
              <a:ext uri="{28A0092B-C50C-407E-A947-70E740481C1C}">
                <a14:useLocalDpi xmlns:a14="http://schemas.microsoft.com/office/drawing/2010/main" val="0"/>
              </a:ext>
              <a:ext uri="{96DAC541-7B7A-43D3-8B79-37D633B846F1}">
                <asvg:svgBlip xmlns:asvg="http://schemas.microsoft.com/office/drawing/2016/SVG/main" xmlns="" r:embed="rId8"/>
              </a:ext>
            </a:extLst>
          </a:blip>
          <a:srcRect/>
          <a:stretch>
            <a:fillRect/>
          </a:stretch>
        </a:blipFill>
      </dgm:spPr>
      <dgm:t>
        <a:bodyPr/>
        <a:lstStyle/>
        <a:p>
          <a:endParaRPr lang="en-GB"/>
        </a:p>
      </dgm:t>
      <dgm:extLst>
        <a:ext uri="{E40237B7-FDA0-4F09-8148-C483321AD2D9}">
          <dgm14:cNvPr xmlns:dgm14="http://schemas.microsoft.com/office/drawing/2010/diagram" id="0" name="" descr="Circles with arrows"/>
        </a:ext>
      </dgm:extLst>
    </dgm:pt>
    <dgm:pt modelId="{5F158CE8-EFAF-4985-8791-F57CB16E70D9}" type="pres">
      <dgm:prSet presAssocID="{F903370D-465A-4932-A939-180706588A33}" presName="txShp" presStyleLbl="node1" presStyleIdx="3" presStyleCnt="6">
        <dgm:presLayoutVars>
          <dgm:bulletEnabled val="1"/>
        </dgm:presLayoutVars>
      </dgm:prSet>
      <dgm:spPr/>
      <dgm:t>
        <a:bodyPr/>
        <a:lstStyle/>
        <a:p>
          <a:endParaRPr lang="en-GB"/>
        </a:p>
      </dgm:t>
    </dgm:pt>
    <dgm:pt modelId="{56872845-8969-42B8-BD49-9C7BB5EB8218}" type="pres">
      <dgm:prSet presAssocID="{D09522C1-4C4A-4D2E-8927-B4F7E4752808}" presName="spacing" presStyleCnt="0"/>
      <dgm:spPr/>
    </dgm:pt>
    <dgm:pt modelId="{1C91ED75-AB96-45A7-98CD-CB358BF1D51C}" type="pres">
      <dgm:prSet presAssocID="{81C00F9E-3BB9-4D06-A776-3147BC3127D2}" presName="composite" presStyleCnt="0"/>
      <dgm:spPr/>
    </dgm:pt>
    <dgm:pt modelId="{087986B6-0A43-4D6B-B38C-89AA3BC4E34B}" type="pres">
      <dgm:prSet presAssocID="{81C00F9E-3BB9-4D06-A776-3147BC3127D2}" presName="imgShp" presStyleLbl="fgImgPlace1" presStyleIdx="4" presStyleCnt="6" custLinFactNeighborX="-62154" custLinFactNeighborY="-1777"/>
      <dgm:spPr>
        <a:blipFill>
          <a:blip xmlns:r="http://schemas.openxmlformats.org/officeDocument/2006/relationships" r:embed="rId9" cstate="print">
            <a:extLst>
              <a:ext uri="{28A0092B-C50C-407E-A947-70E740481C1C}">
                <a14:useLocalDpi xmlns:a14="http://schemas.microsoft.com/office/drawing/2010/main" val="0"/>
              </a:ext>
              <a:ext uri="{96DAC541-7B7A-43D3-8B79-37D633B846F1}">
                <asvg:svgBlip xmlns:asvg="http://schemas.microsoft.com/office/drawing/2016/SVG/main" xmlns="" r:embed="rId10"/>
              </a:ext>
            </a:extLst>
          </a:blip>
          <a:srcRect/>
          <a:stretch>
            <a:fillRect/>
          </a:stretch>
        </a:blipFill>
      </dgm:spPr>
      <dgm:t>
        <a:bodyPr/>
        <a:lstStyle/>
        <a:p>
          <a:endParaRPr lang="en-GB"/>
        </a:p>
      </dgm:t>
      <dgm:extLst>
        <a:ext uri="{E40237B7-FDA0-4F09-8148-C483321AD2D9}">
          <dgm14:cNvPr xmlns:dgm14="http://schemas.microsoft.com/office/drawing/2010/diagram" id="0" name="" descr="Group brainstorm"/>
        </a:ext>
      </dgm:extLst>
    </dgm:pt>
    <dgm:pt modelId="{89D2837E-18B0-4360-A4FE-6FB407259615}" type="pres">
      <dgm:prSet presAssocID="{81C00F9E-3BB9-4D06-A776-3147BC3127D2}" presName="txShp" presStyleLbl="node1" presStyleIdx="4" presStyleCnt="6">
        <dgm:presLayoutVars>
          <dgm:bulletEnabled val="1"/>
        </dgm:presLayoutVars>
      </dgm:prSet>
      <dgm:spPr/>
      <dgm:t>
        <a:bodyPr/>
        <a:lstStyle/>
        <a:p>
          <a:endParaRPr lang="en-GB"/>
        </a:p>
      </dgm:t>
    </dgm:pt>
    <dgm:pt modelId="{16E69FCA-4CB7-40B2-B60A-4643355B8917}" type="pres">
      <dgm:prSet presAssocID="{88F47990-B9AA-491E-8822-3343874CC46E}" presName="spacing" presStyleCnt="0"/>
      <dgm:spPr/>
    </dgm:pt>
    <dgm:pt modelId="{3A9DA410-CEBE-4615-96AD-1A6B07ABF8CF}" type="pres">
      <dgm:prSet presAssocID="{C920F5B8-53A8-4C29-9020-8A8B42544B27}" presName="composite" presStyleCnt="0"/>
      <dgm:spPr/>
    </dgm:pt>
    <dgm:pt modelId="{0AA3B8EF-E465-4DEF-8D9D-34ACD90C3B6C}" type="pres">
      <dgm:prSet presAssocID="{C920F5B8-53A8-4C29-9020-8A8B42544B27}" presName="imgShp" presStyleLbl="fgImgPlace1" presStyleIdx="5" presStyleCnt="6" custLinFactNeighborX="-62155" custLinFactNeighborY="17"/>
      <dgm:spPr>
        <a:blipFill>
          <a:blip xmlns:r="http://schemas.openxmlformats.org/officeDocument/2006/relationships" r:embed="rId11" cstate="print">
            <a:extLst>
              <a:ext uri="{28A0092B-C50C-407E-A947-70E740481C1C}">
                <a14:useLocalDpi xmlns:a14="http://schemas.microsoft.com/office/drawing/2010/main" val="0"/>
              </a:ext>
              <a:ext uri="{96DAC541-7B7A-43D3-8B79-37D633B846F1}">
                <asvg:svgBlip xmlns:asvg="http://schemas.microsoft.com/office/drawing/2016/SVG/main" xmlns="" r:embed="rId12"/>
              </a:ext>
            </a:extLst>
          </a:blip>
          <a:srcRect/>
          <a:stretch>
            <a:fillRect/>
          </a:stretch>
        </a:blipFill>
      </dgm:spPr>
      <dgm:t>
        <a:bodyPr/>
        <a:lstStyle/>
        <a:p>
          <a:endParaRPr lang="en-GB"/>
        </a:p>
      </dgm:t>
      <dgm:extLst>
        <a:ext uri="{E40237B7-FDA0-4F09-8148-C483321AD2D9}">
          <dgm14:cNvPr xmlns:dgm14="http://schemas.microsoft.com/office/drawing/2010/diagram" id="0" name="" descr="Research"/>
        </a:ext>
      </dgm:extLst>
    </dgm:pt>
    <dgm:pt modelId="{97CCFAEC-6EC3-4BDF-B221-8E723CED0200}" type="pres">
      <dgm:prSet presAssocID="{C920F5B8-53A8-4C29-9020-8A8B42544B27}" presName="txShp" presStyleLbl="node1" presStyleIdx="5" presStyleCnt="6">
        <dgm:presLayoutVars>
          <dgm:bulletEnabled val="1"/>
        </dgm:presLayoutVars>
      </dgm:prSet>
      <dgm:spPr/>
      <dgm:t>
        <a:bodyPr/>
        <a:lstStyle/>
        <a:p>
          <a:endParaRPr lang="en-GB"/>
        </a:p>
      </dgm:t>
    </dgm:pt>
  </dgm:ptLst>
  <dgm:cxnLst>
    <dgm:cxn modelId="{179CDE9D-E0B3-48B9-B492-FCB69ACB17A9}" type="presOf" srcId="{D7FC89D4-1F0C-4DBE-8C2E-C595801F6AF1}" destId="{D1473176-B26E-4E03-9A6A-AAB138A01082}" srcOrd="0" destOrd="1" presId="urn:microsoft.com/office/officeart/2005/8/layout/vList3"/>
    <dgm:cxn modelId="{4C189EA1-C926-43F9-9685-B5948D7E69EF}" type="presOf" srcId="{216D66D1-D804-4CCA-A320-64EF01F97541}" destId="{B95DFAB6-407E-4C83-9B83-1A66954670C8}" srcOrd="0" destOrd="1" presId="urn:microsoft.com/office/officeart/2005/8/layout/vList3"/>
    <dgm:cxn modelId="{DCB0CF2F-B28B-4885-A81C-6D56B548C1A8}" srcId="{FEC7C081-06D6-4E41-8FAE-23B8779ED5B9}" destId="{81C00F9E-3BB9-4D06-A776-3147BC3127D2}" srcOrd="4" destOrd="0" parTransId="{E6ECEC09-6F78-4C28-B93F-262FBB877BD2}" sibTransId="{88F47990-B9AA-491E-8822-3343874CC46E}"/>
    <dgm:cxn modelId="{03828E12-3F6D-42F7-8FC0-CA2DC68DAA8D}" type="presOf" srcId="{C920F5B8-53A8-4C29-9020-8A8B42544B27}" destId="{97CCFAEC-6EC3-4BDF-B221-8E723CED0200}" srcOrd="0" destOrd="0" presId="urn:microsoft.com/office/officeart/2005/8/layout/vList3"/>
    <dgm:cxn modelId="{68B9B4B1-25D4-4BA6-96FC-02512F212ADE}" srcId="{FEC7C081-06D6-4E41-8FAE-23B8779ED5B9}" destId="{EEAFB6F3-0350-41CB-AC38-6C13805850F9}" srcOrd="0" destOrd="0" parTransId="{A38B40EC-AFDD-4F10-8954-717B5264B1C4}" sibTransId="{E8C848F5-0369-4CBF-932E-2EF55367481F}"/>
    <dgm:cxn modelId="{0604EF69-B8CA-4957-8E24-9C05F4193681}" srcId="{81C00F9E-3BB9-4D06-A776-3147BC3127D2}" destId="{23EC56AA-D17B-406A-8A5E-379544A1CA93}" srcOrd="0" destOrd="0" parTransId="{1CDE71CC-87B3-4BFF-9456-FC8808EC168A}" sibTransId="{4CBD4E84-1070-49CF-B0A2-79F4416B5051}"/>
    <dgm:cxn modelId="{42B94612-44E4-46C1-B8A4-F40CFA0DF7A5}" type="presOf" srcId="{81C00F9E-3BB9-4D06-A776-3147BC3127D2}" destId="{89D2837E-18B0-4360-A4FE-6FB407259615}" srcOrd="0" destOrd="0" presId="urn:microsoft.com/office/officeart/2005/8/layout/vList3"/>
    <dgm:cxn modelId="{617757AC-94C2-4C56-AA57-A3EF63463A31}" srcId="{D854B7DE-5B84-400D-8490-F884346AD016}" destId="{2EEF91C4-669B-429B-874B-4A60DD3F534C}" srcOrd="0" destOrd="0" parTransId="{77292DB9-5646-4B67-BE8E-B72787119091}" sibTransId="{7C546180-852C-407A-A5DF-32AA16552A78}"/>
    <dgm:cxn modelId="{72CD4846-252B-495A-B4E2-AE6007993C2C}" type="presOf" srcId="{D854B7DE-5B84-400D-8490-F884346AD016}" destId="{97B7C9C0-CE05-44DD-8E46-D194E7940D9B}" srcOrd="0" destOrd="0" presId="urn:microsoft.com/office/officeart/2005/8/layout/vList3"/>
    <dgm:cxn modelId="{13183F33-8CC1-4A88-B770-960982CE0869}" type="presOf" srcId="{EEAFB6F3-0350-41CB-AC38-6C13805850F9}" destId="{D1473176-B26E-4E03-9A6A-AAB138A01082}" srcOrd="0" destOrd="0" presId="urn:microsoft.com/office/officeart/2005/8/layout/vList3"/>
    <dgm:cxn modelId="{5A9F507B-DCB4-4E71-B265-434953B8C931}" type="presOf" srcId="{582473B9-74D8-45B7-8D49-DCAA4A2B8FEA}" destId="{B95DFAB6-407E-4C83-9B83-1A66954670C8}" srcOrd="0" destOrd="0" presId="urn:microsoft.com/office/officeart/2005/8/layout/vList3"/>
    <dgm:cxn modelId="{F44F1313-1E97-4B45-BEFF-28AEE6033E2B}" srcId="{C920F5B8-53A8-4C29-9020-8A8B42544B27}" destId="{D2AC2484-3108-4CF6-8D93-7CFC1DDDE07E}" srcOrd="0" destOrd="0" parTransId="{4EE1010F-234A-4A0E-9020-68D589B2AA7A}" sibTransId="{6ACB49B9-5B57-408F-8ABA-C622DA1AF546}"/>
    <dgm:cxn modelId="{AE605962-2CC6-4593-AD2F-6DA368527BFA}" srcId="{FEC7C081-06D6-4E41-8FAE-23B8779ED5B9}" destId="{C920F5B8-53A8-4C29-9020-8A8B42544B27}" srcOrd="5" destOrd="0" parTransId="{21603C2D-163A-47EC-9189-E3F97BE0D660}" sibTransId="{8911AD23-8BF6-451F-9902-85AA81C19120}"/>
    <dgm:cxn modelId="{EB5248AF-3EBC-4B64-B86F-7C2A2DFF6BCF}" srcId="{FEC7C081-06D6-4E41-8FAE-23B8779ED5B9}" destId="{F903370D-465A-4932-A939-180706588A33}" srcOrd="3" destOrd="0" parTransId="{3D2D2264-A764-4826-9B6A-955626C76FE5}" sibTransId="{D09522C1-4C4A-4D2E-8927-B4F7E4752808}"/>
    <dgm:cxn modelId="{49B055D8-3D7E-4BA4-94D8-865209521AAD}" srcId="{FEC7C081-06D6-4E41-8FAE-23B8779ED5B9}" destId="{582473B9-74D8-45B7-8D49-DCAA4A2B8FEA}" srcOrd="1" destOrd="0" parTransId="{1D24890E-DF9E-4FD7-B56D-865749F3054F}" sibTransId="{C8808C98-B592-483F-B6D3-B2B0E8A178D8}"/>
    <dgm:cxn modelId="{DDCBC81D-5B65-4ECD-B896-F8C90FFC5A31}" type="presOf" srcId="{F903370D-465A-4932-A939-180706588A33}" destId="{5F158CE8-EFAF-4985-8791-F57CB16E70D9}" srcOrd="0" destOrd="0" presId="urn:microsoft.com/office/officeart/2005/8/layout/vList3"/>
    <dgm:cxn modelId="{42CA3361-E77B-4DB5-B2FF-B3061D5C9E91}" srcId="{FEC7C081-06D6-4E41-8FAE-23B8779ED5B9}" destId="{D854B7DE-5B84-400D-8490-F884346AD016}" srcOrd="2" destOrd="0" parTransId="{2460E1C0-E097-4E31-AC0C-F045E10888E8}" sibTransId="{BA853138-53AC-4244-9894-9FA37C2E226D}"/>
    <dgm:cxn modelId="{566ECD78-5208-4C5C-86F8-6D8180CAD28C}" type="presOf" srcId="{FEC7C081-06D6-4E41-8FAE-23B8779ED5B9}" destId="{8A21BA2A-2596-4ED0-B022-1EA579358B32}" srcOrd="0" destOrd="0" presId="urn:microsoft.com/office/officeart/2005/8/layout/vList3"/>
    <dgm:cxn modelId="{78833B68-0F63-4128-8ADB-345F2C179300}" type="presOf" srcId="{2EEF91C4-669B-429B-874B-4A60DD3F534C}" destId="{97B7C9C0-CE05-44DD-8E46-D194E7940D9B}" srcOrd="0" destOrd="1" presId="urn:microsoft.com/office/officeart/2005/8/layout/vList3"/>
    <dgm:cxn modelId="{18706487-71F3-4507-BE9A-F633FC5127FB}" srcId="{EEAFB6F3-0350-41CB-AC38-6C13805850F9}" destId="{D7FC89D4-1F0C-4DBE-8C2E-C595801F6AF1}" srcOrd="0" destOrd="0" parTransId="{140E5F0B-41AF-4F9F-A804-7935A822C20C}" sibTransId="{7D6A22F9-5909-428B-B578-F490D48E3FAF}"/>
    <dgm:cxn modelId="{2FF824E0-3562-4238-A47A-C3800CB49B03}" type="presOf" srcId="{23EC56AA-D17B-406A-8A5E-379544A1CA93}" destId="{89D2837E-18B0-4360-A4FE-6FB407259615}" srcOrd="0" destOrd="1" presId="urn:microsoft.com/office/officeart/2005/8/layout/vList3"/>
    <dgm:cxn modelId="{D874153A-A824-4EF2-BEB0-DCA2D40060FB}" type="presOf" srcId="{D2AC2484-3108-4CF6-8D93-7CFC1DDDE07E}" destId="{97CCFAEC-6EC3-4BDF-B221-8E723CED0200}" srcOrd="0" destOrd="1" presId="urn:microsoft.com/office/officeart/2005/8/layout/vList3"/>
    <dgm:cxn modelId="{CE611771-BB9D-40B6-8FF9-F0730BBE1F0C}" type="presOf" srcId="{0CFF6CF5-E639-4DBB-AC90-A229CB692619}" destId="{5F158CE8-EFAF-4985-8791-F57CB16E70D9}" srcOrd="0" destOrd="1" presId="urn:microsoft.com/office/officeart/2005/8/layout/vList3"/>
    <dgm:cxn modelId="{8F0CFF52-D42E-471E-BA3C-0D14399F0413}" srcId="{582473B9-74D8-45B7-8D49-DCAA4A2B8FEA}" destId="{216D66D1-D804-4CCA-A320-64EF01F97541}" srcOrd="0" destOrd="0" parTransId="{DE2DCB45-B57C-4DDF-B7B8-57EEF47F5B8D}" sibTransId="{649FB9DA-0CBD-4B24-AE75-4218184E2448}"/>
    <dgm:cxn modelId="{5ACD3ABD-3AAB-47B2-B18A-47A5F5B25FAA}" srcId="{F903370D-465A-4932-A939-180706588A33}" destId="{0CFF6CF5-E639-4DBB-AC90-A229CB692619}" srcOrd="0" destOrd="0" parTransId="{FE60504F-10A4-4A64-B22E-E519090EFBD1}" sibTransId="{E519005E-B535-4AC6-95D2-97FA0CC21F15}"/>
    <dgm:cxn modelId="{E194EAC8-740C-48FF-B811-9E8C45C8A020}" type="presParOf" srcId="{8A21BA2A-2596-4ED0-B022-1EA579358B32}" destId="{2E0A58DC-FEA2-4FE5-B81C-2D97EDA6F467}" srcOrd="0" destOrd="0" presId="urn:microsoft.com/office/officeart/2005/8/layout/vList3"/>
    <dgm:cxn modelId="{9D4D538A-65DE-49EB-A56F-29E722924445}" type="presParOf" srcId="{2E0A58DC-FEA2-4FE5-B81C-2D97EDA6F467}" destId="{DCB7AE18-9745-4106-9DB2-FAEF35C75A1F}" srcOrd="0" destOrd="0" presId="urn:microsoft.com/office/officeart/2005/8/layout/vList3"/>
    <dgm:cxn modelId="{5EF38A5F-091D-4AC1-87B7-25DBEEF836AD}" type="presParOf" srcId="{2E0A58DC-FEA2-4FE5-B81C-2D97EDA6F467}" destId="{D1473176-B26E-4E03-9A6A-AAB138A01082}" srcOrd="1" destOrd="0" presId="urn:microsoft.com/office/officeart/2005/8/layout/vList3"/>
    <dgm:cxn modelId="{F35E9C03-85CE-48D3-A394-E28DD8EF5578}" type="presParOf" srcId="{8A21BA2A-2596-4ED0-B022-1EA579358B32}" destId="{CE489486-808E-4116-9AB8-42E77E624812}" srcOrd="1" destOrd="0" presId="urn:microsoft.com/office/officeart/2005/8/layout/vList3"/>
    <dgm:cxn modelId="{18491142-5C22-4216-A659-1D8E4C1049E0}" type="presParOf" srcId="{8A21BA2A-2596-4ED0-B022-1EA579358B32}" destId="{E12ED26C-406F-4176-A9FA-5B3C7F334D08}" srcOrd="2" destOrd="0" presId="urn:microsoft.com/office/officeart/2005/8/layout/vList3"/>
    <dgm:cxn modelId="{80A3D36F-2DF5-4C51-80E4-44981ADCE301}" type="presParOf" srcId="{E12ED26C-406F-4176-A9FA-5B3C7F334D08}" destId="{43F23DFA-E734-4813-8045-ACCE36333625}" srcOrd="0" destOrd="0" presId="urn:microsoft.com/office/officeart/2005/8/layout/vList3"/>
    <dgm:cxn modelId="{4D88D392-113F-460B-96E8-F0E7EA82E415}" type="presParOf" srcId="{E12ED26C-406F-4176-A9FA-5B3C7F334D08}" destId="{B95DFAB6-407E-4C83-9B83-1A66954670C8}" srcOrd="1" destOrd="0" presId="urn:microsoft.com/office/officeart/2005/8/layout/vList3"/>
    <dgm:cxn modelId="{42F103FA-D7FB-498E-A80C-A5905BBE2A6A}" type="presParOf" srcId="{8A21BA2A-2596-4ED0-B022-1EA579358B32}" destId="{C685D95F-C89B-4481-99F2-3CB0738DB6CD}" srcOrd="3" destOrd="0" presId="urn:microsoft.com/office/officeart/2005/8/layout/vList3"/>
    <dgm:cxn modelId="{9479F1EC-CDF9-4C96-BD5B-ECC4C2613877}" type="presParOf" srcId="{8A21BA2A-2596-4ED0-B022-1EA579358B32}" destId="{9FB69FDD-DFE5-44F3-B0AD-9D1B005110B3}" srcOrd="4" destOrd="0" presId="urn:microsoft.com/office/officeart/2005/8/layout/vList3"/>
    <dgm:cxn modelId="{256491F0-6DA5-4FFD-A924-E29B36EDFA5F}" type="presParOf" srcId="{9FB69FDD-DFE5-44F3-B0AD-9D1B005110B3}" destId="{926D31D6-C06F-4C5A-B374-70F6C19D667D}" srcOrd="0" destOrd="0" presId="urn:microsoft.com/office/officeart/2005/8/layout/vList3"/>
    <dgm:cxn modelId="{08CE638E-FBFB-48FB-85E0-AC1FA3F02B8F}" type="presParOf" srcId="{9FB69FDD-DFE5-44F3-B0AD-9D1B005110B3}" destId="{97B7C9C0-CE05-44DD-8E46-D194E7940D9B}" srcOrd="1" destOrd="0" presId="urn:microsoft.com/office/officeart/2005/8/layout/vList3"/>
    <dgm:cxn modelId="{2A0FC380-BD6C-48F2-B796-BCD384CF3CC2}" type="presParOf" srcId="{8A21BA2A-2596-4ED0-B022-1EA579358B32}" destId="{2021D77C-386C-4F94-A924-A36B15D2D2D5}" srcOrd="5" destOrd="0" presId="urn:microsoft.com/office/officeart/2005/8/layout/vList3"/>
    <dgm:cxn modelId="{C5EF294C-F018-4F38-93B8-A995E029B74A}" type="presParOf" srcId="{8A21BA2A-2596-4ED0-B022-1EA579358B32}" destId="{3F9E44D9-24FA-4819-A764-8F88A92771BF}" srcOrd="6" destOrd="0" presId="urn:microsoft.com/office/officeart/2005/8/layout/vList3"/>
    <dgm:cxn modelId="{52FCEB0B-C918-4605-9903-C83FD24F2054}" type="presParOf" srcId="{3F9E44D9-24FA-4819-A764-8F88A92771BF}" destId="{22A09295-5A36-46D7-B1F6-34B930DD3F74}" srcOrd="0" destOrd="0" presId="urn:microsoft.com/office/officeart/2005/8/layout/vList3"/>
    <dgm:cxn modelId="{615A1087-9117-4FE8-B662-EA9282404C68}" type="presParOf" srcId="{3F9E44D9-24FA-4819-A764-8F88A92771BF}" destId="{5F158CE8-EFAF-4985-8791-F57CB16E70D9}" srcOrd="1" destOrd="0" presId="urn:microsoft.com/office/officeart/2005/8/layout/vList3"/>
    <dgm:cxn modelId="{2A00B086-5564-48C9-92FC-41EFBB07BADC}" type="presParOf" srcId="{8A21BA2A-2596-4ED0-B022-1EA579358B32}" destId="{56872845-8969-42B8-BD49-9C7BB5EB8218}" srcOrd="7" destOrd="0" presId="urn:microsoft.com/office/officeart/2005/8/layout/vList3"/>
    <dgm:cxn modelId="{1C26F19A-5757-495D-9E5F-7F9F0F2673FB}" type="presParOf" srcId="{8A21BA2A-2596-4ED0-B022-1EA579358B32}" destId="{1C91ED75-AB96-45A7-98CD-CB358BF1D51C}" srcOrd="8" destOrd="0" presId="urn:microsoft.com/office/officeart/2005/8/layout/vList3"/>
    <dgm:cxn modelId="{F36BE701-01E8-4D18-B37D-B62A0E6B69BD}" type="presParOf" srcId="{1C91ED75-AB96-45A7-98CD-CB358BF1D51C}" destId="{087986B6-0A43-4D6B-B38C-89AA3BC4E34B}" srcOrd="0" destOrd="0" presId="urn:microsoft.com/office/officeart/2005/8/layout/vList3"/>
    <dgm:cxn modelId="{02BB81A6-DABE-4F74-BC94-A671E77EA875}" type="presParOf" srcId="{1C91ED75-AB96-45A7-98CD-CB358BF1D51C}" destId="{89D2837E-18B0-4360-A4FE-6FB407259615}" srcOrd="1" destOrd="0" presId="urn:microsoft.com/office/officeart/2005/8/layout/vList3"/>
    <dgm:cxn modelId="{A9483011-56C1-4A2F-B624-B898A1F9DA59}" type="presParOf" srcId="{8A21BA2A-2596-4ED0-B022-1EA579358B32}" destId="{16E69FCA-4CB7-40B2-B60A-4643355B8917}" srcOrd="9" destOrd="0" presId="urn:microsoft.com/office/officeart/2005/8/layout/vList3"/>
    <dgm:cxn modelId="{447BCC62-5EDD-4B2F-B12D-7EBCC6501570}" type="presParOf" srcId="{8A21BA2A-2596-4ED0-B022-1EA579358B32}" destId="{3A9DA410-CEBE-4615-96AD-1A6B07ABF8CF}" srcOrd="10" destOrd="0" presId="urn:microsoft.com/office/officeart/2005/8/layout/vList3"/>
    <dgm:cxn modelId="{649990A9-4DA2-45C1-8AC2-A72B5228A3E3}" type="presParOf" srcId="{3A9DA410-CEBE-4615-96AD-1A6B07ABF8CF}" destId="{0AA3B8EF-E465-4DEF-8D9D-34ACD90C3B6C}" srcOrd="0" destOrd="0" presId="urn:microsoft.com/office/officeart/2005/8/layout/vList3"/>
    <dgm:cxn modelId="{FC4A3644-B720-47C9-A68F-C878CE271007}" type="presParOf" srcId="{3A9DA410-CEBE-4615-96AD-1A6B07ABF8CF}" destId="{97CCFAEC-6EC3-4BDF-B221-8E723CED0200}" srcOrd="1"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654261DA-1B69-482F-AD5D-334527E70705}" type="doc">
      <dgm:prSet loTypeId="urn:microsoft.com/office/officeart/2005/8/layout/hList7" loCatId="list" qsTypeId="urn:microsoft.com/office/officeart/2005/8/quickstyle/simple1" qsCatId="simple" csTypeId="urn:microsoft.com/office/officeart/2005/8/colors/accent1_3" csCatId="accent1" phldr="1"/>
      <dgm:spPr/>
      <dgm:t>
        <a:bodyPr/>
        <a:lstStyle/>
        <a:p>
          <a:endParaRPr lang="en-GB"/>
        </a:p>
      </dgm:t>
    </dgm:pt>
    <dgm:pt modelId="{875788E1-85ED-4A83-BE31-92DE71CD5EB2}">
      <dgm:prSet/>
      <dgm:spPr/>
      <dgm:t>
        <a:bodyPr/>
        <a:lstStyle/>
        <a:p>
          <a:r>
            <a:rPr lang="en-GB"/>
            <a:t>Desktops and Mobile</a:t>
          </a:r>
        </a:p>
      </dgm:t>
    </dgm:pt>
    <dgm:pt modelId="{CBD11440-9FAD-4A7E-8242-2B2390157C0D}" type="parTrans" cxnId="{C3FE0820-2524-43CD-84F7-E25C337181BB}">
      <dgm:prSet/>
      <dgm:spPr/>
      <dgm:t>
        <a:bodyPr/>
        <a:lstStyle/>
        <a:p>
          <a:endParaRPr lang="en-GB"/>
        </a:p>
      </dgm:t>
    </dgm:pt>
    <dgm:pt modelId="{48AC5C12-2D68-4AEC-98B0-1303C7F1E872}" type="sibTrans" cxnId="{C3FE0820-2524-43CD-84F7-E25C337181BB}">
      <dgm:prSet/>
      <dgm:spPr/>
      <dgm:t>
        <a:bodyPr/>
        <a:lstStyle/>
        <a:p>
          <a:endParaRPr lang="en-GB"/>
        </a:p>
      </dgm:t>
    </dgm:pt>
    <dgm:pt modelId="{3FD0FA37-78A2-4C8B-8D6A-2E532A6927DE}">
      <dgm:prSet/>
      <dgm:spPr/>
      <dgm:t>
        <a:bodyPr/>
        <a:lstStyle/>
        <a:p>
          <a:r>
            <a:rPr lang="en-GB"/>
            <a:t>Single Sign-On.</a:t>
          </a:r>
        </a:p>
      </dgm:t>
    </dgm:pt>
    <dgm:pt modelId="{BCE63B05-C114-4028-A842-F24DBF6870D3}" type="parTrans" cxnId="{3A1FA0B4-FB16-474F-8F22-47DD477D190C}">
      <dgm:prSet/>
      <dgm:spPr/>
      <dgm:t>
        <a:bodyPr/>
        <a:lstStyle/>
        <a:p>
          <a:endParaRPr lang="en-GB"/>
        </a:p>
      </dgm:t>
    </dgm:pt>
    <dgm:pt modelId="{33647D4E-C608-45A3-9549-A6094B21D433}" type="sibTrans" cxnId="{3A1FA0B4-FB16-474F-8F22-47DD477D190C}">
      <dgm:prSet/>
      <dgm:spPr/>
      <dgm:t>
        <a:bodyPr/>
        <a:lstStyle/>
        <a:p>
          <a:endParaRPr lang="en-GB"/>
        </a:p>
      </dgm:t>
    </dgm:pt>
    <dgm:pt modelId="{BD1F2A64-C8CA-4A52-810F-3352F7D4E589}">
      <dgm:prSet/>
      <dgm:spPr/>
      <dgm:t>
        <a:bodyPr/>
        <a:lstStyle/>
        <a:p>
          <a:r>
            <a:rPr lang="en-GB"/>
            <a:t>Device agnostic.</a:t>
          </a:r>
        </a:p>
      </dgm:t>
    </dgm:pt>
    <dgm:pt modelId="{7F9118FE-30D8-4AB3-A797-0B43AA0D2EE3}" type="parTrans" cxnId="{C17EEA7C-4570-4F6C-A0BF-B70545CD0A7B}">
      <dgm:prSet/>
      <dgm:spPr/>
      <dgm:t>
        <a:bodyPr/>
        <a:lstStyle/>
        <a:p>
          <a:endParaRPr lang="en-GB"/>
        </a:p>
      </dgm:t>
    </dgm:pt>
    <dgm:pt modelId="{DE414A6F-3C40-41CE-93C5-5EEF21539145}" type="sibTrans" cxnId="{C17EEA7C-4570-4F6C-A0BF-B70545CD0A7B}">
      <dgm:prSet/>
      <dgm:spPr/>
      <dgm:t>
        <a:bodyPr/>
        <a:lstStyle/>
        <a:p>
          <a:endParaRPr lang="en-GB"/>
        </a:p>
      </dgm:t>
    </dgm:pt>
    <dgm:pt modelId="{4D694904-8C74-4959-9D2B-7F2959DE9C0F}">
      <dgm:prSet/>
      <dgm:spPr/>
      <dgm:t>
        <a:bodyPr/>
        <a:lstStyle/>
        <a:p>
          <a:r>
            <a:rPr lang="en-GB"/>
            <a:t>Bring your own device.</a:t>
          </a:r>
        </a:p>
      </dgm:t>
    </dgm:pt>
    <dgm:pt modelId="{4CEAFF11-C6D9-495B-8276-7EB4835813D3}" type="parTrans" cxnId="{32DC40E5-F7EC-4377-9855-1995A8327133}">
      <dgm:prSet/>
      <dgm:spPr/>
      <dgm:t>
        <a:bodyPr/>
        <a:lstStyle/>
        <a:p>
          <a:endParaRPr lang="en-GB"/>
        </a:p>
      </dgm:t>
    </dgm:pt>
    <dgm:pt modelId="{2E595D6A-1B76-4C71-A528-D55215871BA6}" type="sibTrans" cxnId="{32DC40E5-F7EC-4377-9855-1995A8327133}">
      <dgm:prSet/>
      <dgm:spPr/>
      <dgm:t>
        <a:bodyPr/>
        <a:lstStyle/>
        <a:p>
          <a:endParaRPr lang="en-GB"/>
        </a:p>
      </dgm:t>
    </dgm:pt>
    <dgm:pt modelId="{6D2C7E4E-12BC-48DA-8A79-5FCEC12629BA}">
      <dgm:prSet/>
      <dgm:spPr/>
      <dgm:t>
        <a:bodyPr/>
        <a:lstStyle/>
        <a:p>
          <a:r>
            <a:rPr lang="en-GB"/>
            <a:t>WiFi and networks</a:t>
          </a:r>
        </a:p>
      </dgm:t>
    </dgm:pt>
    <dgm:pt modelId="{8586D3E5-D348-4595-80C6-3A55D374DF1A}" type="parTrans" cxnId="{E5A383AF-7DCC-42AC-8639-91E4ADD9B621}">
      <dgm:prSet/>
      <dgm:spPr/>
      <dgm:t>
        <a:bodyPr/>
        <a:lstStyle/>
        <a:p>
          <a:endParaRPr lang="en-GB"/>
        </a:p>
      </dgm:t>
    </dgm:pt>
    <dgm:pt modelId="{1CBFA20F-C61C-4673-802F-120666064A37}" type="sibTrans" cxnId="{E5A383AF-7DCC-42AC-8639-91E4ADD9B621}">
      <dgm:prSet/>
      <dgm:spPr/>
      <dgm:t>
        <a:bodyPr/>
        <a:lstStyle/>
        <a:p>
          <a:endParaRPr lang="en-GB"/>
        </a:p>
      </dgm:t>
    </dgm:pt>
    <dgm:pt modelId="{26FD2305-C6D6-4A91-AB16-773C89F0E95F}">
      <dgm:prSet/>
      <dgm:spPr/>
      <dgm:t>
        <a:bodyPr/>
        <a:lstStyle/>
        <a:p>
          <a:r>
            <a:rPr lang="en-GB"/>
            <a:t>Always-on networks ‘The five 9s’: 99.999% uptime</a:t>
          </a:r>
        </a:p>
      </dgm:t>
    </dgm:pt>
    <dgm:pt modelId="{85BE3A90-25DA-49BB-BA31-0D8EE1BBD23F}" type="parTrans" cxnId="{8CFEBCB9-599D-4B9D-B01D-CFFBF4FFBC75}">
      <dgm:prSet/>
      <dgm:spPr/>
      <dgm:t>
        <a:bodyPr/>
        <a:lstStyle/>
        <a:p>
          <a:endParaRPr lang="en-GB"/>
        </a:p>
      </dgm:t>
    </dgm:pt>
    <dgm:pt modelId="{133EE2E5-A4C3-40C3-BB68-1806E57DF1A9}" type="sibTrans" cxnId="{8CFEBCB9-599D-4B9D-B01D-CFFBF4FFBC75}">
      <dgm:prSet/>
      <dgm:spPr/>
      <dgm:t>
        <a:bodyPr/>
        <a:lstStyle/>
        <a:p>
          <a:endParaRPr lang="en-GB"/>
        </a:p>
      </dgm:t>
    </dgm:pt>
    <dgm:pt modelId="{637D5A97-36A4-4A4C-9410-2E11974A063F}">
      <dgm:prSet/>
      <dgm:spPr/>
      <dgm:t>
        <a:bodyPr/>
        <a:lstStyle/>
        <a:p>
          <a:r>
            <a:rPr lang="en-GB"/>
            <a:t>Wi-Fi with full coverage for patients and staff</a:t>
          </a:r>
        </a:p>
      </dgm:t>
    </dgm:pt>
    <dgm:pt modelId="{38851132-9B86-4582-942E-87F5867906EB}" type="parTrans" cxnId="{ED4C6BE2-5ECE-4DED-A618-A7369D10B0BF}">
      <dgm:prSet/>
      <dgm:spPr/>
      <dgm:t>
        <a:bodyPr/>
        <a:lstStyle/>
        <a:p>
          <a:endParaRPr lang="en-GB"/>
        </a:p>
      </dgm:t>
    </dgm:pt>
    <dgm:pt modelId="{C6CB2E7F-5B26-49D8-9FB8-8C32F9ABA409}" type="sibTrans" cxnId="{ED4C6BE2-5ECE-4DED-A618-A7369D10B0BF}">
      <dgm:prSet/>
      <dgm:spPr/>
      <dgm:t>
        <a:bodyPr/>
        <a:lstStyle/>
        <a:p>
          <a:endParaRPr lang="en-GB"/>
        </a:p>
      </dgm:t>
    </dgm:pt>
    <dgm:pt modelId="{FAE40963-4DF0-4A05-ADEF-ED4D167E9B13}">
      <dgm:prSet/>
      <dgm:spPr/>
      <dgm:t>
        <a:bodyPr/>
        <a:lstStyle/>
        <a:p>
          <a:r>
            <a:rPr lang="en-GB"/>
            <a:t>Wi-Fi roaming</a:t>
          </a:r>
        </a:p>
      </dgm:t>
    </dgm:pt>
    <dgm:pt modelId="{D3ADFFAB-87A8-47C9-B462-1D623EF9BA6A}" type="parTrans" cxnId="{2E14608B-7872-404E-B6E4-FF95C64C737F}">
      <dgm:prSet/>
      <dgm:spPr/>
      <dgm:t>
        <a:bodyPr/>
        <a:lstStyle/>
        <a:p>
          <a:endParaRPr lang="en-GB"/>
        </a:p>
      </dgm:t>
    </dgm:pt>
    <dgm:pt modelId="{455B5F5D-8C49-4B7F-8ED0-98083B429652}" type="sibTrans" cxnId="{2E14608B-7872-404E-B6E4-FF95C64C737F}">
      <dgm:prSet/>
      <dgm:spPr/>
      <dgm:t>
        <a:bodyPr/>
        <a:lstStyle/>
        <a:p>
          <a:endParaRPr lang="en-GB"/>
        </a:p>
      </dgm:t>
    </dgm:pt>
    <dgm:pt modelId="{0A413416-C23E-4E72-AC36-CA7DBE98E1A8}">
      <dgm:prSet/>
      <dgm:spPr/>
      <dgm:t>
        <a:bodyPr/>
        <a:lstStyle/>
        <a:p>
          <a:r>
            <a:rPr lang="en-GB"/>
            <a:t>Communications and Messaging</a:t>
          </a:r>
        </a:p>
      </dgm:t>
    </dgm:pt>
    <dgm:pt modelId="{8A995B2E-0F67-4CAE-8A3E-EDAECFB71D5D}" type="parTrans" cxnId="{4BAD7EBF-1E65-4378-9D82-8F64D4AD6164}">
      <dgm:prSet/>
      <dgm:spPr/>
      <dgm:t>
        <a:bodyPr/>
        <a:lstStyle/>
        <a:p>
          <a:endParaRPr lang="en-GB"/>
        </a:p>
      </dgm:t>
    </dgm:pt>
    <dgm:pt modelId="{29C0F40F-8E98-4FD7-A7F8-60E78713B387}" type="sibTrans" cxnId="{4BAD7EBF-1E65-4378-9D82-8F64D4AD6164}">
      <dgm:prSet/>
      <dgm:spPr/>
      <dgm:t>
        <a:bodyPr/>
        <a:lstStyle/>
        <a:p>
          <a:endParaRPr lang="en-GB"/>
        </a:p>
      </dgm:t>
    </dgm:pt>
    <dgm:pt modelId="{C57342E7-BF1C-47F1-888C-B588F3056195}">
      <dgm:prSet/>
      <dgm:spPr/>
      <dgm:t>
        <a:bodyPr/>
        <a:lstStyle/>
        <a:p>
          <a:r>
            <a:rPr lang="en-GB"/>
            <a:t>Secure e-mail within Health and Care in Wales, to NHS England</a:t>
          </a:r>
        </a:p>
      </dgm:t>
    </dgm:pt>
    <dgm:pt modelId="{CA28F310-EEF0-478D-97F4-AC7A378BBCB5}" type="parTrans" cxnId="{0A615C66-63DC-4997-8CA5-73887A5EB4D9}">
      <dgm:prSet/>
      <dgm:spPr/>
      <dgm:t>
        <a:bodyPr/>
        <a:lstStyle/>
        <a:p>
          <a:endParaRPr lang="en-GB"/>
        </a:p>
      </dgm:t>
    </dgm:pt>
    <dgm:pt modelId="{CFB6A610-2AC2-480D-A78D-943EF4E0F78D}" type="sibTrans" cxnId="{0A615C66-63DC-4997-8CA5-73887A5EB4D9}">
      <dgm:prSet/>
      <dgm:spPr/>
      <dgm:t>
        <a:bodyPr/>
        <a:lstStyle/>
        <a:p>
          <a:endParaRPr lang="en-GB"/>
        </a:p>
      </dgm:t>
    </dgm:pt>
    <dgm:pt modelId="{4AA71495-284F-44D4-B8D5-7B5A09411A39}">
      <dgm:prSet/>
      <dgm:spPr/>
      <dgm:t>
        <a:bodyPr/>
        <a:lstStyle/>
        <a:p>
          <a:r>
            <a:rPr lang="en-GB"/>
            <a:t>Secure messaging including patient data</a:t>
          </a:r>
        </a:p>
      </dgm:t>
    </dgm:pt>
    <dgm:pt modelId="{3DBFB741-28C8-4E75-9C19-5ED7A68CE1A9}" type="parTrans" cxnId="{6A31F74E-4F56-4F11-A7CD-8CD7D7F7AC27}">
      <dgm:prSet/>
      <dgm:spPr/>
      <dgm:t>
        <a:bodyPr/>
        <a:lstStyle/>
        <a:p>
          <a:endParaRPr lang="en-GB"/>
        </a:p>
      </dgm:t>
    </dgm:pt>
    <dgm:pt modelId="{1E6B56B4-86FF-46DE-B2FA-D4B6D4BF4362}" type="sibTrans" cxnId="{6A31F74E-4F56-4F11-A7CD-8CD7D7F7AC27}">
      <dgm:prSet/>
      <dgm:spPr/>
      <dgm:t>
        <a:bodyPr/>
        <a:lstStyle/>
        <a:p>
          <a:endParaRPr lang="en-GB"/>
        </a:p>
      </dgm:t>
    </dgm:pt>
    <dgm:pt modelId="{62AE062D-1DEE-4BB0-91A6-A0647AA53CA9}">
      <dgm:prSet/>
      <dgm:spPr/>
      <dgm:t>
        <a:bodyPr/>
        <a:lstStyle/>
        <a:p>
          <a:r>
            <a:rPr lang="en-GB"/>
            <a:t>Video conferencing within Wales, and with the rest of the UK</a:t>
          </a:r>
        </a:p>
      </dgm:t>
    </dgm:pt>
    <dgm:pt modelId="{0644A377-23A8-40FE-B8F5-96CA45F39E7D}" type="parTrans" cxnId="{7FD1EC15-EC29-4307-AED6-501DA4D2DADD}">
      <dgm:prSet/>
      <dgm:spPr/>
      <dgm:t>
        <a:bodyPr/>
        <a:lstStyle/>
        <a:p>
          <a:endParaRPr lang="en-GB"/>
        </a:p>
      </dgm:t>
    </dgm:pt>
    <dgm:pt modelId="{DA2351E9-7600-4626-BB12-5EA88528BAFB}" type="sibTrans" cxnId="{7FD1EC15-EC29-4307-AED6-501DA4D2DADD}">
      <dgm:prSet/>
      <dgm:spPr/>
      <dgm:t>
        <a:bodyPr/>
        <a:lstStyle/>
        <a:p>
          <a:endParaRPr lang="en-GB"/>
        </a:p>
      </dgm:t>
    </dgm:pt>
    <dgm:pt modelId="{8BD5C25A-A670-4973-8C51-CF31A7325DEA}" type="pres">
      <dgm:prSet presAssocID="{654261DA-1B69-482F-AD5D-334527E70705}" presName="Name0" presStyleCnt="0">
        <dgm:presLayoutVars>
          <dgm:dir/>
          <dgm:resizeHandles val="exact"/>
        </dgm:presLayoutVars>
      </dgm:prSet>
      <dgm:spPr/>
      <dgm:t>
        <a:bodyPr/>
        <a:lstStyle/>
        <a:p>
          <a:endParaRPr lang="en-GB"/>
        </a:p>
      </dgm:t>
    </dgm:pt>
    <dgm:pt modelId="{3AB6AAB9-35EE-47C6-8A1C-16EE21F90932}" type="pres">
      <dgm:prSet presAssocID="{654261DA-1B69-482F-AD5D-334527E70705}" presName="fgShape" presStyleLbl="fgShp" presStyleIdx="0" presStyleCnt="1"/>
      <dgm:spPr/>
    </dgm:pt>
    <dgm:pt modelId="{23425EA1-DCA3-4DBF-8780-2E4FB61C9708}" type="pres">
      <dgm:prSet presAssocID="{654261DA-1B69-482F-AD5D-334527E70705}" presName="linComp" presStyleCnt="0"/>
      <dgm:spPr/>
    </dgm:pt>
    <dgm:pt modelId="{8777B954-A347-46F1-939D-69F266DD7102}" type="pres">
      <dgm:prSet presAssocID="{875788E1-85ED-4A83-BE31-92DE71CD5EB2}" presName="compNode" presStyleCnt="0"/>
      <dgm:spPr/>
    </dgm:pt>
    <dgm:pt modelId="{E38DCBE1-6A4B-42D4-BC7E-105599914CD7}" type="pres">
      <dgm:prSet presAssocID="{875788E1-85ED-4A83-BE31-92DE71CD5EB2}" presName="bkgdShape" presStyleLbl="node1" presStyleIdx="0" presStyleCnt="3"/>
      <dgm:spPr/>
      <dgm:t>
        <a:bodyPr/>
        <a:lstStyle/>
        <a:p>
          <a:endParaRPr lang="en-GB"/>
        </a:p>
      </dgm:t>
    </dgm:pt>
    <dgm:pt modelId="{59EBEF5B-ABCE-4C8B-A362-C77ECD478F0E}" type="pres">
      <dgm:prSet presAssocID="{875788E1-85ED-4A83-BE31-92DE71CD5EB2}" presName="nodeTx" presStyleLbl="node1" presStyleIdx="0" presStyleCnt="3">
        <dgm:presLayoutVars>
          <dgm:bulletEnabled val="1"/>
        </dgm:presLayoutVars>
      </dgm:prSet>
      <dgm:spPr/>
      <dgm:t>
        <a:bodyPr/>
        <a:lstStyle/>
        <a:p>
          <a:endParaRPr lang="en-GB"/>
        </a:p>
      </dgm:t>
    </dgm:pt>
    <dgm:pt modelId="{DD298EB0-55E9-406F-9382-C9FBCBEBD1E1}" type="pres">
      <dgm:prSet presAssocID="{875788E1-85ED-4A83-BE31-92DE71CD5EB2}" presName="invisiNode" presStyleLbl="node1" presStyleIdx="0" presStyleCnt="3"/>
      <dgm:spPr/>
    </dgm:pt>
    <dgm:pt modelId="{579E3E07-65F5-4DA9-B407-8CFAB5FA5183}" type="pres">
      <dgm:prSet presAssocID="{875788E1-85ED-4A83-BE31-92DE71CD5EB2}" presName="imagNode" presStyleLbl="fgImgPlace1" presStyleIdx="0" presStyleCnt="3"/>
      <dgm:spPr>
        <a:blipFill>
          <a:blip xmlns:r="http://schemas.openxmlformats.org/officeDocument/2006/relationships" r:embed="rId1" cstate="print">
            <a:extLst>
              <a:ext uri="{28A0092B-C50C-407E-A947-70E740481C1C}">
                <a14:useLocalDpi xmlns:a14="http://schemas.microsoft.com/office/drawing/2010/main" val="0"/>
              </a:ext>
              <a:ext uri="{96DAC541-7B7A-43D3-8B79-37D633B846F1}">
                <asvg:svgBlip xmlns:asvg="http://schemas.microsoft.com/office/drawing/2016/SVG/main" xmlns="" r:embed="rId2"/>
              </a:ext>
            </a:extLst>
          </a:blip>
          <a:srcRect/>
          <a:stretch>
            <a:fillRect/>
          </a:stretch>
        </a:blipFill>
      </dgm:spPr>
      <dgm:t>
        <a:bodyPr/>
        <a:lstStyle/>
        <a:p>
          <a:endParaRPr lang="en-GB"/>
        </a:p>
      </dgm:t>
      <dgm:extLst>
        <a:ext uri="{E40237B7-FDA0-4F09-8148-C483321AD2D9}">
          <dgm14:cNvPr xmlns:dgm14="http://schemas.microsoft.com/office/drawing/2010/diagram" id="0" name="" descr="Computer"/>
        </a:ext>
      </dgm:extLst>
    </dgm:pt>
    <dgm:pt modelId="{400C197C-4B17-4C59-9298-896A78A8B58B}" type="pres">
      <dgm:prSet presAssocID="{48AC5C12-2D68-4AEC-98B0-1303C7F1E872}" presName="sibTrans" presStyleLbl="sibTrans2D1" presStyleIdx="0" presStyleCnt="0"/>
      <dgm:spPr/>
      <dgm:t>
        <a:bodyPr/>
        <a:lstStyle/>
        <a:p>
          <a:endParaRPr lang="en-GB"/>
        </a:p>
      </dgm:t>
    </dgm:pt>
    <dgm:pt modelId="{A5EB8157-6351-409F-A987-1C3A65785F59}" type="pres">
      <dgm:prSet presAssocID="{6D2C7E4E-12BC-48DA-8A79-5FCEC12629BA}" presName="compNode" presStyleCnt="0"/>
      <dgm:spPr/>
    </dgm:pt>
    <dgm:pt modelId="{0C48CE52-17E7-4FA4-B1ED-752A7FD6577C}" type="pres">
      <dgm:prSet presAssocID="{6D2C7E4E-12BC-48DA-8A79-5FCEC12629BA}" presName="bkgdShape" presStyleLbl="node1" presStyleIdx="1" presStyleCnt="3"/>
      <dgm:spPr/>
      <dgm:t>
        <a:bodyPr/>
        <a:lstStyle/>
        <a:p>
          <a:endParaRPr lang="en-GB"/>
        </a:p>
      </dgm:t>
    </dgm:pt>
    <dgm:pt modelId="{B5B74E33-ECE8-4694-A31F-A7DBFDE41927}" type="pres">
      <dgm:prSet presAssocID="{6D2C7E4E-12BC-48DA-8A79-5FCEC12629BA}" presName="nodeTx" presStyleLbl="node1" presStyleIdx="1" presStyleCnt="3">
        <dgm:presLayoutVars>
          <dgm:bulletEnabled val="1"/>
        </dgm:presLayoutVars>
      </dgm:prSet>
      <dgm:spPr/>
      <dgm:t>
        <a:bodyPr/>
        <a:lstStyle/>
        <a:p>
          <a:endParaRPr lang="en-GB"/>
        </a:p>
      </dgm:t>
    </dgm:pt>
    <dgm:pt modelId="{FDF6BCD1-69CA-41C9-B901-3611C5B81347}" type="pres">
      <dgm:prSet presAssocID="{6D2C7E4E-12BC-48DA-8A79-5FCEC12629BA}" presName="invisiNode" presStyleLbl="node1" presStyleIdx="1" presStyleCnt="3"/>
      <dgm:spPr/>
    </dgm:pt>
    <dgm:pt modelId="{253D4ADA-A35A-46BC-A9F9-5847CD0FAE2C}" type="pres">
      <dgm:prSet presAssocID="{6D2C7E4E-12BC-48DA-8A79-5FCEC12629BA}" presName="imagNode" presStyleLbl="fgImgPlac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xmlns="" r:embed="rId4"/>
              </a:ext>
            </a:extLst>
          </a:blip>
          <a:srcRect/>
          <a:stretch>
            <a:fillRect/>
          </a:stretch>
        </a:blipFill>
      </dgm:spPr>
      <dgm:t>
        <a:bodyPr/>
        <a:lstStyle/>
        <a:p>
          <a:endParaRPr lang="en-GB"/>
        </a:p>
      </dgm:t>
      <dgm:extLst>
        <a:ext uri="{E40237B7-FDA0-4F09-8148-C483321AD2D9}">
          <dgm14:cNvPr xmlns:dgm14="http://schemas.microsoft.com/office/drawing/2010/diagram" id="0" name="" descr="Wireless router"/>
        </a:ext>
      </dgm:extLst>
    </dgm:pt>
    <dgm:pt modelId="{5358550A-B486-4E2A-911D-CC6F9248BC9F}" type="pres">
      <dgm:prSet presAssocID="{1CBFA20F-C61C-4673-802F-120666064A37}" presName="sibTrans" presStyleLbl="sibTrans2D1" presStyleIdx="0" presStyleCnt="0"/>
      <dgm:spPr/>
      <dgm:t>
        <a:bodyPr/>
        <a:lstStyle/>
        <a:p>
          <a:endParaRPr lang="en-GB"/>
        </a:p>
      </dgm:t>
    </dgm:pt>
    <dgm:pt modelId="{3BACF6E3-5EE9-4D47-8B0D-EF1BF00D13A4}" type="pres">
      <dgm:prSet presAssocID="{0A413416-C23E-4E72-AC36-CA7DBE98E1A8}" presName="compNode" presStyleCnt="0"/>
      <dgm:spPr/>
    </dgm:pt>
    <dgm:pt modelId="{5675E12F-EBC3-443B-BE3C-06EF0D90B74B}" type="pres">
      <dgm:prSet presAssocID="{0A413416-C23E-4E72-AC36-CA7DBE98E1A8}" presName="bkgdShape" presStyleLbl="node1" presStyleIdx="2" presStyleCnt="3"/>
      <dgm:spPr/>
      <dgm:t>
        <a:bodyPr/>
        <a:lstStyle/>
        <a:p>
          <a:endParaRPr lang="en-GB"/>
        </a:p>
      </dgm:t>
    </dgm:pt>
    <dgm:pt modelId="{B45B5815-76A1-4E34-9675-8F0741A46750}" type="pres">
      <dgm:prSet presAssocID="{0A413416-C23E-4E72-AC36-CA7DBE98E1A8}" presName="nodeTx" presStyleLbl="node1" presStyleIdx="2" presStyleCnt="3">
        <dgm:presLayoutVars>
          <dgm:bulletEnabled val="1"/>
        </dgm:presLayoutVars>
      </dgm:prSet>
      <dgm:spPr/>
      <dgm:t>
        <a:bodyPr/>
        <a:lstStyle/>
        <a:p>
          <a:endParaRPr lang="en-GB"/>
        </a:p>
      </dgm:t>
    </dgm:pt>
    <dgm:pt modelId="{ACDB9682-86C0-4454-AAB9-089D9A69C0DC}" type="pres">
      <dgm:prSet presAssocID="{0A413416-C23E-4E72-AC36-CA7DBE98E1A8}" presName="invisiNode" presStyleLbl="node1" presStyleIdx="2" presStyleCnt="3"/>
      <dgm:spPr/>
    </dgm:pt>
    <dgm:pt modelId="{53B6AA15-4999-4826-9AFC-9D061CF3F93B}" type="pres">
      <dgm:prSet presAssocID="{0A413416-C23E-4E72-AC36-CA7DBE98E1A8}" presName="imagNode" presStyleLbl="fgImgPlac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xmlns="" r:embed="rId6"/>
              </a:ext>
            </a:extLst>
          </a:blip>
          <a:srcRect/>
          <a:stretch>
            <a:fillRect/>
          </a:stretch>
        </a:blipFill>
      </dgm:spPr>
      <dgm:t>
        <a:bodyPr/>
        <a:lstStyle/>
        <a:p>
          <a:endParaRPr lang="en-GB"/>
        </a:p>
      </dgm:t>
      <dgm:extLst>
        <a:ext uri="{E40237B7-FDA0-4F09-8148-C483321AD2D9}">
          <dgm14:cNvPr xmlns:dgm14="http://schemas.microsoft.com/office/drawing/2010/diagram" id="0" name="" descr="Email"/>
        </a:ext>
      </dgm:extLst>
    </dgm:pt>
  </dgm:ptLst>
  <dgm:cxnLst>
    <dgm:cxn modelId="{9EA43A86-D196-4A80-856A-F8A4E04CEB24}" type="presOf" srcId="{C57342E7-BF1C-47F1-888C-B588F3056195}" destId="{5675E12F-EBC3-443B-BE3C-06EF0D90B74B}" srcOrd="0" destOrd="1" presId="urn:microsoft.com/office/officeart/2005/8/layout/hList7"/>
    <dgm:cxn modelId="{343B750E-656C-486E-B397-74D5CF5B6DCC}" type="presOf" srcId="{BD1F2A64-C8CA-4A52-810F-3352F7D4E589}" destId="{59EBEF5B-ABCE-4C8B-A362-C77ECD478F0E}" srcOrd="1" destOrd="2" presId="urn:microsoft.com/office/officeart/2005/8/layout/hList7"/>
    <dgm:cxn modelId="{32DC40E5-F7EC-4377-9855-1995A8327133}" srcId="{875788E1-85ED-4A83-BE31-92DE71CD5EB2}" destId="{4D694904-8C74-4959-9D2B-7F2959DE9C0F}" srcOrd="2" destOrd="0" parTransId="{4CEAFF11-C6D9-495B-8276-7EB4835813D3}" sibTransId="{2E595D6A-1B76-4C71-A528-D55215871BA6}"/>
    <dgm:cxn modelId="{3A1FA0B4-FB16-474F-8F22-47DD477D190C}" srcId="{875788E1-85ED-4A83-BE31-92DE71CD5EB2}" destId="{3FD0FA37-78A2-4C8B-8D6A-2E532A6927DE}" srcOrd="0" destOrd="0" parTransId="{BCE63B05-C114-4028-A842-F24DBF6870D3}" sibTransId="{33647D4E-C608-45A3-9549-A6094B21D433}"/>
    <dgm:cxn modelId="{20720BFD-1100-4B0E-BA4D-52B0EC46FCD6}" type="presOf" srcId="{6D2C7E4E-12BC-48DA-8A79-5FCEC12629BA}" destId="{0C48CE52-17E7-4FA4-B1ED-752A7FD6577C}" srcOrd="0" destOrd="0" presId="urn:microsoft.com/office/officeart/2005/8/layout/hList7"/>
    <dgm:cxn modelId="{D635238B-351E-41DA-ACDA-865A9986D0AC}" type="presOf" srcId="{62AE062D-1DEE-4BB0-91A6-A0647AA53CA9}" destId="{5675E12F-EBC3-443B-BE3C-06EF0D90B74B}" srcOrd="0" destOrd="3" presId="urn:microsoft.com/office/officeart/2005/8/layout/hList7"/>
    <dgm:cxn modelId="{C3FE0820-2524-43CD-84F7-E25C337181BB}" srcId="{654261DA-1B69-482F-AD5D-334527E70705}" destId="{875788E1-85ED-4A83-BE31-92DE71CD5EB2}" srcOrd="0" destOrd="0" parTransId="{CBD11440-9FAD-4A7E-8242-2B2390157C0D}" sibTransId="{48AC5C12-2D68-4AEC-98B0-1303C7F1E872}"/>
    <dgm:cxn modelId="{AD202320-12F9-4877-BB1B-29B9D537162C}" type="presOf" srcId="{4AA71495-284F-44D4-B8D5-7B5A09411A39}" destId="{B45B5815-76A1-4E34-9675-8F0741A46750}" srcOrd="1" destOrd="2" presId="urn:microsoft.com/office/officeart/2005/8/layout/hList7"/>
    <dgm:cxn modelId="{AC3BBBDA-F3B8-4CA2-A924-0CF2DF72C07F}" type="presOf" srcId="{62AE062D-1DEE-4BB0-91A6-A0647AA53CA9}" destId="{B45B5815-76A1-4E34-9675-8F0741A46750}" srcOrd="1" destOrd="3" presId="urn:microsoft.com/office/officeart/2005/8/layout/hList7"/>
    <dgm:cxn modelId="{6A31F74E-4F56-4F11-A7CD-8CD7D7F7AC27}" srcId="{0A413416-C23E-4E72-AC36-CA7DBE98E1A8}" destId="{4AA71495-284F-44D4-B8D5-7B5A09411A39}" srcOrd="1" destOrd="0" parTransId="{3DBFB741-28C8-4E75-9C19-5ED7A68CE1A9}" sibTransId="{1E6B56B4-86FF-46DE-B2FA-D4B6D4BF4362}"/>
    <dgm:cxn modelId="{F2D90D73-BE7A-46A9-AEC8-04F2E3918A39}" type="presOf" srcId="{26FD2305-C6D6-4A91-AB16-773C89F0E95F}" destId="{B5B74E33-ECE8-4694-A31F-A7DBFDE41927}" srcOrd="1" destOrd="1" presId="urn:microsoft.com/office/officeart/2005/8/layout/hList7"/>
    <dgm:cxn modelId="{0A615C66-63DC-4997-8CA5-73887A5EB4D9}" srcId="{0A413416-C23E-4E72-AC36-CA7DBE98E1A8}" destId="{C57342E7-BF1C-47F1-888C-B588F3056195}" srcOrd="0" destOrd="0" parTransId="{CA28F310-EEF0-478D-97F4-AC7A378BBCB5}" sibTransId="{CFB6A610-2AC2-480D-A78D-943EF4E0F78D}"/>
    <dgm:cxn modelId="{4A39E9AE-BC66-4126-B819-B0741703F347}" type="presOf" srcId="{BD1F2A64-C8CA-4A52-810F-3352F7D4E589}" destId="{E38DCBE1-6A4B-42D4-BC7E-105599914CD7}" srcOrd="0" destOrd="2" presId="urn:microsoft.com/office/officeart/2005/8/layout/hList7"/>
    <dgm:cxn modelId="{B1865B94-D23C-4A4E-9145-6B1F91FDA783}" type="presOf" srcId="{637D5A97-36A4-4A4C-9410-2E11974A063F}" destId="{0C48CE52-17E7-4FA4-B1ED-752A7FD6577C}" srcOrd="0" destOrd="2" presId="urn:microsoft.com/office/officeart/2005/8/layout/hList7"/>
    <dgm:cxn modelId="{C17EEA7C-4570-4F6C-A0BF-B70545CD0A7B}" srcId="{875788E1-85ED-4A83-BE31-92DE71CD5EB2}" destId="{BD1F2A64-C8CA-4A52-810F-3352F7D4E589}" srcOrd="1" destOrd="0" parTransId="{7F9118FE-30D8-4AB3-A797-0B43AA0D2EE3}" sibTransId="{DE414A6F-3C40-41CE-93C5-5EEF21539145}"/>
    <dgm:cxn modelId="{6C1A2888-B986-4429-9001-4697AF5BF0AD}" type="presOf" srcId="{48AC5C12-2D68-4AEC-98B0-1303C7F1E872}" destId="{400C197C-4B17-4C59-9298-896A78A8B58B}" srcOrd="0" destOrd="0" presId="urn:microsoft.com/office/officeart/2005/8/layout/hList7"/>
    <dgm:cxn modelId="{2E14608B-7872-404E-B6E4-FF95C64C737F}" srcId="{6D2C7E4E-12BC-48DA-8A79-5FCEC12629BA}" destId="{FAE40963-4DF0-4A05-ADEF-ED4D167E9B13}" srcOrd="2" destOrd="0" parTransId="{D3ADFFAB-87A8-47C9-B462-1D623EF9BA6A}" sibTransId="{455B5F5D-8C49-4B7F-8ED0-98083B429652}"/>
    <dgm:cxn modelId="{9F2DB9C0-F197-4089-80A3-02E8BE356B05}" type="presOf" srcId="{4D694904-8C74-4959-9D2B-7F2959DE9C0F}" destId="{59EBEF5B-ABCE-4C8B-A362-C77ECD478F0E}" srcOrd="1" destOrd="3" presId="urn:microsoft.com/office/officeart/2005/8/layout/hList7"/>
    <dgm:cxn modelId="{8CFEBCB9-599D-4B9D-B01D-CFFBF4FFBC75}" srcId="{6D2C7E4E-12BC-48DA-8A79-5FCEC12629BA}" destId="{26FD2305-C6D6-4A91-AB16-773C89F0E95F}" srcOrd="0" destOrd="0" parTransId="{85BE3A90-25DA-49BB-BA31-0D8EE1BBD23F}" sibTransId="{133EE2E5-A4C3-40C3-BB68-1806E57DF1A9}"/>
    <dgm:cxn modelId="{CE90097D-BC5C-4F3F-B272-FF439FF8A6EA}" type="presOf" srcId="{4AA71495-284F-44D4-B8D5-7B5A09411A39}" destId="{5675E12F-EBC3-443B-BE3C-06EF0D90B74B}" srcOrd="0" destOrd="2" presId="urn:microsoft.com/office/officeart/2005/8/layout/hList7"/>
    <dgm:cxn modelId="{4BAD7EBF-1E65-4378-9D82-8F64D4AD6164}" srcId="{654261DA-1B69-482F-AD5D-334527E70705}" destId="{0A413416-C23E-4E72-AC36-CA7DBE98E1A8}" srcOrd="2" destOrd="0" parTransId="{8A995B2E-0F67-4CAE-8A3E-EDAECFB71D5D}" sibTransId="{29C0F40F-8E98-4FD7-A7F8-60E78713B387}"/>
    <dgm:cxn modelId="{49295726-8FD7-4DAA-9B3B-57E1AB6927D5}" type="presOf" srcId="{26FD2305-C6D6-4A91-AB16-773C89F0E95F}" destId="{0C48CE52-17E7-4FA4-B1ED-752A7FD6577C}" srcOrd="0" destOrd="1" presId="urn:microsoft.com/office/officeart/2005/8/layout/hList7"/>
    <dgm:cxn modelId="{A5572EA6-D811-46BF-9190-A361016C6552}" type="presOf" srcId="{3FD0FA37-78A2-4C8B-8D6A-2E532A6927DE}" destId="{E38DCBE1-6A4B-42D4-BC7E-105599914CD7}" srcOrd="0" destOrd="1" presId="urn:microsoft.com/office/officeart/2005/8/layout/hList7"/>
    <dgm:cxn modelId="{AE00F3A8-5E5F-4F2E-803E-4D65241DF9B8}" type="presOf" srcId="{875788E1-85ED-4A83-BE31-92DE71CD5EB2}" destId="{59EBEF5B-ABCE-4C8B-A362-C77ECD478F0E}" srcOrd="1" destOrd="0" presId="urn:microsoft.com/office/officeart/2005/8/layout/hList7"/>
    <dgm:cxn modelId="{C032897C-454C-4A97-94DB-EFF9BA2675B3}" type="presOf" srcId="{875788E1-85ED-4A83-BE31-92DE71CD5EB2}" destId="{E38DCBE1-6A4B-42D4-BC7E-105599914CD7}" srcOrd="0" destOrd="0" presId="urn:microsoft.com/office/officeart/2005/8/layout/hList7"/>
    <dgm:cxn modelId="{41262263-C45F-4FAE-84C1-465F5B60DADE}" type="presOf" srcId="{0A413416-C23E-4E72-AC36-CA7DBE98E1A8}" destId="{5675E12F-EBC3-443B-BE3C-06EF0D90B74B}" srcOrd="0" destOrd="0" presId="urn:microsoft.com/office/officeart/2005/8/layout/hList7"/>
    <dgm:cxn modelId="{EAEC0144-CF5F-4EF0-8E8F-F35EBA2352BA}" type="presOf" srcId="{637D5A97-36A4-4A4C-9410-2E11974A063F}" destId="{B5B74E33-ECE8-4694-A31F-A7DBFDE41927}" srcOrd="1" destOrd="2" presId="urn:microsoft.com/office/officeart/2005/8/layout/hList7"/>
    <dgm:cxn modelId="{40983C2E-9DA3-4830-A512-C16225A4727D}" type="presOf" srcId="{3FD0FA37-78A2-4C8B-8D6A-2E532A6927DE}" destId="{59EBEF5B-ABCE-4C8B-A362-C77ECD478F0E}" srcOrd="1" destOrd="1" presId="urn:microsoft.com/office/officeart/2005/8/layout/hList7"/>
    <dgm:cxn modelId="{E5A383AF-7DCC-42AC-8639-91E4ADD9B621}" srcId="{654261DA-1B69-482F-AD5D-334527E70705}" destId="{6D2C7E4E-12BC-48DA-8A79-5FCEC12629BA}" srcOrd="1" destOrd="0" parTransId="{8586D3E5-D348-4595-80C6-3A55D374DF1A}" sibTransId="{1CBFA20F-C61C-4673-802F-120666064A37}"/>
    <dgm:cxn modelId="{85FE58DC-6FA4-41BA-AFDD-02A52EE4796D}" type="presOf" srcId="{FAE40963-4DF0-4A05-ADEF-ED4D167E9B13}" destId="{B5B74E33-ECE8-4694-A31F-A7DBFDE41927}" srcOrd="1" destOrd="3" presId="urn:microsoft.com/office/officeart/2005/8/layout/hList7"/>
    <dgm:cxn modelId="{901C7931-087E-4A4F-9D79-733AE57C4D10}" type="presOf" srcId="{654261DA-1B69-482F-AD5D-334527E70705}" destId="{8BD5C25A-A670-4973-8C51-CF31A7325DEA}" srcOrd="0" destOrd="0" presId="urn:microsoft.com/office/officeart/2005/8/layout/hList7"/>
    <dgm:cxn modelId="{B8E60725-52EE-449C-9BE6-6FEB99B6F9F8}" type="presOf" srcId="{C57342E7-BF1C-47F1-888C-B588F3056195}" destId="{B45B5815-76A1-4E34-9675-8F0741A46750}" srcOrd="1" destOrd="1" presId="urn:microsoft.com/office/officeart/2005/8/layout/hList7"/>
    <dgm:cxn modelId="{ED4C6BE2-5ECE-4DED-A618-A7369D10B0BF}" srcId="{6D2C7E4E-12BC-48DA-8A79-5FCEC12629BA}" destId="{637D5A97-36A4-4A4C-9410-2E11974A063F}" srcOrd="1" destOrd="0" parTransId="{38851132-9B86-4582-942E-87F5867906EB}" sibTransId="{C6CB2E7F-5B26-49D8-9FB8-8C32F9ABA409}"/>
    <dgm:cxn modelId="{7FD1EC15-EC29-4307-AED6-501DA4D2DADD}" srcId="{0A413416-C23E-4E72-AC36-CA7DBE98E1A8}" destId="{62AE062D-1DEE-4BB0-91A6-A0647AA53CA9}" srcOrd="2" destOrd="0" parTransId="{0644A377-23A8-40FE-B8F5-96CA45F39E7D}" sibTransId="{DA2351E9-7600-4626-BB12-5EA88528BAFB}"/>
    <dgm:cxn modelId="{8AAFC29D-8ADC-496A-802D-40E27123EBA2}" type="presOf" srcId="{4D694904-8C74-4959-9D2B-7F2959DE9C0F}" destId="{E38DCBE1-6A4B-42D4-BC7E-105599914CD7}" srcOrd="0" destOrd="3" presId="urn:microsoft.com/office/officeart/2005/8/layout/hList7"/>
    <dgm:cxn modelId="{8D773718-DB16-43FC-9182-9AE9AA84D5E5}" type="presOf" srcId="{6D2C7E4E-12BC-48DA-8A79-5FCEC12629BA}" destId="{B5B74E33-ECE8-4694-A31F-A7DBFDE41927}" srcOrd="1" destOrd="0" presId="urn:microsoft.com/office/officeart/2005/8/layout/hList7"/>
    <dgm:cxn modelId="{530DF09E-5770-4355-9CD8-6DE1FA204FC7}" type="presOf" srcId="{0A413416-C23E-4E72-AC36-CA7DBE98E1A8}" destId="{B45B5815-76A1-4E34-9675-8F0741A46750}" srcOrd="1" destOrd="0" presId="urn:microsoft.com/office/officeart/2005/8/layout/hList7"/>
    <dgm:cxn modelId="{57FB0D64-27B7-4D6D-9AAF-EE30AF1CEE58}" type="presOf" srcId="{1CBFA20F-C61C-4673-802F-120666064A37}" destId="{5358550A-B486-4E2A-911D-CC6F9248BC9F}" srcOrd="0" destOrd="0" presId="urn:microsoft.com/office/officeart/2005/8/layout/hList7"/>
    <dgm:cxn modelId="{0E9E0B56-D259-4979-AB01-AC8EA1A8C22A}" type="presOf" srcId="{FAE40963-4DF0-4A05-ADEF-ED4D167E9B13}" destId="{0C48CE52-17E7-4FA4-B1ED-752A7FD6577C}" srcOrd="0" destOrd="3" presId="urn:microsoft.com/office/officeart/2005/8/layout/hList7"/>
    <dgm:cxn modelId="{A1DC2E28-F7FC-4F11-95B1-A9C8A5BC74CD}" type="presParOf" srcId="{8BD5C25A-A670-4973-8C51-CF31A7325DEA}" destId="{3AB6AAB9-35EE-47C6-8A1C-16EE21F90932}" srcOrd="0" destOrd="0" presId="urn:microsoft.com/office/officeart/2005/8/layout/hList7"/>
    <dgm:cxn modelId="{25DB8339-67D1-4627-BCDA-385AB3359641}" type="presParOf" srcId="{8BD5C25A-A670-4973-8C51-CF31A7325DEA}" destId="{23425EA1-DCA3-4DBF-8780-2E4FB61C9708}" srcOrd="1" destOrd="0" presId="urn:microsoft.com/office/officeart/2005/8/layout/hList7"/>
    <dgm:cxn modelId="{3025DE39-B462-407A-9243-3FDE3BD55B46}" type="presParOf" srcId="{23425EA1-DCA3-4DBF-8780-2E4FB61C9708}" destId="{8777B954-A347-46F1-939D-69F266DD7102}" srcOrd="0" destOrd="0" presId="urn:microsoft.com/office/officeart/2005/8/layout/hList7"/>
    <dgm:cxn modelId="{7B9FD4B5-5AF7-4E9C-8E53-5D485376C170}" type="presParOf" srcId="{8777B954-A347-46F1-939D-69F266DD7102}" destId="{E38DCBE1-6A4B-42D4-BC7E-105599914CD7}" srcOrd="0" destOrd="0" presId="urn:microsoft.com/office/officeart/2005/8/layout/hList7"/>
    <dgm:cxn modelId="{B8C2E9D2-6DEC-4CBD-88F6-3DA05C14C2C9}" type="presParOf" srcId="{8777B954-A347-46F1-939D-69F266DD7102}" destId="{59EBEF5B-ABCE-4C8B-A362-C77ECD478F0E}" srcOrd="1" destOrd="0" presId="urn:microsoft.com/office/officeart/2005/8/layout/hList7"/>
    <dgm:cxn modelId="{5B3B89F4-AF12-4618-AABF-19FFC7BA8BFE}" type="presParOf" srcId="{8777B954-A347-46F1-939D-69F266DD7102}" destId="{DD298EB0-55E9-406F-9382-C9FBCBEBD1E1}" srcOrd="2" destOrd="0" presId="urn:microsoft.com/office/officeart/2005/8/layout/hList7"/>
    <dgm:cxn modelId="{C9C97763-97FA-4278-B144-ABCEEC554EE8}" type="presParOf" srcId="{8777B954-A347-46F1-939D-69F266DD7102}" destId="{579E3E07-65F5-4DA9-B407-8CFAB5FA5183}" srcOrd="3" destOrd="0" presId="urn:microsoft.com/office/officeart/2005/8/layout/hList7"/>
    <dgm:cxn modelId="{6A8AA47C-C446-4CDF-BE36-0525CF35C50B}" type="presParOf" srcId="{23425EA1-DCA3-4DBF-8780-2E4FB61C9708}" destId="{400C197C-4B17-4C59-9298-896A78A8B58B}" srcOrd="1" destOrd="0" presId="urn:microsoft.com/office/officeart/2005/8/layout/hList7"/>
    <dgm:cxn modelId="{EF6D2C25-2EEB-4F68-99AA-A43638BA1325}" type="presParOf" srcId="{23425EA1-DCA3-4DBF-8780-2E4FB61C9708}" destId="{A5EB8157-6351-409F-A987-1C3A65785F59}" srcOrd="2" destOrd="0" presId="urn:microsoft.com/office/officeart/2005/8/layout/hList7"/>
    <dgm:cxn modelId="{A2F5D8F1-73C0-4B35-87DD-7973D1FA1D5A}" type="presParOf" srcId="{A5EB8157-6351-409F-A987-1C3A65785F59}" destId="{0C48CE52-17E7-4FA4-B1ED-752A7FD6577C}" srcOrd="0" destOrd="0" presId="urn:microsoft.com/office/officeart/2005/8/layout/hList7"/>
    <dgm:cxn modelId="{C08F0E39-7020-46B5-8C8D-E78ED3A8CD77}" type="presParOf" srcId="{A5EB8157-6351-409F-A987-1C3A65785F59}" destId="{B5B74E33-ECE8-4694-A31F-A7DBFDE41927}" srcOrd="1" destOrd="0" presId="urn:microsoft.com/office/officeart/2005/8/layout/hList7"/>
    <dgm:cxn modelId="{4026B4EF-3531-464B-BC15-FC54F4FBAD5C}" type="presParOf" srcId="{A5EB8157-6351-409F-A987-1C3A65785F59}" destId="{FDF6BCD1-69CA-41C9-B901-3611C5B81347}" srcOrd="2" destOrd="0" presId="urn:microsoft.com/office/officeart/2005/8/layout/hList7"/>
    <dgm:cxn modelId="{D96CFBF9-0AA2-42EE-9196-1CD261B5A26E}" type="presParOf" srcId="{A5EB8157-6351-409F-A987-1C3A65785F59}" destId="{253D4ADA-A35A-46BC-A9F9-5847CD0FAE2C}" srcOrd="3" destOrd="0" presId="urn:microsoft.com/office/officeart/2005/8/layout/hList7"/>
    <dgm:cxn modelId="{808CFD1F-60F2-43A3-B0FC-4822BB955BDE}" type="presParOf" srcId="{23425EA1-DCA3-4DBF-8780-2E4FB61C9708}" destId="{5358550A-B486-4E2A-911D-CC6F9248BC9F}" srcOrd="3" destOrd="0" presId="urn:microsoft.com/office/officeart/2005/8/layout/hList7"/>
    <dgm:cxn modelId="{D9F900D7-89D5-4EEE-A1FB-0EAAD836AC88}" type="presParOf" srcId="{23425EA1-DCA3-4DBF-8780-2E4FB61C9708}" destId="{3BACF6E3-5EE9-4D47-8B0D-EF1BF00D13A4}" srcOrd="4" destOrd="0" presId="urn:microsoft.com/office/officeart/2005/8/layout/hList7"/>
    <dgm:cxn modelId="{BB9DCFE7-3C98-49FD-A504-8AAF0C9F02A7}" type="presParOf" srcId="{3BACF6E3-5EE9-4D47-8B0D-EF1BF00D13A4}" destId="{5675E12F-EBC3-443B-BE3C-06EF0D90B74B}" srcOrd="0" destOrd="0" presId="urn:microsoft.com/office/officeart/2005/8/layout/hList7"/>
    <dgm:cxn modelId="{3FA323EA-7FEA-4D75-84E0-BDB905FCFF87}" type="presParOf" srcId="{3BACF6E3-5EE9-4D47-8B0D-EF1BF00D13A4}" destId="{B45B5815-76A1-4E34-9675-8F0741A46750}" srcOrd="1" destOrd="0" presId="urn:microsoft.com/office/officeart/2005/8/layout/hList7"/>
    <dgm:cxn modelId="{A127E18D-89E3-43EB-874B-AF6127035382}" type="presParOf" srcId="{3BACF6E3-5EE9-4D47-8B0D-EF1BF00D13A4}" destId="{ACDB9682-86C0-4454-AAB9-089D9A69C0DC}" srcOrd="2" destOrd="0" presId="urn:microsoft.com/office/officeart/2005/8/layout/hList7"/>
    <dgm:cxn modelId="{ED1031B0-9FF7-4823-95CD-F02897BED193}" type="presParOf" srcId="{3BACF6E3-5EE9-4D47-8B0D-EF1BF00D13A4}" destId="{53B6AA15-4999-4826-9AFC-9D061CF3F93B}" srcOrd="3" destOrd="0" presId="urn:microsoft.com/office/officeart/2005/8/layout/hList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D00515DA-886B-4DC9-A52E-8CC014C47A47}" type="doc">
      <dgm:prSet loTypeId="urn:microsoft.com/office/officeart/2011/layout/TabList" loCatId="list" qsTypeId="urn:microsoft.com/office/officeart/2005/8/quickstyle/simple1" qsCatId="simple" csTypeId="urn:microsoft.com/office/officeart/2005/8/colors/accent5_4" csCatId="accent5" phldr="1"/>
      <dgm:spPr/>
      <dgm:t>
        <a:bodyPr/>
        <a:lstStyle/>
        <a:p>
          <a:endParaRPr lang="en-GB"/>
        </a:p>
      </dgm:t>
    </dgm:pt>
    <dgm:pt modelId="{F445D3D6-2FB5-4CAF-B618-732A2D00B586}">
      <dgm:prSet/>
      <dgm:spPr/>
      <dgm:t>
        <a:bodyPr/>
        <a:lstStyle/>
        <a:p>
          <a:pPr rtl="0"/>
          <a:r>
            <a:rPr lang="en-GB"/>
            <a:t>Mainstream Digital Inclusion</a:t>
          </a:r>
        </a:p>
      </dgm:t>
    </dgm:pt>
    <dgm:pt modelId="{9E4A38F7-C8E6-4769-8318-457ECAF4548F}" type="parTrans" cxnId="{E006709D-43E2-4938-B173-3962D7277580}">
      <dgm:prSet/>
      <dgm:spPr/>
      <dgm:t>
        <a:bodyPr/>
        <a:lstStyle/>
        <a:p>
          <a:endParaRPr lang="en-GB"/>
        </a:p>
      </dgm:t>
    </dgm:pt>
    <dgm:pt modelId="{A2089533-EF63-410E-ABED-E857192566F0}" type="sibTrans" cxnId="{E006709D-43E2-4938-B173-3962D7277580}">
      <dgm:prSet/>
      <dgm:spPr/>
      <dgm:t>
        <a:bodyPr/>
        <a:lstStyle/>
        <a:p>
          <a:endParaRPr lang="en-GB"/>
        </a:p>
      </dgm:t>
    </dgm:pt>
    <dgm:pt modelId="{84537531-4B5E-4707-A57D-95297F10F269}">
      <dgm:prSet/>
      <dgm:spPr/>
      <dgm:t>
        <a:bodyPr/>
        <a:lstStyle/>
        <a:p>
          <a:pPr rtl="0"/>
          <a:r>
            <a:rPr lang="en-GB"/>
            <a:t>Digital inclusion needs to move from the margins to the mainstream. The Gann report describes how local authorities have been more effective in digital inclusion than health care organisations. We will work with local authority partners to  develop a more detailed and a more robust strategic approach to digital inclusion. </a:t>
          </a:r>
        </a:p>
      </dgm:t>
    </dgm:pt>
    <dgm:pt modelId="{0636B88F-832A-4B5A-9511-FB69994D2141}" type="parTrans" cxnId="{7FF61638-595E-4701-B9BB-6BBF838D8E77}">
      <dgm:prSet/>
      <dgm:spPr/>
      <dgm:t>
        <a:bodyPr/>
        <a:lstStyle/>
        <a:p>
          <a:endParaRPr lang="en-GB"/>
        </a:p>
      </dgm:t>
    </dgm:pt>
    <dgm:pt modelId="{4BB0EA4C-637F-4BA5-AF8D-30326810D236}" type="sibTrans" cxnId="{7FF61638-595E-4701-B9BB-6BBF838D8E77}">
      <dgm:prSet/>
      <dgm:spPr/>
      <dgm:t>
        <a:bodyPr/>
        <a:lstStyle/>
        <a:p>
          <a:endParaRPr lang="en-GB"/>
        </a:p>
      </dgm:t>
    </dgm:pt>
    <dgm:pt modelId="{AA5DA1F2-9527-40BA-92FA-A2122E7FFF9A}">
      <dgm:prSet/>
      <dgm:spPr/>
      <dgm:t>
        <a:bodyPr/>
        <a:lstStyle/>
        <a:p>
          <a:pPr rtl="0"/>
          <a:r>
            <a:rPr lang="en-GB"/>
            <a:t>Use levers and Enablers</a:t>
          </a:r>
        </a:p>
      </dgm:t>
    </dgm:pt>
    <dgm:pt modelId="{61940A5E-EDB3-45A7-910A-2ADEEDB0153E}" type="parTrans" cxnId="{17CFD150-305A-49A3-9E52-5663F93641B0}">
      <dgm:prSet/>
      <dgm:spPr/>
      <dgm:t>
        <a:bodyPr/>
        <a:lstStyle/>
        <a:p>
          <a:endParaRPr lang="en-GB"/>
        </a:p>
      </dgm:t>
    </dgm:pt>
    <dgm:pt modelId="{17DBEA6F-D868-4A73-A540-0A3FA285A5AE}" type="sibTrans" cxnId="{17CFD150-305A-49A3-9E52-5663F93641B0}">
      <dgm:prSet/>
      <dgm:spPr/>
      <dgm:t>
        <a:bodyPr/>
        <a:lstStyle/>
        <a:p>
          <a:endParaRPr lang="en-GB"/>
        </a:p>
      </dgm:t>
    </dgm:pt>
    <dgm:pt modelId="{80A84A20-9298-4933-BA9D-9CE2BE4665B0}">
      <dgm:prSet/>
      <dgm:spPr/>
      <dgm:t>
        <a:bodyPr/>
        <a:lstStyle/>
        <a:p>
          <a:pPr rtl="0"/>
          <a:r>
            <a:rPr lang="en-GB"/>
            <a:t>We will ensure that Wi-Fi is available freely across our health and care settings for patients and carers to use. We will invest in the Digital health literacy of our health and care staff to help ensure digital adoption by patients and service users., and frontline staff will be supported to become digital champions for their patients. </a:t>
          </a:r>
        </a:p>
      </dgm:t>
    </dgm:pt>
    <dgm:pt modelId="{7AD490BB-0CE2-4E5A-A14C-6B80405654C0}" type="parTrans" cxnId="{E6BCFD1F-8F62-4D73-A2CE-8652D9739B4B}">
      <dgm:prSet/>
      <dgm:spPr/>
      <dgm:t>
        <a:bodyPr/>
        <a:lstStyle/>
        <a:p>
          <a:endParaRPr lang="en-GB"/>
        </a:p>
      </dgm:t>
    </dgm:pt>
    <dgm:pt modelId="{C2DE92D4-E7BE-42F9-917A-46F7A3F6DE2A}" type="sibTrans" cxnId="{E6BCFD1F-8F62-4D73-A2CE-8652D9739B4B}">
      <dgm:prSet/>
      <dgm:spPr/>
      <dgm:t>
        <a:bodyPr/>
        <a:lstStyle/>
        <a:p>
          <a:endParaRPr lang="en-GB"/>
        </a:p>
      </dgm:t>
    </dgm:pt>
    <dgm:pt modelId="{2A5C663F-FB4D-407E-8857-35CE11A90D47}">
      <dgm:prSet/>
      <dgm:spPr/>
      <dgm:t>
        <a:bodyPr/>
        <a:lstStyle/>
        <a:p>
          <a:pPr rtl="0"/>
          <a:r>
            <a:rPr lang="en-GB"/>
            <a:t>Scale Up Inclusion</a:t>
          </a:r>
        </a:p>
      </dgm:t>
    </dgm:pt>
    <dgm:pt modelId="{6FD76DF0-8E0F-47D0-ABF0-4C55FAAB4ACB}" type="parTrans" cxnId="{FBFDB591-1DCA-4FF9-BD15-25EE34D4539A}">
      <dgm:prSet/>
      <dgm:spPr/>
      <dgm:t>
        <a:bodyPr/>
        <a:lstStyle/>
        <a:p>
          <a:endParaRPr lang="en-GB"/>
        </a:p>
      </dgm:t>
    </dgm:pt>
    <dgm:pt modelId="{8674310F-8950-4D1B-A040-56741D7F4DBA}" type="sibTrans" cxnId="{FBFDB591-1DCA-4FF9-BD15-25EE34D4539A}">
      <dgm:prSet/>
      <dgm:spPr/>
      <dgm:t>
        <a:bodyPr/>
        <a:lstStyle/>
        <a:p>
          <a:endParaRPr lang="en-GB"/>
        </a:p>
      </dgm:t>
    </dgm:pt>
    <dgm:pt modelId="{9F90A935-2C0B-40C0-847D-CA027012E638}">
      <dgm:prSet/>
      <dgm:spPr/>
      <dgm:t>
        <a:bodyPr/>
        <a:lstStyle/>
        <a:p>
          <a:pPr rtl="0"/>
          <a:r>
            <a:rPr lang="en-GB"/>
            <a:t>We will sign up to the Digital Inclusion Charter.  Without digital inclusion, the potential  benefits of the patient channel work will not be realised. We need to learn from existing initiatives like Digital Communities Wales so we can ensure vulnerable people are not excluded from the benefits of digital. </a:t>
          </a:r>
        </a:p>
      </dgm:t>
    </dgm:pt>
    <dgm:pt modelId="{A57D2FAA-B657-47C6-AD0E-851FA418AE0E}" type="parTrans" cxnId="{9DB58447-BF0F-4E11-8D05-48B09619F3D4}">
      <dgm:prSet/>
      <dgm:spPr/>
      <dgm:t>
        <a:bodyPr/>
        <a:lstStyle/>
        <a:p>
          <a:endParaRPr lang="en-GB"/>
        </a:p>
      </dgm:t>
    </dgm:pt>
    <dgm:pt modelId="{EFF4C579-72FF-41A2-8CB5-6B809B7D243F}" type="sibTrans" cxnId="{9DB58447-BF0F-4E11-8D05-48B09619F3D4}">
      <dgm:prSet/>
      <dgm:spPr/>
      <dgm:t>
        <a:bodyPr/>
        <a:lstStyle/>
        <a:p>
          <a:endParaRPr lang="en-GB"/>
        </a:p>
      </dgm:t>
    </dgm:pt>
    <dgm:pt modelId="{B77FE53B-EB0D-48E7-BB5E-8A72EA8688BB}">
      <dgm:prSet/>
      <dgm:spPr/>
      <dgm:t>
        <a:bodyPr/>
        <a:lstStyle/>
        <a:p>
          <a:pPr rtl="0"/>
          <a:r>
            <a:rPr lang="en-GB"/>
            <a:t>Improve our knowledge</a:t>
          </a:r>
        </a:p>
      </dgm:t>
    </dgm:pt>
    <dgm:pt modelId="{565BAEAA-9C36-4FC8-9A5C-74FAF10AC962}" type="parTrans" cxnId="{3AA36A7B-BF67-4272-AEC3-69B2D0A22D09}">
      <dgm:prSet/>
      <dgm:spPr/>
      <dgm:t>
        <a:bodyPr/>
        <a:lstStyle/>
        <a:p>
          <a:endParaRPr lang="en-GB"/>
        </a:p>
      </dgm:t>
    </dgm:pt>
    <dgm:pt modelId="{295936FF-70D5-4740-8831-C660A3F73C40}" type="sibTrans" cxnId="{3AA36A7B-BF67-4272-AEC3-69B2D0A22D09}">
      <dgm:prSet/>
      <dgm:spPr/>
      <dgm:t>
        <a:bodyPr/>
        <a:lstStyle/>
        <a:p>
          <a:endParaRPr lang="en-GB"/>
        </a:p>
      </dgm:t>
    </dgm:pt>
    <dgm:pt modelId="{E597C8BD-78EA-41FF-9685-7463E4FC527C}">
      <dgm:prSet/>
      <dgm:spPr/>
      <dgm:t>
        <a:bodyPr/>
        <a:lstStyle/>
        <a:p>
          <a:pPr rtl="0"/>
          <a:r>
            <a:rPr lang="en-GB"/>
            <a:t>We will use the framework and tools available in the NHS Digital Inclusion Toolkit, and adopt any similar initiative that is developed in Wales.  Even with digital skills and access to technology, people will not use digital health tools if they are not accessible and meaningful to them. Our promotion of user-centred design of all digital health products will include people who are less experienced digital users. </a:t>
          </a:r>
        </a:p>
      </dgm:t>
    </dgm:pt>
    <dgm:pt modelId="{882E7191-9651-44DD-9FD2-1DBAC1F8DD95}" type="parTrans" cxnId="{6C4A3A6A-EB21-4AE1-A5AE-95DE4263169C}">
      <dgm:prSet/>
      <dgm:spPr/>
      <dgm:t>
        <a:bodyPr/>
        <a:lstStyle/>
        <a:p>
          <a:endParaRPr lang="en-GB"/>
        </a:p>
      </dgm:t>
    </dgm:pt>
    <dgm:pt modelId="{A768A7B1-05D9-4AF8-90D6-9F41AAB96DEA}" type="sibTrans" cxnId="{6C4A3A6A-EB21-4AE1-A5AE-95DE4263169C}">
      <dgm:prSet/>
      <dgm:spPr/>
      <dgm:t>
        <a:bodyPr/>
        <a:lstStyle/>
        <a:p>
          <a:endParaRPr lang="en-GB"/>
        </a:p>
      </dgm:t>
    </dgm:pt>
    <dgm:pt modelId="{531B01F6-FEA8-4E60-8C2B-344268FDA774}" type="pres">
      <dgm:prSet presAssocID="{D00515DA-886B-4DC9-A52E-8CC014C47A47}" presName="Name0" presStyleCnt="0">
        <dgm:presLayoutVars>
          <dgm:chMax/>
          <dgm:chPref val="3"/>
          <dgm:dir/>
          <dgm:animOne val="branch"/>
          <dgm:animLvl val="lvl"/>
        </dgm:presLayoutVars>
      </dgm:prSet>
      <dgm:spPr/>
      <dgm:t>
        <a:bodyPr/>
        <a:lstStyle/>
        <a:p>
          <a:endParaRPr lang="en-GB"/>
        </a:p>
      </dgm:t>
    </dgm:pt>
    <dgm:pt modelId="{82A259FB-617C-44A7-B76A-B38B08630EA8}" type="pres">
      <dgm:prSet presAssocID="{F445D3D6-2FB5-4CAF-B618-732A2D00B586}" presName="composite" presStyleCnt="0"/>
      <dgm:spPr/>
    </dgm:pt>
    <dgm:pt modelId="{A4DFE05D-D698-4CB4-9506-6AF57182D531}" type="pres">
      <dgm:prSet presAssocID="{F445D3D6-2FB5-4CAF-B618-732A2D00B586}" presName="FirstChild" presStyleLbl="revTx" presStyleIdx="0" presStyleCnt="4">
        <dgm:presLayoutVars>
          <dgm:chMax val="0"/>
          <dgm:chPref val="0"/>
          <dgm:bulletEnabled val="1"/>
        </dgm:presLayoutVars>
      </dgm:prSet>
      <dgm:spPr/>
      <dgm:t>
        <a:bodyPr/>
        <a:lstStyle/>
        <a:p>
          <a:endParaRPr lang="en-GB"/>
        </a:p>
      </dgm:t>
    </dgm:pt>
    <dgm:pt modelId="{0AA8383D-22F6-4A85-80E6-B5E428219C40}" type="pres">
      <dgm:prSet presAssocID="{F445D3D6-2FB5-4CAF-B618-732A2D00B586}" presName="Parent" presStyleLbl="alignNode1" presStyleIdx="0" presStyleCnt="4">
        <dgm:presLayoutVars>
          <dgm:chMax val="3"/>
          <dgm:chPref val="3"/>
          <dgm:bulletEnabled val="1"/>
        </dgm:presLayoutVars>
      </dgm:prSet>
      <dgm:spPr/>
      <dgm:t>
        <a:bodyPr/>
        <a:lstStyle/>
        <a:p>
          <a:endParaRPr lang="en-GB"/>
        </a:p>
      </dgm:t>
    </dgm:pt>
    <dgm:pt modelId="{65918EA4-B72A-4A9F-A03F-EEF7919F38BE}" type="pres">
      <dgm:prSet presAssocID="{F445D3D6-2FB5-4CAF-B618-732A2D00B586}" presName="Accent" presStyleLbl="parChTrans1D1" presStyleIdx="0" presStyleCnt="4"/>
      <dgm:spPr/>
    </dgm:pt>
    <dgm:pt modelId="{F7C856EC-84F2-4036-A49D-72B9A89B0691}" type="pres">
      <dgm:prSet presAssocID="{A2089533-EF63-410E-ABED-E857192566F0}" presName="sibTrans" presStyleCnt="0"/>
      <dgm:spPr/>
    </dgm:pt>
    <dgm:pt modelId="{3A3ACC96-49DD-4F71-B1D0-97A9B08422E8}" type="pres">
      <dgm:prSet presAssocID="{AA5DA1F2-9527-40BA-92FA-A2122E7FFF9A}" presName="composite" presStyleCnt="0"/>
      <dgm:spPr/>
    </dgm:pt>
    <dgm:pt modelId="{F13830A4-AC87-482D-B8E2-3D7A840DB2CA}" type="pres">
      <dgm:prSet presAssocID="{AA5DA1F2-9527-40BA-92FA-A2122E7FFF9A}" presName="FirstChild" presStyleLbl="revTx" presStyleIdx="1" presStyleCnt="4">
        <dgm:presLayoutVars>
          <dgm:chMax val="0"/>
          <dgm:chPref val="0"/>
          <dgm:bulletEnabled val="1"/>
        </dgm:presLayoutVars>
      </dgm:prSet>
      <dgm:spPr/>
      <dgm:t>
        <a:bodyPr/>
        <a:lstStyle/>
        <a:p>
          <a:endParaRPr lang="en-GB"/>
        </a:p>
      </dgm:t>
    </dgm:pt>
    <dgm:pt modelId="{34B5DA20-5E04-4D66-BC7D-5B2186EF9C70}" type="pres">
      <dgm:prSet presAssocID="{AA5DA1F2-9527-40BA-92FA-A2122E7FFF9A}" presName="Parent" presStyleLbl="alignNode1" presStyleIdx="1" presStyleCnt="4">
        <dgm:presLayoutVars>
          <dgm:chMax val="3"/>
          <dgm:chPref val="3"/>
          <dgm:bulletEnabled val="1"/>
        </dgm:presLayoutVars>
      </dgm:prSet>
      <dgm:spPr/>
      <dgm:t>
        <a:bodyPr/>
        <a:lstStyle/>
        <a:p>
          <a:endParaRPr lang="en-GB"/>
        </a:p>
      </dgm:t>
    </dgm:pt>
    <dgm:pt modelId="{264D7C6A-4472-44F0-99B7-434D3504108A}" type="pres">
      <dgm:prSet presAssocID="{AA5DA1F2-9527-40BA-92FA-A2122E7FFF9A}" presName="Accent" presStyleLbl="parChTrans1D1" presStyleIdx="1" presStyleCnt="4"/>
      <dgm:spPr/>
    </dgm:pt>
    <dgm:pt modelId="{AA52B1C1-BC57-41E4-B6E7-52346012F273}" type="pres">
      <dgm:prSet presAssocID="{17DBEA6F-D868-4A73-A540-0A3FA285A5AE}" presName="sibTrans" presStyleCnt="0"/>
      <dgm:spPr/>
    </dgm:pt>
    <dgm:pt modelId="{8887C37C-DBC4-40B3-BF8C-D9DF249201BC}" type="pres">
      <dgm:prSet presAssocID="{2A5C663F-FB4D-407E-8857-35CE11A90D47}" presName="composite" presStyleCnt="0"/>
      <dgm:spPr/>
    </dgm:pt>
    <dgm:pt modelId="{9BEF9C7F-E054-4EBB-A487-BB2E7CD251A6}" type="pres">
      <dgm:prSet presAssocID="{2A5C663F-FB4D-407E-8857-35CE11A90D47}" presName="FirstChild" presStyleLbl="revTx" presStyleIdx="2" presStyleCnt="4">
        <dgm:presLayoutVars>
          <dgm:chMax val="0"/>
          <dgm:chPref val="0"/>
          <dgm:bulletEnabled val="1"/>
        </dgm:presLayoutVars>
      </dgm:prSet>
      <dgm:spPr/>
      <dgm:t>
        <a:bodyPr/>
        <a:lstStyle/>
        <a:p>
          <a:endParaRPr lang="en-GB"/>
        </a:p>
      </dgm:t>
    </dgm:pt>
    <dgm:pt modelId="{40FB5909-D52C-4E21-B9C5-BA0BAB7CF093}" type="pres">
      <dgm:prSet presAssocID="{2A5C663F-FB4D-407E-8857-35CE11A90D47}" presName="Parent" presStyleLbl="alignNode1" presStyleIdx="2" presStyleCnt="4">
        <dgm:presLayoutVars>
          <dgm:chMax val="3"/>
          <dgm:chPref val="3"/>
          <dgm:bulletEnabled val="1"/>
        </dgm:presLayoutVars>
      </dgm:prSet>
      <dgm:spPr/>
      <dgm:t>
        <a:bodyPr/>
        <a:lstStyle/>
        <a:p>
          <a:endParaRPr lang="en-GB"/>
        </a:p>
      </dgm:t>
    </dgm:pt>
    <dgm:pt modelId="{E3519378-4A69-463F-BA4B-469B36B697FB}" type="pres">
      <dgm:prSet presAssocID="{2A5C663F-FB4D-407E-8857-35CE11A90D47}" presName="Accent" presStyleLbl="parChTrans1D1" presStyleIdx="2" presStyleCnt="4"/>
      <dgm:spPr/>
    </dgm:pt>
    <dgm:pt modelId="{247AA567-3034-4798-B3E0-F70E3F63F617}" type="pres">
      <dgm:prSet presAssocID="{8674310F-8950-4D1B-A040-56741D7F4DBA}" presName="sibTrans" presStyleCnt="0"/>
      <dgm:spPr/>
    </dgm:pt>
    <dgm:pt modelId="{DCB2620E-4FCB-4AAC-9636-B2289126EAAE}" type="pres">
      <dgm:prSet presAssocID="{B77FE53B-EB0D-48E7-BB5E-8A72EA8688BB}" presName="composite" presStyleCnt="0"/>
      <dgm:spPr/>
    </dgm:pt>
    <dgm:pt modelId="{0442B4EA-0E5D-4F0E-938D-6CADE0E60645}" type="pres">
      <dgm:prSet presAssocID="{B77FE53B-EB0D-48E7-BB5E-8A72EA8688BB}" presName="FirstChild" presStyleLbl="revTx" presStyleIdx="3" presStyleCnt="4">
        <dgm:presLayoutVars>
          <dgm:chMax val="0"/>
          <dgm:chPref val="0"/>
          <dgm:bulletEnabled val="1"/>
        </dgm:presLayoutVars>
      </dgm:prSet>
      <dgm:spPr/>
      <dgm:t>
        <a:bodyPr/>
        <a:lstStyle/>
        <a:p>
          <a:endParaRPr lang="en-GB"/>
        </a:p>
      </dgm:t>
    </dgm:pt>
    <dgm:pt modelId="{4123A297-9F21-4D22-8CAD-AB795DDC5E00}" type="pres">
      <dgm:prSet presAssocID="{B77FE53B-EB0D-48E7-BB5E-8A72EA8688BB}" presName="Parent" presStyleLbl="alignNode1" presStyleIdx="3" presStyleCnt="4">
        <dgm:presLayoutVars>
          <dgm:chMax val="3"/>
          <dgm:chPref val="3"/>
          <dgm:bulletEnabled val="1"/>
        </dgm:presLayoutVars>
      </dgm:prSet>
      <dgm:spPr/>
      <dgm:t>
        <a:bodyPr/>
        <a:lstStyle/>
        <a:p>
          <a:endParaRPr lang="en-GB"/>
        </a:p>
      </dgm:t>
    </dgm:pt>
    <dgm:pt modelId="{5BC7994F-1442-409E-A0FD-A67E4028F7A5}" type="pres">
      <dgm:prSet presAssocID="{B77FE53B-EB0D-48E7-BB5E-8A72EA8688BB}" presName="Accent" presStyleLbl="parChTrans1D1" presStyleIdx="3" presStyleCnt="4"/>
      <dgm:spPr/>
    </dgm:pt>
  </dgm:ptLst>
  <dgm:cxnLst>
    <dgm:cxn modelId="{6EFA158A-FC66-434A-8BC4-BC80991B7F2E}" type="presOf" srcId="{B77FE53B-EB0D-48E7-BB5E-8A72EA8688BB}" destId="{4123A297-9F21-4D22-8CAD-AB795DDC5E00}" srcOrd="0" destOrd="0" presId="urn:microsoft.com/office/officeart/2011/layout/TabList"/>
    <dgm:cxn modelId="{17CFD150-305A-49A3-9E52-5663F93641B0}" srcId="{D00515DA-886B-4DC9-A52E-8CC014C47A47}" destId="{AA5DA1F2-9527-40BA-92FA-A2122E7FFF9A}" srcOrd="1" destOrd="0" parTransId="{61940A5E-EDB3-45A7-910A-2ADEEDB0153E}" sibTransId="{17DBEA6F-D868-4A73-A540-0A3FA285A5AE}"/>
    <dgm:cxn modelId="{9DB58447-BF0F-4E11-8D05-48B09619F3D4}" srcId="{2A5C663F-FB4D-407E-8857-35CE11A90D47}" destId="{9F90A935-2C0B-40C0-847D-CA027012E638}" srcOrd="0" destOrd="0" parTransId="{A57D2FAA-B657-47C6-AD0E-851FA418AE0E}" sibTransId="{EFF4C579-72FF-41A2-8CB5-6B809B7D243F}"/>
    <dgm:cxn modelId="{C4DCD809-8477-419A-BEC1-F282F6D0B34B}" type="presOf" srcId="{84537531-4B5E-4707-A57D-95297F10F269}" destId="{A4DFE05D-D698-4CB4-9506-6AF57182D531}" srcOrd="0" destOrd="0" presId="urn:microsoft.com/office/officeart/2011/layout/TabList"/>
    <dgm:cxn modelId="{3AA36A7B-BF67-4272-AEC3-69B2D0A22D09}" srcId="{D00515DA-886B-4DC9-A52E-8CC014C47A47}" destId="{B77FE53B-EB0D-48E7-BB5E-8A72EA8688BB}" srcOrd="3" destOrd="0" parTransId="{565BAEAA-9C36-4FC8-9A5C-74FAF10AC962}" sibTransId="{295936FF-70D5-4740-8831-C660A3F73C40}"/>
    <dgm:cxn modelId="{E006709D-43E2-4938-B173-3962D7277580}" srcId="{D00515DA-886B-4DC9-A52E-8CC014C47A47}" destId="{F445D3D6-2FB5-4CAF-B618-732A2D00B586}" srcOrd="0" destOrd="0" parTransId="{9E4A38F7-C8E6-4769-8318-457ECAF4548F}" sibTransId="{A2089533-EF63-410E-ABED-E857192566F0}"/>
    <dgm:cxn modelId="{577D6341-4425-49C5-BB69-512BAA1A1B45}" type="presOf" srcId="{9F90A935-2C0B-40C0-847D-CA027012E638}" destId="{9BEF9C7F-E054-4EBB-A487-BB2E7CD251A6}" srcOrd="0" destOrd="0" presId="urn:microsoft.com/office/officeart/2011/layout/TabList"/>
    <dgm:cxn modelId="{F8D4E10C-EB2F-4377-A6AC-40582183B408}" type="presOf" srcId="{80A84A20-9298-4933-BA9D-9CE2BE4665B0}" destId="{F13830A4-AC87-482D-B8E2-3D7A840DB2CA}" srcOrd="0" destOrd="0" presId="urn:microsoft.com/office/officeart/2011/layout/TabList"/>
    <dgm:cxn modelId="{A61D113B-A33A-44CC-B91B-CF1AF196847D}" type="presOf" srcId="{2A5C663F-FB4D-407E-8857-35CE11A90D47}" destId="{40FB5909-D52C-4E21-B9C5-BA0BAB7CF093}" srcOrd="0" destOrd="0" presId="urn:microsoft.com/office/officeart/2011/layout/TabList"/>
    <dgm:cxn modelId="{7FF61638-595E-4701-B9BB-6BBF838D8E77}" srcId="{F445D3D6-2FB5-4CAF-B618-732A2D00B586}" destId="{84537531-4B5E-4707-A57D-95297F10F269}" srcOrd="0" destOrd="0" parTransId="{0636B88F-832A-4B5A-9511-FB69994D2141}" sibTransId="{4BB0EA4C-637F-4BA5-AF8D-30326810D236}"/>
    <dgm:cxn modelId="{6C4A3A6A-EB21-4AE1-A5AE-95DE4263169C}" srcId="{B77FE53B-EB0D-48E7-BB5E-8A72EA8688BB}" destId="{E597C8BD-78EA-41FF-9685-7463E4FC527C}" srcOrd="0" destOrd="0" parTransId="{882E7191-9651-44DD-9FD2-1DBAC1F8DD95}" sibTransId="{A768A7B1-05D9-4AF8-90D6-9F41AAB96DEA}"/>
    <dgm:cxn modelId="{E6BCFD1F-8F62-4D73-A2CE-8652D9739B4B}" srcId="{AA5DA1F2-9527-40BA-92FA-A2122E7FFF9A}" destId="{80A84A20-9298-4933-BA9D-9CE2BE4665B0}" srcOrd="0" destOrd="0" parTransId="{7AD490BB-0CE2-4E5A-A14C-6B80405654C0}" sibTransId="{C2DE92D4-E7BE-42F9-917A-46F7A3F6DE2A}"/>
    <dgm:cxn modelId="{FBFDB591-1DCA-4FF9-BD15-25EE34D4539A}" srcId="{D00515DA-886B-4DC9-A52E-8CC014C47A47}" destId="{2A5C663F-FB4D-407E-8857-35CE11A90D47}" srcOrd="2" destOrd="0" parTransId="{6FD76DF0-8E0F-47D0-ABF0-4C55FAAB4ACB}" sibTransId="{8674310F-8950-4D1B-A040-56741D7F4DBA}"/>
    <dgm:cxn modelId="{8245337E-F494-4FFA-AB1E-365823E398D6}" type="presOf" srcId="{AA5DA1F2-9527-40BA-92FA-A2122E7FFF9A}" destId="{34B5DA20-5E04-4D66-BC7D-5B2186EF9C70}" srcOrd="0" destOrd="0" presId="urn:microsoft.com/office/officeart/2011/layout/TabList"/>
    <dgm:cxn modelId="{7A2C3802-1A8D-4064-B53A-13943723CF6E}" type="presOf" srcId="{D00515DA-886B-4DC9-A52E-8CC014C47A47}" destId="{531B01F6-FEA8-4E60-8C2B-344268FDA774}" srcOrd="0" destOrd="0" presId="urn:microsoft.com/office/officeart/2011/layout/TabList"/>
    <dgm:cxn modelId="{B0719630-D199-4380-8F7C-D131AD6086D9}" type="presOf" srcId="{F445D3D6-2FB5-4CAF-B618-732A2D00B586}" destId="{0AA8383D-22F6-4A85-80E6-B5E428219C40}" srcOrd="0" destOrd="0" presId="urn:microsoft.com/office/officeart/2011/layout/TabList"/>
    <dgm:cxn modelId="{0121A0C3-FE71-4BBD-A8B7-481F26833E78}" type="presOf" srcId="{E597C8BD-78EA-41FF-9685-7463E4FC527C}" destId="{0442B4EA-0E5D-4F0E-938D-6CADE0E60645}" srcOrd="0" destOrd="0" presId="urn:microsoft.com/office/officeart/2011/layout/TabList"/>
    <dgm:cxn modelId="{C940F879-C347-4B91-A07A-9F2F7D4BA53D}" type="presParOf" srcId="{531B01F6-FEA8-4E60-8C2B-344268FDA774}" destId="{82A259FB-617C-44A7-B76A-B38B08630EA8}" srcOrd="0" destOrd="0" presId="urn:microsoft.com/office/officeart/2011/layout/TabList"/>
    <dgm:cxn modelId="{3930FE9A-6770-4906-92D1-1112CA1EAB69}" type="presParOf" srcId="{82A259FB-617C-44A7-B76A-B38B08630EA8}" destId="{A4DFE05D-D698-4CB4-9506-6AF57182D531}" srcOrd="0" destOrd="0" presId="urn:microsoft.com/office/officeart/2011/layout/TabList"/>
    <dgm:cxn modelId="{E795C188-9EB9-4830-88EF-E8B83A807176}" type="presParOf" srcId="{82A259FB-617C-44A7-B76A-B38B08630EA8}" destId="{0AA8383D-22F6-4A85-80E6-B5E428219C40}" srcOrd="1" destOrd="0" presId="urn:microsoft.com/office/officeart/2011/layout/TabList"/>
    <dgm:cxn modelId="{1D8689C2-5D98-4085-BDB6-9BF2DB5B1210}" type="presParOf" srcId="{82A259FB-617C-44A7-B76A-B38B08630EA8}" destId="{65918EA4-B72A-4A9F-A03F-EEF7919F38BE}" srcOrd="2" destOrd="0" presId="urn:microsoft.com/office/officeart/2011/layout/TabList"/>
    <dgm:cxn modelId="{767BE091-00A6-443F-B1C0-92588B4E7140}" type="presParOf" srcId="{531B01F6-FEA8-4E60-8C2B-344268FDA774}" destId="{F7C856EC-84F2-4036-A49D-72B9A89B0691}" srcOrd="1" destOrd="0" presId="urn:microsoft.com/office/officeart/2011/layout/TabList"/>
    <dgm:cxn modelId="{3BCB9324-3F34-42AC-8A97-1E791236908A}" type="presParOf" srcId="{531B01F6-FEA8-4E60-8C2B-344268FDA774}" destId="{3A3ACC96-49DD-4F71-B1D0-97A9B08422E8}" srcOrd="2" destOrd="0" presId="urn:microsoft.com/office/officeart/2011/layout/TabList"/>
    <dgm:cxn modelId="{0E65F3E3-60E4-4AC0-A0D3-3FF7B8AA109D}" type="presParOf" srcId="{3A3ACC96-49DD-4F71-B1D0-97A9B08422E8}" destId="{F13830A4-AC87-482D-B8E2-3D7A840DB2CA}" srcOrd="0" destOrd="0" presId="urn:microsoft.com/office/officeart/2011/layout/TabList"/>
    <dgm:cxn modelId="{96975F3D-AD3A-4C1B-9814-84FAC07BF7D1}" type="presParOf" srcId="{3A3ACC96-49DD-4F71-B1D0-97A9B08422E8}" destId="{34B5DA20-5E04-4D66-BC7D-5B2186EF9C70}" srcOrd="1" destOrd="0" presId="urn:microsoft.com/office/officeart/2011/layout/TabList"/>
    <dgm:cxn modelId="{21DF1BD7-D7B3-48FE-B051-1DE249ACD769}" type="presParOf" srcId="{3A3ACC96-49DD-4F71-B1D0-97A9B08422E8}" destId="{264D7C6A-4472-44F0-99B7-434D3504108A}" srcOrd="2" destOrd="0" presId="urn:microsoft.com/office/officeart/2011/layout/TabList"/>
    <dgm:cxn modelId="{BF1807DF-E442-4FD4-982B-D379C6EF7122}" type="presParOf" srcId="{531B01F6-FEA8-4E60-8C2B-344268FDA774}" destId="{AA52B1C1-BC57-41E4-B6E7-52346012F273}" srcOrd="3" destOrd="0" presId="urn:microsoft.com/office/officeart/2011/layout/TabList"/>
    <dgm:cxn modelId="{5252DEA3-4C8B-4335-83DF-38EF2CB2AF9E}" type="presParOf" srcId="{531B01F6-FEA8-4E60-8C2B-344268FDA774}" destId="{8887C37C-DBC4-40B3-BF8C-D9DF249201BC}" srcOrd="4" destOrd="0" presId="urn:microsoft.com/office/officeart/2011/layout/TabList"/>
    <dgm:cxn modelId="{3519441D-2BDF-4935-8B66-4C356DDA9246}" type="presParOf" srcId="{8887C37C-DBC4-40B3-BF8C-D9DF249201BC}" destId="{9BEF9C7F-E054-4EBB-A487-BB2E7CD251A6}" srcOrd="0" destOrd="0" presId="urn:microsoft.com/office/officeart/2011/layout/TabList"/>
    <dgm:cxn modelId="{2D77C692-457B-4EDC-A0E2-6DB116911B09}" type="presParOf" srcId="{8887C37C-DBC4-40B3-BF8C-D9DF249201BC}" destId="{40FB5909-D52C-4E21-B9C5-BA0BAB7CF093}" srcOrd="1" destOrd="0" presId="urn:microsoft.com/office/officeart/2011/layout/TabList"/>
    <dgm:cxn modelId="{1E1B2329-828F-448E-8A1E-F62DA6C47CA1}" type="presParOf" srcId="{8887C37C-DBC4-40B3-BF8C-D9DF249201BC}" destId="{E3519378-4A69-463F-BA4B-469B36B697FB}" srcOrd="2" destOrd="0" presId="urn:microsoft.com/office/officeart/2011/layout/TabList"/>
    <dgm:cxn modelId="{0A11A17F-AE5F-41FF-9F3E-53033CDC896D}" type="presParOf" srcId="{531B01F6-FEA8-4E60-8C2B-344268FDA774}" destId="{247AA567-3034-4798-B3E0-F70E3F63F617}" srcOrd="5" destOrd="0" presId="urn:microsoft.com/office/officeart/2011/layout/TabList"/>
    <dgm:cxn modelId="{3019D236-CC48-4C34-B48A-2D8E14F5A0CE}" type="presParOf" srcId="{531B01F6-FEA8-4E60-8C2B-344268FDA774}" destId="{DCB2620E-4FCB-4AAC-9636-B2289126EAAE}" srcOrd="6" destOrd="0" presId="urn:microsoft.com/office/officeart/2011/layout/TabList"/>
    <dgm:cxn modelId="{DBB332AA-44B7-4EAE-9D3D-DFF5BA81D142}" type="presParOf" srcId="{DCB2620E-4FCB-4AAC-9636-B2289126EAAE}" destId="{0442B4EA-0E5D-4F0E-938D-6CADE0E60645}" srcOrd="0" destOrd="0" presId="urn:microsoft.com/office/officeart/2011/layout/TabList"/>
    <dgm:cxn modelId="{D5F45167-3C2E-420C-A885-6F447CE71F1A}" type="presParOf" srcId="{DCB2620E-4FCB-4AAC-9636-B2289126EAAE}" destId="{4123A297-9F21-4D22-8CAD-AB795DDC5E00}" srcOrd="1" destOrd="0" presId="urn:microsoft.com/office/officeart/2011/layout/TabList"/>
    <dgm:cxn modelId="{6C52A9E8-0A96-4287-8789-36A101B3304E}" type="presParOf" srcId="{DCB2620E-4FCB-4AAC-9636-B2289126EAAE}" destId="{5BC7994F-1442-409E-A0FD-A67E4028F7A5}" srcOrd="2" destOrd="0" presId="urn:microsoft.com/office/officeart/2011/layout/Tab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04704999-8052-44EB-B731-2D8AD249CF17}" type="doc">
      <dgm:prSet loTypeId="urn:microsoft.com/office/officeart/2005/8/layout/target3" loCatId="relationship" qsTypeId="urn:microsoft.com/office/officeart/2005/8/quickstyle/simple3" qsCatId="simple" csTypeId="urn:microsoft.com/office/officeart/2005/8/colors/accent5_3" csCatId="accent5"/>
      <dgm:spPr/>
      <dgm:t>
        <a:bodyPr/>
        <a:lstStyle/>
        <a:p>
          <a:endParaRPr lang="en-GB"/>
        </a:p>
      </dgm:t>
    </dgm:pt>
    <dgm:pt modelId="{0338A7DF-C8B2-4F71-BC73-4C701F8A2819}">
      <dgm:prSet/>
      <dgm:spPr/>
      <dgm:t>
        <a:bodyPr/>
        <a:lstStyle/>
        <a:p>
          <a:r>
            <a:rPr lang="en-GB"/>
            <a:t>‘Once for Wales’</a:t>
          </a:r>
        </a:p>
      </dgm:t>
    </dgm:pt>
    <dgm:pt modelId="{57A0BC54-FD9B-4873-B7C6-C961EA898DCF}" type="parTrans" cxnId="{1F0092AD-C16E-453D-BB0F-AFE18322AF45}">
      <dgm:prSet/>
      <dgm:spPr/>
      <dgm:t>
        <a:bodyPr/>
        <a:lstStyle/>
        <a:p>
          <a:endParaRPr lang="en-GB"/>
        </a:p>
      </dgm:t>
    </dgm:pt>
    <dgm:pt modelId="{2EE6C487-25B0-4211-9BA5-B401AF77AEA5}" type="sibTrans" cxnId="{1F0092AD-C16E-453D-BB0F-AFE18322AF45}">
      <dgm:prSet/>
      <dgm:spPr/>
      <dgm:t>
        <a:bodyPr/>
        <a:lstStyle/>
        <a:p>
          <a:endParaRPr lang="en-GB"/>
        </a:p>
      </dgm:t>
    </dgm:pt>
    <dgm:pt modelId="{59C39CD9-F611-41B5-AEB2-703AD44A06D3}">
      <dgm:prSet/>
      <dgm:spPr/>
      <dgm:t>
        <a:bodyPr/>
        <a:lstStyle/>
        <a:p>
          <a:r>
            <a:rPr lang="en-GB"/>
            <a:t>Information and Technical Standards</a:t>
          </a:r>
        </a:p>
      </dgm:t>
    </dgm:pt>
    <dgm:pt modelId="{97BF9C85-BDAE-46BA-8547-2DAFF9F8FE10}" type="parTrans" cxnId="{FB9804FB-FA8D-4130-ABDC-E8D72629E53F}">
      <dgm:prSet/>
      <dgm:spPr/>
      <dgm:t>
        <a:bodyPr/>
        <a:lstStyle/>
        <a:p>
          <a:endParaRPr lang="en-GB"/>
        </a:p>
      </dgm:t>
    </dgm:pt>
    <dgm:pt modelId="{6F6F0A93-AA77-4903-931A-AB1B6423DDE7}" type="sibTrans" cxnId="{FB9804FB-FA8D-4130-ABDC-E8D72629E53F}">
      <dgm:prSet/>
      <dgm:spPr/>
      <dgm:t>
        <a:bodyPr/>
        <a:lstStyle/>
        <a:p>
          <a:endParaRPr lang="en-GB"/>
        </a:p>
      </dgm:t>
    </dgm:pt>
    <dgm:pt modelId="{8C736972-A975-427B-8E96-46483A294C58}">
      <dgm:prSet/>
      <dgm:spPr/>
      <dgm:t>
        <a:bodyPr/>
        <a:lstStyle/>
        <a:p>
          <a:r>
            <a:rPr lang="en-GB"/>
            <a:t>Cybersecurity standards</a:t>
          </a:r>
        </a:p>
      </dgm:t>
    </dgm:pt>
    <dgm:pt modelId="{85617931-F7C4-40B7-88C5-74C06A3E04FC}" type="parTrans" cxnId="{5ACB2962-5C29-44A6-A0B0-372F18480F90}">
      <dgm:prSet/>
      <dgm:spPr/>
      <dgm:t>
        <a:bodyPr/>
        <a:lstStyle/>
        <a:p>
          <a:endParaRPr lang="en-GB"/>
        </a:p>
      </dgm:t>
    </dgm:pt>
    <dgm:pt modelId="{34BEB539-FBDA-4142-B29D-70BE7AA86C66}" type="sibTrans" cxnId="{5ACB2962-5C29-44A6-A0B0-372F18480F90}">
      <dgm:prSet/>
      <dgm:spPr/>
      <dgm:t>
        <a:bodyPr/>
        <a:lstStyle/>
        <a:p>
          <a:endParaRPr lang="en-GB"/>
        </a:p>
      </dgm:t>
    </dgm:pt>
    <dgm:pt modelId="{B708D6DD-3191-4B79-9C6C-7BF61F7E4662}">
      <dgm:prSet/>
      <dgm:spPr/>
      <dgm:t>
        <a:bodyPr/>
        <a:lstStyle/>
        <a:p>
          <a:r>
            <a:rPr lang="en-GB"/>
            <a:t>Information Governance Standards</a:t>
          </a:r>
        </a:p>
      </dgm:t>
    </dgm:pt>
    <dgm:pt modelId="{843AD0A2-95DB-439A-9B84-57A3386DEF41}" type="parTrans" cxnId="{8E58AD7D-2DD5-4DB8-AA19-752BB576BCDD}">
      <dgm:prSet/>
      <dgm:spPr/>
      <dgm:t>
        <a:bodyPr/>
        <a:lstStyle/>
        <a:p>
          <a:endParaRPr lang="en-GB"/>
        </a:p>
      </dgm:t>
    </dgm:pt>
    <dgm:pt modelId="{F68BDDE2-E9E0-47CE-9FE1-D034CDFD86CF}" type="sibTrans" cxnId="{8E58AD7D-2DD5-4DB8-AA19-752BB576BCDD}">
      <dgm:prSet/>
      <dgm:spPr/>
      <dgm:t>
        <a:bodyPr/>
        <a:lstStyle/>
        <a:p>
          <a:endParaRPr lang="en-GB"/>
        </a:p>
      </dgm:t>
    </dgm:pt>
    <dgm:pt modelId="{FA553EA3-8C3A-4A00-A1CB-45A57905379E}">
      <dgm:prSet/>
      <dgm:spPr/>
      <dgm:t>
        <a:bodyPr/>
        <a:lstStyle/>
        <a:p>
          <a:r>
            <a:rPr lang="en-GB"/>
            <a:t>Electronic Master Patient Index</a:t>
          </a:r>
        </a:p>
      </dgm:t>
    </dgm:pt>
    <dgm:pt modelId="{89B2CF0D-DB05-4855-AA42-4DA29802FA54}" type="parTrans" cxnId="{638BCBF3-B5E7-45BD-863C-5FF16F05C253}">
      <dgm:prSet/>
      <dgm:spPr/>
      <dgm:t>
        <a:bodyPr/>
        <a:lstStyle/>
        <a:p>
          <a:endParaRPr lang="en-GB"/>
        </a:p>
      </dgm:t>
    </dgm:pt>
    <dgm:pt modelId="{6AFA1C23-D7E5-4AA9-B739-12EBCE9BE1DC}" type="sibTrans" cxnId="{638BCBF3-B5E7-45BD-863C-5FF16F05C253}">
      <dgm:prSet/>
      <dgm:spPr/>
      <dgm:t>
        <a:bodyPr/>
        <a:lstStyle/>
        <a:p>
          <a:endParaRPr lang="en-GB"/>
        </a:p>
      </dgm:t>
    </dgm:pt>
    <dgm:pt modelId="{5B68D7A2-778F-46F0-9548-62CF21C1E5FB}">
      <dgm:prSet/>
      <dgm:spPr/>
      <dgm:t>
        <a:bodyPr/>
        <a:lstStyle/>
        <a:p>
          <a:r>
            <a:rPr lang="en-GB"/>
            <a:t>Electronic Staff Index</a:t>
          </a:r>
        </a:p>
      </dgm:t>
    </dgm:pt>
    <dgm:pt modelId="{7B424313-B68E-4A43-B135-FEBCB3DBD423}" type="parTrans" cxnId="{DE66A00A-78AB-4A47-8549-7070D91476EB}">
      <dgm:prSet/>
      <dgm:spPr/>
      <dgm:t>
        <a:bodyPr/>
        <a:lstStyle/>
        <a:p>
          <a:endParaRPr lang="en-GB"/>
        </a:p>
      </dgm:t>
    </dgm:pt>
    <dgm:pt modelId="{F92D32AF-AB4C-4E55-A172-AF89E36990C0}" type="sibTrans" cxnId="{DE66A00A-78AB-4A47-8549-7070D91476EB}">
      <dgm:prSet/>
      <dgm:spPr/>
      <dgm:t>
        <a:bodyPr/>
        <a:lstStyle/>
        <a:p>
          <a:endParaRPr lang="en-GB"/>
        </a:p>
      </dgm:t>
    </dgm:pt>
    <dgm:pt modelId="{4D415752-7039-4076-A380-CC24AC7A56E5}">
      <dgm:prSet/>
      <dgm:spPr/>
      <dgm:t>
        <a:bodyPr/>
        <a:lstStyle/>
        <a:p>
          <a:r>
            <a:rPr lang="en-GB"/>
            <a:t>Local or Regional</a:t>
          </a:r>
        </a:p>
      </dgm:t>
    </dgm:pt>
    <dgm:pt modelId="{013986AD-A16E-4231-9CC6-5D9AF6341648}" type="parTrans" cxnId="{30C7CB7A-695A-4E54-BA82-7A290A5D23CF}">
      <dgm:prSet/>
      <dgm:spPr/>
      <dgm:t>
        <a:bodyPr/>
        <a:lstStyle/>
        <a:p>
          <a:endParaRPr lang="en-GB"/>
        </a:p>
      </dgm:t>
    </dgm:pt>
    <dgm:pt modelId="{7DFFD101-260E-4431-8437-AE5D8BFA72C8}" type="sibTrans" cxnId="{30C7CB7A-695A-4E54-BA82-7A290A5D23CF}">
      <dgm:prSet/>
      <dgm:spPr/>
      <dgm:t>
        <a:bodyPr/>
        <a:lstStyle/>
        <a:p>
          <a:endParaRPr lang="en-GB"/>
        </a:p>
      </dgm:t>
    </dgm:pt>
    <dgm:pt modelId="{01728309-CB4A-439A-B022-A894F19F62CB}">
      <dgm:prSet/>
      <dgm:spPr/>
      <dgm:t>
        <a:bodyPr/>
        <a:lstStyle/>
        <a:p>
          <a:r>
            <a:rPr lang="en-GB"/>
            <a:t>Applications in the three channels</a:t>
          </a:r>
        </a:p>
      </dgm:t>
    </dgm:pt>
    <dgm:pt modelId="{B208FB0E-8ACD-40E0-A873-3DED295D79A9}" type="parTrans" cxnId="{B3A900DB-3671-41AA-933D-78BBC2B3070C}">
      <dgm:prSet/>
      <dgm:spPr/>
      <dgm:t>
        <a:bodyPr/>
        <a:lstStyle/>
        <a:p>
          <a:endParaRPr lang="en-GB"/>
        </a:p>
      </dgm:t>
    </dgm:pt>
    <dgm:pt modelId="{FA6885E2-681E-4E52-8187-AF0C2D2A68B4}" type="sibTrans" cxnId="{B3A900DB-3671-41AA-933D-78BBC2B3070C}">
      <dgm:prSet/>
      <dgm:spPr/>
      <dgm:t>
        <a:bodyPr/>
        <a:lstStyle/>
        <a:p>
          <a:endParaRPr lang="en-GB"/>
        </a:p>
      </dgm:t>
    </dgm:pt>
    <dgm:pt modelId="{01D7D1D2-F4E9-48DF-B524-01CFB0482973}" type="pres">
      <dgm:prSet presAssocID="{04704999-8052-44EB-B731-2D8AD249CF17}" presName="Name0" presStyleCnt="0">
        <dgm:presLayoutVars>
          <dgm:chMax val="7"/>
          <dgm:dir/>
          <dgm:animLvl val="lvl"/>
          <dgm:resizeHandles val="exact"/>
        </dgm:presLayoutVars>
      </dgm:prSet>
      <dgm:spPr/>
      <dgm:t>
        <a:bodyPr/>
        <a:lstStyle/>
        <a:p>
          <a:endParaRPr lang="en-GB"/>
        </a:p>
      </dgm:t>
    </dgm:pt>
    <dgm:pt modelId="{84CC2084-F2BC-446D-9FEC-E72036293F8C}" type="pres">
      <dgm:prSet presAssocID="{0338A7DF-C8B2-4F71-BC73-4C701F8A2819}" presName="circle1" presStyleLbl="node1" presStyleIdx="0" presStyleCnt="2"/>
      <dgm:spPr/>
    </dgm:pt>
    <dgm:pt modelId="{4851436B-CBE6-4759-8AFD-2FE3CD2DF8C7}" type="pres">
      <dgm:prSet presAssocID="{0338A7DF-C8B2-4F71-BC73-4C701F8A2819}" presName="space" presStyleCnt="0"/>
      <dgm:spPr/>
    </dgm:pt>
    <dgm:pt modelId="{678C2F87-AA5B-4316-83A0-F77E73D14BCB}" type="pres">
      <dgm:prSet presAssocID="{0338A7DF-C8B2-4F71-BC73-4C701F8A2819}" presName="rect1" presStyleLbl="alignAcc1" presStyleIdx="0" presStyleCnt="2"/>
      <dgm:spPr/>
      <dgm:t>
        <a:bodyPr/>
        <a:lstStyle/>
        <a:p>
          <a:endParaRPr lang="en-GB"/>
        </a:p>
      </dgm:t>
    </dgm:pt>
    <dgm:pt modelId="{1C4775F1-B1D5-4DC5-928A-053241F81584}" type="pres">
      <dgm:prSet presAssocID="{4D415752-7039-4076-A380-CC24AC7A56E5}" presName="vertSpace2" presStyleLbl="node1" presStyleIdx="0" presStyleCnt="2"/>
      <dgm:spPr/>
    </dgm:pt>
    <dgm:pt modelId="{E12389C3-3891-4EC2-BC55-D4D4C7732A72}" type="pres">
      <dgm:prSet presAssocID="{4D415752-7039-4076-A380-CC24AC7A56E5}" presName="circle2" presStyleLbl="node1" presStyleIdx="1" presStyleCnt="2"/>
      <dgm:spPr/>
    </dgm:pt>
    <dgm:pt modelId="{5DCD7E88-0DC0-4B95-A9C6-4C72E8058047}" type="pres">
      <dgm:prSet presAssocID="{4D415752-7039-4076-A380-CC24AC7A56E5}" presName="rect2" presStyleLbl="alignAcc1" presStyleIdx="1" presStyleCnt="2"/>
      <dgm:spPr/>
      <dgm:t>
        <a:bodyPr/>
        <a:lstStyle/>
        <a:p>
          <a:endParaRPr lang="en-GB"/>
        </a:p>
      </dgm:t>
    </dgm:pt>
    <dgm:pt modelId="{C725B32F-4ED3-4BCE-9266-31A6B8F529A7}" type="pres">
      <dgm:prSet presAssocID="{0338A7DF-C8B2-4F71-BC73-4C701F8A2819}" presName="rect1ParTx" presStyleLbl="alignAcc1" presStyleIdx="1" presStyleCnt="2">
        <dgm:presLayoutVars>
          <dgm:chMax val="1"/>
          <dgm:bulletEnabled val="1"/>
        </dgm:presLayoutVars>
      </dgm:prSet>
      <dgm:spPr/>
      <dgm:t>
        <a:bodyPr/>
        <a:lstStyle/>
        <a:p>
          <a:endParaRPr lang="en-GB"/>
        </a:p>
      </dgm:t>
    </dgm:pt>
    <dgm:pt modelId="{AB7F745B-6309-4522-B976-F77C1C3CADD2}" type="pres">
      <dgm:prSet presAssocID="{0338A7DF-C8B2-4F71-BC73-4C701F8A2819}" presName="rect1ChTx" presStyleLbl="alignAcc1" presStyleIdx="1" presStyleCnt="2">
        <dgm:presLayoutVars>
          <dgm:bulletEnabled val="1"/>
        </dgm:presLayoutVars>
      </dgm:prSet>
      <dgm:spPr/>
      <dgm:t>
        <a:bodyPr/>
        <a:lstStyle/>
        <a:p>
          <a:endParaRPr lang="en-GB"/>
        </a:p>
      </dgm:t>
    </dgm:pt>
    <dgm:pt modelId="{ADA2BF51-1DA4-4FB5-86EE-4C4E929ACDC0}" type="pres">
      <dgm:prSet presAssocID="{4D415752-7039-4076-A380-CC24AC7A56E5}" presName="rect2ParTx" presStyleLbl="alignAcc1" presStyleIdx="1" presStyleCnt="2">
        <dgm:presLayoutVars>
          <dgm:chMax val="1"/>
          <dgm:bulletEnabled val="1"/>
        </dgm:presLayoutVars>
      </dgm:prSet>
      <dgm:spPr/>
      <dgm:t>
        <a:bodyPr/>
        <a:lstStyle/>
        <a:p>
          <a:endParaRPr lang="en-GB"/>
        </a:p>
      </dgm:t>
    </dgm:pt>
    <dgm:pt modelId="{D72BD8AE-62AD-47F7-B26C-ED84B18DDED3}" type="pres">
      <dgm:prSet presAssocID="{4D415752-7039-4076-A380-CC24AC7A56E5}" presName="rect2ChTx" presStyleLbl="alignAcc1" presStyleIdx="1" presStyleCnt="2">
        <dgm:presLayoutVars>
          <dgm:bulletEnabled val="1"/>
        </dgm:presLayoutVars>
      </dgm:prSet>
      <dgm:spPr/>
      <dgm:t>
        <a:bodyPr/>
        <a:lstStyle/>
        <a:p>
          <a:endParaRPr lang="en-GB"/>
        </a:p>
      </dgm:t>
    </dgm:pt>
  </dgm:ptLst>
  <dgm:cxnLst>
    <dgm:cxn modelId="{2EA4C20F-8B2D-4B42-9A0A-AC51D436BA5A}" type="presOf" srcId="{4D415752-7039-4076-A380-CC24AC7A56E5}" destId="{ADA2BF51-1DA4-4FB5-86EE-4C4E929ACDC0}" srcOrd="1" destOrd="0" presId="urn:microsoft.com/office/officeart/2005/8/layout/target3"/>
    <dgm:cxn modelId="{0C315114-8D97-4815-97BA-CD21A0205753}" type="presOf" srcId="{04704999-8052-44EB-B731-2D8AD249CF17}" destId="{01D7D1D2-F4E9-48DF-B524-01CFB0482973}" srcOrd="0" destOrd="0" presId="urn:microsoft.com/office/officeart/2005/8/layout/target3"/>
    <dgm:cxn modelId="{054E2A4A-98EC-475C-849C-CDFB7043B0AE}" type="presOf" srcId="{59C39CD9-F611-41B5-AEB2-703AD44A06D3}" destId="{AB7F745B-6309-4522-B976-F77C1C3CADD2}" srcOrd="0" destOrd="0" presId="urn:microsoft.com/office/officeart/2005/8/layout/target3"/>
    <dgm:cxn modelId="{3D56B173-0BE1-4B3F-8ECB-C433DFBD82BF}" type="presOf" srcId="{01728309-CB4A-439A-B022-A894F19F62CB}" destId="{D72BD8AE-62AD-47F7-B26C-ED84B18DDED3}" srcOrd="0" destOrd="0" presId="urn:microsoft.com/office/officeart/2005/8/layout/target3"/>
    <dgm:cxn modelId="{FB9804FB-FA8D-4130-ABDC-E8D72629E53F}" srcId="{0338A7DF-C8B2-4F71-BC73-4C701F8A2819}" destId="{59C39CD9-F611-41B5-AEB2-703AD44A06D3}" srcOrd="0" destOrd="0" parTransId="{97BF9C85-BDAE-46BA-8547-2DAFF9F8FE10}" sibTransId="{6F6F0A93-AA77-4903-931A-AB1B6423DDE7}"/>
    <dgm:cxn modelId="{3B817DAD-2312-4986-AE6A-8E813B154937}" type="presOf" srcId="{B708D6DD-3191-4B79-9C6C-7BF61F7E4662}" destId="{AB7F745B-6309-4522-B976-F77C1C3CADD2}" srcOrd="0" destOrd="2" presId="urn:microsoft.com/office/officeart/2005/8/layout/target3"/>
    <dgm:cxn modelId="{7DA4E325-535D-44A2-8EAD-51DA2C3753B9}" type="presOf" srcId="{5B68D7A2-778F-46F0-9548-62CF21C1E5FB}" destId="{AB7F745B-6309-4522-B976-F77C1C3CADD2}" srcOrd="0" destOrd="4" presId="urn:microsoft.com/office/officeart/2005/8/layout/target3"/>
    <dgm:cxn modelId="{1F0092AD-C16E-453D-BB0F-AFE18322AF45}" srcId="{04704999-8052-44EB-B731-2D8AD249CF17}" destId="{0338A7DF-C8B2-4F71-BC73-4C701F8A2819}" srcOrd="0" destOrd="0" parTransId="{57A0BC54-FD9B-4873-B7C6-C961EA898DCF}" sibTransId="{2EE6C487-25B0-4211-9BA5-B401AF77AEA5}"/>
    <dgm:cxn modelId="{5ACB2962-5C29-44A6-A0B0-372F18480F90}" srcId="{0338A7DF-C8B2-4F71-BC73-4C701F8A2819}" destId="{8C736972-A975-427B-8E96-46483A294C58}" srcOrd="1" destOrd="0" parTransId="{85617931-F7C4-40B7-88C5-74C06A3E04FC}" sibTransId="{34BEB539-FBDA-4142-B29D-70BE7AA86C66}"/>
    <dgm:cxn modelId="{B3A900DB-3671-41AA-933D-78BBC2B3070C}" srcId="{4D415752-7039-4076-A380-CC24AC7A56E5}" destId="{01728309-CB4A-439A-B022-A894F19F62CB}" srcOrd="0" destOrd="0" parTransId="{B208FB0E-8ACD-40E0-A873-3DED295D79A9}" sibTransId="{FA6885E2-681E-4E52-8187-AF0C2D2A68B4}"/>
    <dgm:cxn modelId="{8AD5F4CC-33FA-416E-85C5-6B8AAE777EEC}" type="presOf" srcId="{4D415752-7039-4076-A380-CC24AC7A56E5}" destId="{5DCD7E88-0DC0-4B95-A9C6-4C72E8058047}" srcOrd="0" destOrd="0" presId="urn:microsoft.com/office/officeart/2005/8/layout/target3"/>
    <dgm:cxn modelId="{165B9837-556C-4A89-9B3C-D7A3F6741BCE}" type="presOf" srcId="{8C736972-A975-427B-8E96-46483A294C58}" destId="{AB7F745B-6309-4522-B976-F77C1C3CADD2}" srcOrd="0" destOrd="1" presId="urn:microsoft.com/office/officeart/2005/8/layout/target3"/>
    <dgm:cxn modelId="{597781AF-5D2C-4057-8644-4A28B1CAA4A5}" type="presOf" srcId="{FA553EA3-8C3A-4A00-A1CB-45A57905379E}" destId="{AB7F745B-6309-4522-B976-F77C1C3CADD2}" srcOrd="0" destOrd="3" presId="urn:microsoft.com/office/officeart/2005/8/layout/target3"/>
    <dgm:cxn modelId="{8E58AD7D-2DD5-4DB8-AA19-752BB576BCDD}" srcId="{0338A7DF-C8B2-4F71-BC73-4C701F8A2819}" destId="{B708D6DD-3191-4B79-9C6C-7BF61F7E4662}" srcOrd="2" destOrd="0" parTransId="{843AD0A2-95DB-439A-9B84-57A3386DEF41}" sibTransId="{F68BDDE2-E9E0-47CE-9FE1-D034CDFD86CF}"/>
    <dgm:cxn modelId="{638BCBF3-B5E7-45BD-863C-5FF16F05C253}" srcId="{0338A7DF-C8B2-4F71-BC73-4C701F8A2819}" destId="{FA553EA3-8C3A-4A00-A1CB-45A57905379E}" srcOrd="3" destOrd="0" parTransId="{89B2CF0D-DB05-4855-AA42-4DA29802FA54}" sibTransId="{6AFA1C23-D7E5-4AA9-B739-12EBCE9BE1DC}"/>
    <dgm:cxn modelId="{9B570E88-2DDF-4A19-9718-4E9C9CF52CE8}" type="presOf" srcId="{0338A7DF-C8B2-4F71-BC73-4C701F8A2819}" destId="{678C2F87-AA5B-4316-83A0-F77E73D14BCB}" srcOrd="0" destOrd="0" presId="urn:microsoft.com/office/officeart/2005/8/layout/target3"/>
    <dgm:cxn modelId="{77ADFD71-7EEE-475A-B8BB-DFF27B396FD3}" type="presOf" srcId="{0338A7DF-C8B2-4F71-BC73-4C701F8A2819}" destId="{C725B32F-4ED3-4BCE-9266-31A6B8F529A7}" srcOrd="1" destOrd="0" presId="urn:microsoft.com/office/officeart/2005/8/layout/target3"/>
    <dgm:cxn modelId="{DE66A00A-78AB-4A47-8549-7070D91476EB}" srcId="{0338A7DF-C8B2-4F71-BC73-4C701F8A2819}" destId="{5B68D7A2-778F-46F0-9548-62CF21C1E5FB}" srcOrd="4" destOrd="0" parTransId="{7B424313-B68E-4A43-B135-FEBCB3DBD423}" sibTransId="{F92D32AF-AB4C-4E55-A172-AF89E36990C0}"/>
    <dgm:cxn modelId="{30C7CB7A-695A-4E54-BA82-7A290A5D23CF}" srcId="{04704999-8052-44EB-B731-2D8AD249CF17}" destId="{4D415752-7039-4076-A380-CC24AC7A56E5}" srcOrd="1" destOrd="0" parTransId="{013986AD-A16E-4231-9CC6-5D9AF6341648}" sibTransId="{7DFFD101-260E-4431-8437-AE5D8BFA72C8}"/>
    <dgm:cxn modelId="{7AC7BF46-23F5-4F16-B4D1-CAE661192156}" type="presParOf" srcId="{01D7D1D2-F4E9-48DF-B524-01CFB0482973}" destId="{84CC2084-F2BC-446D-9FEC-E72036293F8C}" srcOrd="0" destOrd="0" presId="urn:microsoft.com/office/officeart/2005/8/layout/target3"/>
    <dgm:cxn modelId="{8EDC5925-BAA3-461D-BA36-3C23F3980A4D}" type="presParOf" srcId="{01D7D1D2-F4E9-48DF-B524-01CFB0482973}" destId="{4851436B-CBE6-4759-8AFD-2FE3CD2DF8C7}" srcOrd="1" destOrd="0" presId="urn:microsoft.com/office/officeart/2005/8/layout/target3"/>
    <dgm:cxn modelId="{2853EA0A-EDC7-47BD-B51F-E3E30AC57902}" type="presParOf" srcId="{01D7D1D2-F4E9-48DF-B524-01CFB0482973}" destId="{678C2F87-AA5B-4316-83A0-F77E73D14BCB}" srcOrd="2" destOrd="0" presId="urn:microsoft.com/office/officeart/2005/8/layout/target3"/>
    <dgm:cxn modelId="{E10F9E62-DB53-4822-B847-F24FD626A62E}" type="presParOf" srcId="{01D7D1D2-F4E9-48DF-B524-01CFB0482973}" destId="{1C4775F1-B1D5-4DC5-928A-053241F81584}" srcOrd="3" destOrd="0" presId="urn:microsoft.com/office/officeart/2005/8/layout/target3"/>
    <dgm:cxn modelId="{83CFC562-5E74-4F79-96A3-42F0F16AA071}" type="presParOf" srcId="{01D7D1D2-F4E9-48DF-B524-01CFB0482973}" destId="{E12389C3-3891-4EC2-BC55-D4D4C7732A72}" srcOrd="4" destOrd="0" presId="urn:microsoft.com/office/officeart/2005/8/layout/target3"/>
    <dgm:cxn modelId="{A458CA47-A9DE-4266-BF33-9952483E6C21}" type="presParOf" srcId="{01D7D1D2-F4E9-48DF-B524-01CFB0482973}" destId="{5DCD7E88-0DC0-4B95-A9C6-4C72E8058047}" srcOrd="5" destOrd="0" presId="urn:microsoft.com/office/officeart/2005/8/layout/target3"/>
    <dgm:cxn modelId="{EF7FACB9-D433-4CA5-83B5-07E85AB3E0EF}" type="presParOf" srcId="{01D7D1D2-F4E9-48DF-B524-01CFB0482973}" destId="{C725B32F-4ED3-4BCE-9266-31A6B8F529A7}" srcOrd="6" destOrd="0" presId="urn:microsoft.com/office/officeart/2005/8/layout/target3"/>
    <dgm:cxn modelId="{20B02D52-D7A4-4897-9BCE-3DDEE2FAC1DC}" type="presParOf" srcId="{01D7D1D2-F4E9-48DF-B524-01CFB0482973}" destId="{AB7F745B-6309-4522-B976-F77C1C3CADD2}" srcOrd="7" destOrd="0" presId="urn:microsoft.com/office/officeart/2005/8/layout/target3"/>
    <dgm:cxn modelId="{F117761C-B0D4-4AC7-9DA4-46F9AC8EE4CC}" type="presParOf" srcId="{01D7D1D2-F4E9-48DF-B524-01CFB0482973}" destId="{ADA2BF51-1DA4-4FB5-86EE-4C4E929ACDC0}" srcOrd="8" destOrd="0" presId="urn:microsoft.com/office/officeart/2005/8/layout/target3"/>
    <dgm:cxn modelId="{A43D0677-1705-4F9A-8C7F-DACA7AA68E71}" type="presParOf" srcId="{01D7D1D2-F4E9-48DF-B524-01CFB0482973}" destId="{D72BD8AE-62AD-47F7-B26C-ED84B18DDED3}" srcOrd="9"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82CC0E6D-EE27-472C-ADEF-FE96701A457A}" type="doc">
      <dgm:prSet loTypeId="urn:microsoft.com/office/officeart/2005/8/layout/hList7" loCatId="relationship" qsTypeId="urn:microsoft.com/office/officeart/2005/8/quickstyle/simple1" qsCatId="simple" csTypeId="urn:microsoft.com/office/officeart/2005/8/colors/accent1_3" csCatId="accent1" phldr="1"/>
      <dgm:spPr/>
    </dgm:pt>
    <dgm:pt modelId="{C2E9CFBA-B1A5-40A0-B986-D74DC93FDE66}">
      <dgm:prSet phldrT="[Text]"/>
      <dgm:spPr/>
      <dgm:t>
        <a:bodyPr/>
        <a:lstStyle/>
        <a:p>
          <a:r>
            <a:rPr lang="en-GB"/>
            <a:t>Clinic Letters</a:t>
          </a:r>
        </a:p>
      </dgm:t>
    </dgm:pt>
    <dgm:pt modelId="{E16DD7C0-0458-448A-9429-4B7CB64BB7EF}" type="parTrans" cxnId="{7FE51F6D-4BF5-4140-8C34-E630209CC5AB}">
      <dgm:prSet/>
      <dgm:spPr/>
      <dgm:t>
        <a:bodyPr/>
        <a:lstStyle/>
        <a:p>
          <a:endParaRPr lang="en-GB"/>
        </a:p>
      </dgm:t>
    </dgm:pt>
    <dgm:pt modelId="{C9F1F712-9E00-4925-97D2-C74C3A9BAB54}" type="sibTrans" cxnId="{7FE51F6D-4BF5-4140-8C34-E630209CC5AB}">
      <dgm:prSet/>
      <dgm:spPr/>
      <dgm:t>
        <a:bodyPr/>
        <a:lstStyle/>
        <a:p>
          <a:endParaRPr lang="en-GB"/>
        </a:p>
      </dgm:t>
    </dgm:pt>
    <dgm:pt modelId="{E8DE0EBB-454C-4A62-8852-F7EE50026D47}">
      <dgm:prSet phldrT="[Text]"/>
      <dgm:spPr/>
      <dgm:t>
        <a:bodyPr/>
        <a:lstStyle/>
        <a:p>
          <a:r>
            <a:rPr lang="en-GB"/>
            <a:t>Primary Care Records</a:t>
          </a:r>
        </a:p>
      </dgm:t>
    </dgm:pt>
    <dgm:pt modelId="{EE59745A-F399-417A-BFFD-5F3B0AD13283}" type="parTrans" cxnId="{F5CBFA9D-2BDA-47EB-85BF-4CE66E662A81}">
      <dgm:prSet/>
      <dgm:spPr/>
      <dgm:t>
        <a:bodyPr/>
        <a:lstStyle/>
        <a:p>
          <a:endParaRPr lang="en-GB"/>
        </a:p>
      </dgm:t>
    </dgm:pt>
    <dgm:pt modelId="{3FCD8FB3-8447-4629-BAC4-029B7C8D4F03}" type="sibTrans" cxnId="{F5CBFA9D-2BDA-47EB-85BF-4CE66E662A81}">
      <dgm:prSet/>
      <dgm:spPr/>
      <dgm:t>
        <a:bodyPr/>
        <a:lstStyle/>
        <a:p>
          <a:endParaRPr lang="en-GB"/>
        </a:p>
      </dgm:t>
    </dgm:pt>
    <dgm:pt modelId="{DA90CBE2-BA80-4E92-8B4D-B085694701BB}">
      <dgm:prSet phldrT="[Text]"/>
      <dgm:spPr/>
      <dgm:t>
        <a:bodyPr/>
        <a:lstStyle/>
        <a:p>
          <a:r>
            <a:rPr lang="en-GB"/>
            <a:t>Laboratory Results</a:t>
          </a:r>
        </a:p>
      </dgm:t>
    </dgm:pt>
    <dgm:pt modelId="{5B73BFD6-2269-4B02-8C8D-C3AAC6EE6DDE}" type="parTrans" cxnId="{ADABE49F-F0E9-4804-9F73-085735D9BB2A}">
      <dgm:prSet/>
      <dgm:spPr/>
      <dgm:t>
        <a:bodyPr/>
        <a:lstStyle/>
        <a:p>
          <a:endParaRPr lang="en-GB"/>
        </a:p>
      </dgm:t>
    </dgm:pt>
    <dgm:pt modelId="{7A24279D-36A9-4D56-8796-EAC0BFF4CF3A}" type="sibTrans" cxnId="{ADABE49F-F0E9-4804-9F73-085735D9BB2A}">
      <dgm:prSet/>
      <dgm:spPr/>
      <dgm:t>
        <a:bodyPr/>
        <a:lstStyle/>
        <a:p>
          <a:endParaRPr lang="en-GB"/>
        </a:p>
      </dgm:t>
    </dgm:pt>
    <dgm:pt modelId="{9CE30466-F071-4450-9DD1-D77CD1B65898}" type="pres">
      <dgm:prSet presAssocID="{82CC0E6D-EE27-472C-ADEF-FE96701A457A}" presName="Name0" presStyleCnt="0">
        <dgm:presLayoutVars>
          <dgm:dir/>
          <dgm:resizeHandles val="exact"/>
        </dgm:presLayoutVars>
      </dgm:prSet>
      <dgm:spPr/>
    </dgm:pt>
    <dgm:pt modelId="{40ABFD37-1CC0-40D9-A8C4-336E9E571931}" type="pres">
      <dgm:prSet presAssocID="{82CC0E6D-EE27-472C-ADEF-FE96701A457A}" presName="fgShape" presStyleLbl="fgShp" presStyleIdx="0" presStyleCnt="1"/>
      <dgm:spPr/>
    </dgm:pt>
    <dgm:pt modelId="{42424978-29EC-4F49-BB53-5D67EF0178F6}" type="pres">
      <dgm:prSet presAssocID="{82CC0E6D-EE27-472C-ADEF-FE96701A457A}" presName="linComp" presStyleCnt="0"/>
      <dgm:spPr/>
    </dgm:pt>
    <dgm:pt modelId="{0CA6500A-0CD2-4B66-A00B-4D41D79C82B8}" type="pres">
      <dgm:prSet presAssocID="{C2E9CFBA-B1A5-40A0-B986-D74DC93FDE66}" presName="compNode" presStyleCnt="0"/>
      <dgm:spPr/>
    </dgm:pt>
    <dgm:pt modelId="{7EBE9027-290C-47BE-A811-FA997BCDB1F9}" type="pres">
      <dgm:prSet presAssocID="{C2E9CFBA-B1A5-40A0-B986-D74DC93FDE66}" presName="bkgdShape" presStyleLbl="node1" presStyleIdx="0" presStyleCnt="3" custLinFactNeighborY="-238"/>
      <dgm:spPr/>
      <dgm:t>
        <a:bodyPr/>
        <a:lstStyle/>
        <a:p>
          <a:endParaRPr lang="en-GB"/>
        </a:p>
      </dgm:t>
    </dgm:pt>
    <dgm:pt modelId="{B5E69566-B350-4974-88F8-637DDD069E06}" type="pres">
      <dgm:prSet presAssocID="{C2E9CFBA-B1A5-40A0-B986-D74DC93FDE66}" presName="nodeTx" presStyleLbl="node1" presStyleIdx="0" presStyleCnt="3">
        <dgm:presLayoutVars>
          <dgm:bulletEnabled val="1"/>
        </dgm:presLayoutVars>
      </dgm:prSet>
      <dgm:spPr/>
      <dgm:t>
        <a:bodyPr/>
        <a:lstStyle/>
        <a:p>
          <a:endParaRPr lang="en-GB"/>
        </a:p>
      </dgm:t>
    </dgm:pt>
    <dgm:pt modelId="{7DEB1A94-7CF6-47C7-BE9E-EA66450BF7A2}" type="pres">
      <dgm:prSet presAssocID="{C2E9CFBA-B1A5-40A0-B986-D74DC93FDE66}" presName="invisiNode" presStyleLbl="node1" presStyleIdx="0" presStyleCnt="3"/>
      <dgm:spPr/>
    </dgm:pt>
    <dgm:pt modelId="{69CBEB18-F81E-4AA6-9196-27D576BD343A}" type="pres">
      <dgm:prSet presAssocID="{C2E9CFBA-B1A5-40A0-B986-D74DC93FDE66}" presName="imagNode" presStyleLbl="fgImgPlac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xmlns="" r:embed="rId2"/>
              </a:ext>
            </a:extLst>
          </a:blip>
          <a:srcRect/>
          <a:stretch>
            <a:fillRect l="-20000" r="-20000"/>
          </a:stretch>
        </a:blipFill>
      </dgm:spPr>
      <dgm:extLst>
        <a:ext uri="{E40237B7-FDA0-4F09-8148-C483321AD2D9}">
          <dgm14:cNvPr xmlns:dgm14="http://schemas.microsoft.com/office/drawing/2010/diagram" id="0" name="" descr="Database"/>
        </a:ext>
      </dgm:extLst>
    </dgm:pt>
    <dgm:pt modelId="{C1D5EFF9-89A7-4096-9922-E659DF2E9794}" type="pres">
      <dgm:prSet presAssocID="{C9F1F712-9E00-4925-97D2-C74C3A9BAB54}" presName="sibTrans" presStyleLbl="sibTrans2D1" presStyleIdx="0" presStyleCnt="0"/>
      <dgm:spPr/>
      <dgm:t>
        <a:bodyPr/>
        <a:lstStyle/>
        <a:p>
          <a:endParaRPr lang="en-GB"/>
        </a:p>
      </dgm:t>
    </dgm:pt>
    <dgm:pt modelId="{79000241-971D-4528-B833-34FDADA02C7F}" type="pres">
      <dgm:prSet presAssocID="{E8DE0EBB-454C-4A62-8852-F7EE50026D47}" presName="compNode" presStyleCnt="0"/>
      <dgm:spPr/>
    </dgm:pt>
    <dgm:pt modelId="{0944E3EF-5162-4FD3-8870-AA934909ED16}" type="pres">
      <dgm:prSet presAssocID="{E8DE0EBB-454C-4A62-8852-F7EE50026D47}" presName="bkgdShape" presStyleLbl="node1" presStyleIdx="1" presStyleCnt="3"/>
      <dgm:spPr/>
      <dgm:t>
        <a:bodyPr/>
        <a:lstStyle/>
        <a:p>
          <a:endParaRPr lang="en-GB"/>
        </a:p>
      </dgm:t>
    </dgm:pt>
    <dgm:pt modelId="{888DC5AF-DA6C-48C1-AA6B-8A6185C1D188}" type="pres">
      <dgm:prSet presAssocID="{E8DE0EBB-454C-4A62-8852-F7EE50026D47}" presName="nodeTx" presStyleLbl="node1" presStyleIdx="1" presStyleCnt="3">
        <dgm:presLayoutVars>
          <dgm:bulletEnabled val="1"/>
        </dgm:presLayoutVars>
      </dgm:prSet>
      <dgm:spPr/>
      <dgm:t>
        <a:bodyPr/>
        <a:lstStyle/>
        <a:p>
          <a:endParaRPr lang="en-GB"/>
        </a:p>
      </dgm:t>
    </dgm:pt>
    <dgm:pt modelId="{5E4FB20B-0AAB-4A32-9E86-D8A4A1FFF9B2}" type="pres">
      <dgm:prSet presAssocID="{E8DE0EBB-454C-4A62-8852-F7EE50026D47}" presName="invisiNode" presStyleLbl="node1" presStyleIdx="1" presStyleCnt="3"/>
      <dgm:spPr/>
    </dgm:pt>
    <dgm:pt modelId="{0173B9F5-C271-4B6B-B80F-4F6090C7C5E0}" type="pres">
      <dgm:prSet presAssocID="{E8DE0EBB-454C-4A62-8852-F7EE50026D47}" presName="imagNode" presStyleLbl="fgImgPlac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xmlns="" r:embed="rId4"/>
              </a:ext>
            </a:extLst>
          </a:blip>
          <a:srcRect/>
          <a:stretch>
            <a:fillRect l="-20000" r="-20000"/>
          </a:stretch>
        </a:blipFill>
      </dgm:spPr>
      <dgm:extLst>
        <a:ext uri="{E40237B7-FDA0-4F09-8148-C483321AD2D9}">
          <dgm14:cNvPr xmlns:dgm14="http://schemas.microsoft.com/office/drawing/2010/diagram" id="0" name="" descr="Database"/>
        </a:ext>
      </dgm:extLst>
    </dgm:pt>
    <dgm:pt modelId="{15B937AE-192D-40A5-B60A-DB8A4393FC68}" type="pres">
      <dgm:prSet presAssocID="{3FCD8FB3-8447-4629-BAC4-029B7C8D4F03}" presName="sibTrans" presStyleLbl="sibTrans2D1" presStyleIdx="0" presStyleCnt="0"/>
      <dgm:spPr/>
      <dgm:t>
        <a:bodyPr/>
        <a:lstStyle/>
        <a:p>
          <a:endParaRPr lang="en-GB"/>
        </a:p>
      </dgm:t>
    </dgm:pt>
    <dgm:pt modelId="{1518DC6D-499B-47DC-BD8C-9299069310AC}" type="pres">
      <dgm:prSet presAssocID="{DA90CBE2-BA80-4E92-8B4D-B085694701BB}" presName="compNode" presStyleCnt="0"/>
      <dgm:spPr/>
    </dgm:pt>
    <dgm:pt modelId="{F3454493-1894-4445-A75F-BB999E67AD26}" type="pres">
      <dgm:prSet presAssocID="{DA90CBE2-BA80-4E92-8B4D-B085694701BB}" presName="bkgdShape" presStyleLbl="node1" presStyleIdx="2" presStyleCnt="3"/>
      <dgm:spPr/>
      <dgm:t>
        <a:bodyPr/>
        <a:lstStyle/>
        <a:p>
          <a:endParaRPr lang="en-GB"/>
        </a:p>
      </dgm:t>
    </dgm:pt>
    <dgm:pt modelId="{E30F1716-632A-4C25-B194-BAAC31E6CFD2}" type="pres">
      <dgm:prSet presAssocID="{DA90CBE2-BA80-4E92-8B4D-B085694701BB}" presName="nodeTx" presStyleLbl="node1" presStyleIdx="2" presStyleCnt="3">
        <dgm:presLayoutVars>
          <dgm:bulletEnabled val="1"/>
        </dgm:presLayoutVars>
      </dgm:prSet>
      <dgm:spPr/>
      <dgm:t>
        <a:bodyPr/>
        <a:lstStyle/>
        <a:p>
          <a:endParaRPr lang="en-GB"/>
        </a:p>
      </dgm:t>
    </dgm:pt>
    <dgm:pt modelId="{B65FA547-0C87-43B1-B124-9808F8041B8E}" type="pres">
      <dgm:prSet presAssocID="{DA90CBE2-BA80-4E92-8B4D-B085694701BB}" presName="invisiNode" presStyleLbl="node1" presStyleIdx="2" presStyleCnt="3"/>
      <dgm:spPr/>
    </dgm:pt>
    <dgm:pt modelId="{EA83F0FB-A832-44ED-9BAF-4AC70370AE83}" type="pres">
      <dgm:prSet presAssocID="{DA90CBE2-BA80-4E92-8B4D-B085694701BB}" presName="imagNode" presStyleLbl="fgImgPlace1" presStyleIdx="2" presStyleCnt="3"/>
      <dgm:spPr>
        <a:blipFill>
          <a:blip xmlns:r="http://schemas.openxmlformats.org/officeDocument/2006/relationships" r:embed="rId5">
            <a:extLst>
              <a:ext uri="{96DAC541-7B7A-43D3-8B79-37D633B846F1}">
                <asvg:svgBlip xmlns:asvg="http://schemas.microsoft.com/office/drawing/2016/SVG/main" xmlns="" r:embed="rId6"/>
              </a:ext>
            </a:extLst>
          </a:blip>
          <a:srcRect/>
          <a:stretch>
            <a:fillRect l="-20000" r="-20000"/>
          </a:stretch>
        </a:blipFill>
      </dgm:spPr>
      <dgm:extLst>
        <a:ext uri="{E40237B7-FDA0-4F09-8148-C483321AD2D9}">
          <dgm14:cNvPr xmlns:dgm14="http://schemas.microsoft.com/office/drawing/2010/diagram" id="0" name="" descr="Database"/>
        </a:ext>
      </dgm:extLst>
    </dgm:pt>
  </dgm:ptLst>
  <dgm:cxnLst>
    <dgm:cxn modelId="{A15BC4A2-D846-4F54-8649-2F0E6D748EA2}" type="presOf" srcId="{DA90CBE2-BA80-4E92-8B4D-B085694701BB}" destId="{F3454493-1894-4445-A75F-BB999E67AD26}" srcOrd="0" destOrd="0" presId="urn:microsoft.com/office/officeart/2005/8/layout/hList7"/>
    <dgm:cxn modelId="{3987C918-217C-4FAB-925B-C568A813EC6F}" type="presOf" srcId="{3FCD8FB3-8447-4629-BAC4-029B7C8D4F03}" destId="{15B937AE-192D-40A5-B60A-DB8A4393FC68}" srcOrd="0" destOrd="0" presId="urn:microsoft.com/office/officeart/2005/8/layout/hList7"/>
    <dgm:cxn modelId="{B59C4774-2E1C-4802-908E-D481B22EACDF}" type="presOf" srcId="{DA90CBE2-BA80-4E92-8B4D-B085694701BB}" destId="{E30F1716-632A-4C25-B194-BAAC31E6CFD2}" srcOrd="1" destOrd="0" presId="urn:microsoft.com/office/officeart/2005/8/layout/hList7"/>
    <dgm:cxn modelId="{0C770EDB-6D5E-4F23-A802-243547ECCE8E}" type="presOf" srcId="{E8DE0EBB-454C-4A62-8852-F7EE50026D47}" destId="{0944E3EF-5162-4FD3-8870-AA934909ED16}" srcOrd="0" destOrd="0" presId="urn:microsoft.com/office/officeart/2005/8/layout/hList7"/>
    <dgm:cxn modelId="{F5CBFA9D-2BDA-47EB-85BF-4CE66E662A81}" srcId="{82CC0E6D-EE27-472C-ADEF-FE96701A457A}" destId="{E8DE0EBB-454C-4A62-8852-F7EE50026D47}" srcOrd="1" destOrd="0" parTransId="{EE59745A-F399-417A-BFFD-5F3B0AD13283}" sibTransId="{3FCD8FB3-8447-4629-BAC4-029B7C8D4F03}"/>
    <dgm:cxn modelId="{67AB8ADF-1224-4C1B-818A-DA5FE414783B}" type="presOf" srcId="{C2E9CFBA-B1A5-40A0-B986-D74DC93FDE66}" destId="{7EBE9027-290C-47BE-A811-FA997BCDB1F9}" srcOrd="0" destOrd="0" presId="urn:microsoft.com/office/officeart/2005/8/layout/hList7"/>
    <dgm:cxn modelId="{2B8F0F56-1E58-4BA9-8931-975C92D6475A}" type="presOf" srcId="{82CC0E6D-EE27-472C-ADEF-FE96701A457A}" destId="{9CE30466-F071-4450-9DD1-D77CD1B65898}" srcOrd="0" destOrd="0" presId="urn:microsoft.com/office/officeart/2005/8/layout/hList7"/>
    <dgm:cxn modelId="{1FA7EA4C-4093-4FA3-ABAE-AADA73C19786}" type="presOf" srcId="{C9F1F712-9E00-4925-97D2-C74C3A9BAB54}" destId="{C1D5EFF9-89A7-4096-9922-E659DF2E9794}" srcOrd="0" destOrd="0" presId="urn:microsoft.com/office/officeart/2005/8/layout/hList7"/>
    <dgm:cxn modelId="{7FE51F6D-4BF5-4140-8C34-E630209CC5AB}" srcId="{82CC0E6D-EE27-472C-ADEF-FE96701A457A}" destId="{C2E9CFBA-B1A5-40A0-B986-D74DC93FDE66}" srcOrd="0" destOrd="0" parTransId="{E16DD7C0-0458-448A-9429-4B7CB64BB7EF}" sibTransId="{C9F1F712-9E00-4925-97D2-C74C3A9BAB54}"/>
    <dgm:cxn modelId="{ADABE49F-F0E9-4804-9F73-085735D9BB2A}" srcId="{82CC0E6D-EE27-472C-ADEF-FE96701A457A}" destId="{DA90CBE2-BA80-4E92-8B4D-B085694701BB}" srcOrd="2" destOrd="0" parTransId="{5B73BFD6-2269-4B02-8C8D-C3AAC6EE6DDE}" sibTransId="{7A24279D-36A9-4D56-8796-EAC0BFF4CF3A}"/>
    <dgm:cxn modelId="{CC842CF2-E52F-4305-B2D2-82D54D96FB3F}" type="presOf" srcId="{C2E9CFBA-B1A5-40A0-B986-D74DC93FDE66}" destId="{B5E69566-B350-4974-88F8-637DDD069E06}" srcOrd="1" destOrd="0" presId="urn:microsoft.com/office/officeart/2005/8/layout/hList7"/>
    <dgm:cxn modelId="{59571818-62A1-471D-BA66-25D3810120CC}" type="presOf" srcId="{E8DE0EBB-454C-4A62-8852-F7EE50026D47}" destId="{888DC5AF-DA6C-48C1-AA6B-8A6185C1D188}" srcOrd="1" destOrd="0" presId="urn:microsoft.com/office/officeart/2005/8/layout/hList7"/>
    <dgm:cxn modelId="{A61679CA-EDFB-4601-82E6-919C335692F2}" type="presParOf" srcId="{9CE30466-F071-4450-9DD1-D77CD1B65898}" destId="{40ABFD37-1CC0-40D9-A8C4-336E9E571931}" srcOrd="0" destOrd="0" presId="urn:microsoft.com/office/officeart/2005/8/layout/hList7"/>
    <dgm:cxn modelId="{E9F30559-931C-4C1E-BA0E-AD1A2485CBFB}" type="presParOf" srcId="{9CE30466-F071-4450-9DD1-D77CD1B65898}" destId="{42424978-29EC-4F49-BB53-5D67EF0178F6}" srcOrd="1" destOrd="0" presId="urn:microsoft.com/office/officeart/2005/8/layout/hList7"/>
    <dgm:cxn modelId="{262E20AB-8482-47DD-A0B1-9517121244EC}" type="presParOf" srcId="{42424978-29EC-4F49-BB53-5D67EF0178F6}" destId="{0CA6500A-0CD2-4B66-A00B-4D41D79C82B8}" srcOrd="0" destOrd="0" presId="urn:microsoft.com/office/officeart/2005/8/layout/hList7"/>
    <dgm:cxn modelId="{2D186346-5BFB-4535-94F4-7FF9278F175F}" type="presParOf" srcId="{0CA6500A-0CD2-4B66-A00B-4D41D79C82B8}" destId="{7EBE9027-290C-47BE-A811-FA997BCDB1F9}" srcOrd="0" destOrd="0" presId="urn:microsoft.com/office/officeart/2005/8/layout/hList7"/>
    <dgm:cxn modelId="{7A1380BD-E68A-411D-A9EF-3A13EE993972}" type="presParOf" srcId="{0CA6500A-0CD2-4B66-A00B-4D41D79C82B8}" destId="{B5E69566-B350-4974-88F8-637DDD069E06}" srcOrd="1" destOrd="0" presId="urn:microsoft.com/office/officeart/2005/8/layout/hList7"/>
    <dgm:cxn modelId="{00E47403-CE91-4655-A4BC-86B33C3E7D86}" type="presParOf" srcId="{0CA6500A-0CD2-4B66-A00B-4D41D79C82B8}" destId="{7DEB1A94-7CF6-47C7-BE9E-EA66450BF7A2}" srcOrd="2" destOrd="0" presId="urn:microsoft.com/office/officeart/2005/8/layout/hList7"/>
    <dgm:cxn modelId="{43774DDF-3EED-4B75-A113-D7382766293F}" type="presParOf" srcId="{0CA6500A-0CD2-4B66-A00B-4D41D79C82B8}" destId="{69CBEB18-F81E-4AA6-9196-27D576BD343A}" srcOrd="3" destOrd="0" presId="urn:microsoft.com/office/officeart/2005/8/layout/hList7"/>
    <dgm:cxn modelId="{E347BC56-A0BC-4509-8DF8-D927557CA972}" type="presParOf" srcId="{42424978-29EC-4F49-BB53-5D67EF0178F6}" destId="{C1D5EFF9-89A7-4096-9922-E659DF2E9794}" srcOrd="1" destOrd="0" presId="urn:microsoft.com/office/officeart/2005/8/layout/hList7"/>
    <dgm:cxn modelId="{C85DA3D6-B217-4BBA-A92D-BDED223A55B5}" type="presParOf" srcId="{42424978-29EC-4F49-BB53-5D67EF0178F6}" destId="{79000241-971D-4528-B833-34FDADA02C7F}" srcOrd="2" destOrd="0" presId="urn:microsoft.com/office/officeart/2005/8/layout/hList7"/>
    <dgm:cxn modelId="{C41B443E-6497-412C-8F4D-36B0EAEABAD3}" type="presParOf" srcId="{79000241-971D-4528-B833-34FDADA02C7F}" destId="{0944E3EF-5162-4FD3-8870-AA934909ED16}" srcOrd="0" destOrd="0" presId="urn:microsoft.com/office/officeart/2005/8/layout/hList7"/>
    <dgm:cxn modelId="{88E99278-69F8-4FA1-BF87-A493010C3BAF}" type="presParOf" srcId="{79000241-971D-4528-B833-34FDADA02C7F}" destId="{888DC5AF-DA6C-48C1-AA6B-8A6185C1D188}" srcOrd="1" destOrd="0" presId="urn:microsoft.com/office/officeart/2005/8/layout/hList7"/>
    <dgm:cxn modelId="{192C32C6-7188-4DDE-A039-BD643BAE78AD}" type="presParOf" srcId="{79000241-971D-4528-B833-34FDADA02C7F}" destId="{5E4FB20B-0AAB-4A32-9E86-D8A4A1FFF9B2}" srcOrd="2" destOrd="0" presId="urn:microsoft.com/office/officeart/2005/8/layout/hList7"/>
    <dgm:cxn modelId="{49A130CA-B3A0-4812-9D50-1ADAE41DC332}" type="presParOf" srcId="{79000241-971D-4528-B833-34FDADA02C7F}" destId="{0173B9F5-C271-4B6B-B80F-4F6090C7C5E0}" srcOrd="3" destOrd="0" presId="urn:microsoft.com/office/officeart/2005/8/layout/hList7"/>
    <dgm:cxn modelId="{6EC04214-3B42-406D-BFC1-543B91DE968B}" type="presParOf" srcId="{42424978-29EC-4F49-BB53-5D67EF0178F6}" destId="{15B937AE-192D-40A5-B60A-DB8A4393FC68}" srcOrd="3" destOrd="0" presId="urn:microsoft.com/office/officeart/2005/8/layout/hList7"/>
    <dgm:cxn modelId="{2B8F5330-10F8-45E9-8690-1FFADF936232}" type="presParOf" srcId="{42424978-29EC-4F49-BB53-5D67EF0178F6}" destId="{1518DC6D-499B-47DC-BD8C-9299069310AC}" srcOrd="4" destOrd="0" presId="urn:microsoft.com/office/officeart/2005/8/layout/hList7"/>
    <dgm:cxn modelId="{B6FB85D6-A7EF-463A-AF82-9258FDBCAA93}" type="presParOf" srcId="{1518DC6D-499B-47DC-BD8C-9299069310AC}" destId="{F3454493-1894-4445-A75F-BB999E67AD26}" srcOrd="0" destOrd="0" presId="urn:microsoft.com/office/officeart/2005/8/layout/hList7"/>
    <dgm:cxn modelId="{4145AFD3-D9B6-4D5D-AB19-5B46E5DB605F}" type="presParOf" srcId="{1518DC6D-499B-47DC-BD8C-9299069310AC}" destId="{E30F1716-632A-4C25-B194-BAAC31E6CFD2}" srcOrd="1" destOrd="0" presId="urn:microsoft.com/office/officeart/2005/8/layout/hList7"/>
    <dgm:cxn modelId="{08BA0D65-C425-4B04-B9AF-36CDFDA66B65}" type="presParOf" srcId="{1518DC6D-499B-47DC-BD8C-9299069310AC}" destId="{B65FA547-0C87-43B1-B124-9808F8041B8E}" srcOrd="2" destOrd="0" presId="urn:microsoft.com/office/officeart/2005/8/layout/hList7"/>
    <dgm:cxn modelId="{57E4024C-E39E-4D2F-8DDC-200F93EFE675}" type="presParOf" srcId="{1518DC6D-499B-47DC-BD8C-9299069310AC}" destId="{EA83F0FB-A832-44ED-9BAF-4AC70370AE83}" srcOrd="3" destOrd="0" presId="urn:microsoft.com/office/officeart/2005/8/layout/hList7"/>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EB8E70-E2BA-4308-8A13-0DE4B9B77B37}">
      <dsp:nvSpPr>
        <dsp:cNvPr id="0" name=""/>
        <dsp:cNvSpPr/>
      </dsp:nvSpPr>
      <dsp:spPr>
        <a:xfrm>
          <a:off x="305473" y="2576"/>
          <a:ext cx="3080075" cy="2299211"/>
        </a:xfrm>
        <a:prstGeom prst="round2SameRect">
          <a:avLst>
            <a:gd name="adj1" fmla="val 8000"/>
            <a:gd name="adj2" fmla="val 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1590" tIns="64770" rIns="21590" bIns="21590" numCol="1" spcCol="1270" anchor="t" anchorCtr="0">
          <a:noAutofit/>
        </a:bodyPr>
        <a:lstStyle/>
        <a:p>
          <a:pPr marL="171450" lvl="1" indent="-171450" algn="l" defTabSz="755650">
            <a:lnSpc>
              <a:spcPct val="90000"/>
            </a:lnSpc>
            <a:spcBef>
              <a:spcPct val="0"/>
            </a:spcBef>
            <a:spcAft>
              <a:spcPct val="15000"/>
            </a:spcAft>
            <a:buChar char="••"/>
          </a:pPr>
          <a:r>
            <a:rPr lang="en-US" sz="1700" kern="1200"/>
            <a:t>Digital First for patients and carers</a:t>
          </a:r>
          <a:endParaRPr lang="en-GB" sz="1700" kern="1200"/>
        </a:p>
        <a:p>
          <a:pPr marL="171450" lvl="1" indent="-171450" algn="l" defTabSz="755650">
            <a:lnSpc>
              <a:spcPct val="90000"/>
            </a:lnSpc>
            <a:spcBef>
              <a:spcPct val="0"/>
            </a:spcBef>
            <a:spcAft>
              <a:spcPct val="15000"/>
            </a:spcAft>
            <a:buChar char="••"/>
          </a:pPr>
          <a:r>
            <a:rPr lang="en-US" sz="1700" kern="1200"/>
            <a:t>Digital First for staff.</a:t>
          </a:r>
          <a:endParaRPr lang="en-GB" sz="1700" kern="1200"/>
        </a:p>
        <a:p>
          <a:pPr marL="171450" lvl="1" indent="-171450" algn="l" defTabSz="755650">
            <a:lnSpc>
              <a:spcPct val="90000"/>
            </a:lnSpc>
            <a:spcBef>
              <a:spcPct val="0"/>
            </a:spcBef>
            <a:spcAft>
              <a:spcPct val="15000"/>
            </a:spcAft>
            <a:buChar char="••"/>
          </a:pPr>
          <a:r>
            <a:rPr lang="en-US" sz="1700" kern="1200"/>
            <a:t>Seamless information sharing across professional and </a:t>
          </a:r>
          <a:r>
            <a:rPr lang="en-US" sz="1700" kern="1200" err="1"/>
            <a:t>organisational</a:t>
          </a:r>
          <a:r>
            <a:rPr lang="en-US" sz="1700" kern="1200"/>
            <a:t> boundaries.</a:t>
          </a:r>
          <a:endParaRPr lang="en-GB" sz="1700" kern="1200"/>
        </a:p>
      </dsp:txBody>
      <dsp:txXfrm>
        <a:off x="359346" y="56449"/>
        <a:ext cx="2972329" cy="2245338"/>
      </dsp:txXfrm>
    </dsp:sp>
    <dsp:sp modelId="{98F5D941-8FB7-43C7-84E7-FEF83AD9C403}">
      <dsp:nvSpPr>
        <dsp:cNvPr id="0" name=""/>
        <dsp:cNvSpPr/>
      </dsp:nvSpPr>
      <dsp:spPr>
        <a:xfrm>
          <a:off x="305473" y="2301787"/>
          <a:ext cx="3080075" cy="988660"/>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0" rIns="44450" bIns="0" numCol="1" spcCol="1270" anchor="ctr" anchorCtr="0">
          <a:noAutofit/>
        </a:bodyPr>
        <a:lstStyle/>
        <a:p>
          <a:pPr lvl="0" algn="l" defTabSz="1555750">
            <a:lnSpc>
              <a:spcPct val="90000"/>
            </a:lnSpc>
            <a:spcBef>
              <a:spcPct val="0"/>
            </a:spcBef>
            <a:spcAft>
              <a:spcPct val="35000"/>
            </a:spcAft>
          </a:pPr>
          <a:r>
            <a:rPr lang="en-US" sz="3500" kern="1200"/>
            <a:t>High Level Aims</a:t>
          </a:r>
          <a:endParaRPr lang="en-GB" sz="3500" kern="1200"/>
        </a:p>
      </dsp:txBody>
      <dsp:txXfrm>
        <a:off x="305473" y="2301787"/>
        <a:ext cx="2169067" cy="988660"/>
      </dsp:txXfrm>
    </dsp:sp>
    <dsp:sp modelId="{457882C2-F5B9-420A-B2BF-CAB0CCE27F33}">
      <dsp:nvSpPr>
        <dsp:cNvPr id="0" name=""/>
        <dsp:cNvSpPr/>
      </dsp:nvSpPr>
      <dsp:spPr>
        <a:xfrm>
          <a:off x="2561671" y="2458827"/>
          <a:ext cx="1078026" cy="1078026"/>
        </a:xfrm>
        <a:prstGeom prst="ellipse">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xmlns="" r:embed="rId2"/>
              </a:ext>
            </a:extLst>
          </a:blip>
          <a:srcRect/>
          <a:stretch>
            <a:fillRect/>
          </a:stretch>
        </a:blip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9194DAA-8C03-43A7-B58F-F61EE813C83A}">
      <dsp:nvSpPr>
        <dsp:cNvPr id="0" name=""/>
        <dsp:cNvSpPr/>
      </dsp:nvSpPr>
      <dsp:spPr>
        <a:xfrm>
          <a:off x="3906772" y="2576"/>
          <a:ext cx="3080075" cy="2299211"/>
        </a:xfrm>
        <a:prstGeom prst="round2SameRect">
          <a:avLst>
            <a:gd name="adj1" fmla="val 8000"/>
            <a:gd name="adj2" fmla="val 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1590" tIns="64770" rIns="21590" bIns="21590" numCol="1" spcCol="1270" anchor="t" anchorCtr="0">
          <a:noAutofit/>
        </a:bodyPr>
        <a:lstStyle/>
        <a:p>
          <a:pPr marL="171450" lvl="1" indent="-171450" algn="l" defTabSz="755650">
            <a:lnSpc>
              <a:spcPct val="90000"/>
            </a:lnSpc>
            <a:spcBef>
              <a:spcPct val="0"/>
            </a:spcBef>
            <a:spcAft>
              <a:spcPct val="15000"/>
            </a:spcAft>
            <a:buChar char="••"/>
          </a:pPr>
          <a:r>
            <a:rPr lang="en-US" sz="1700" kern="1200"/>
            <a:t>Co-production through user-centred design</a:t>
          </a:r>
          <a:endParaRPr lang="en-GB" sz="1700" kern="1200"/>
        </a:p>
        <a:p>
          <a:pPr marL="171450" lvl="1" indent="-171450" algn="l" defTabSz="755650">
            <a:lnSpc>
              <a:spcPct val="90000"/>
            </a:lnSpc>
            <a:spcBef>
              <a:spcPct val="0"/>
            </a:spcBef>
            <a:spcAft>
              <a:spcPct val="15000"/>
            </a:spcAft>
            <a:buChar char="••"/>
          </a:pPr>
          <a:r>
            <a:rPr lang="en-US" sz="1700" kern="1200"/>
            <a:t>Digital as the enabler, not digital as a goal in itself</a:t>
          </a:r>
          <a:endParaRPr lang="en-GB" sz="1700" kern="1200"/>
        </a:p>
        <a:p>
          <a:pPr marL="171450" lvl="1" indent="-171450" algn="l" defTabSz="755650">
            <a:lnSpc>
              <a:spcPct val="90000"/>
            </a:lnSpc>
            <a:spcBef>
              <a:spcPct val="0"/>
            </a:spcBef>
            <a:spcAft>
              <a:spcPct val="15000"/>
            </a:spcAft>
            <a:buChar char="••"/>
          </a:pPr>
          <a:r>
            <a:rPr lang="en-US" sz="1700" kern="1200"/>
            <a:t>Iterative, agile design</a:t>
          </a:r>
          <a:endParaRPr lang="en-GB" sz="1700" kern="1200"/>
        </a:p>
        <a:p>
          <a:pPr marL="171450" lvl="1" indent="-171450" algn="l" defTabSz="755650">
            <a:lnSpc>
              <a:spcPct val="90000"/>
            </a:lnSpc>
            <a:spcBef>
              <a:spcPct val="0"/>
            </a:spcBef>
            <a:spcAft>
              <a:spcPct val="15000"/>
            </a:spcAft>
            <a:buChar char="••"/>
          </a:pPr>
          <a:r>
            <a:rPr lang="en-US" sz="1700" kern="1200"/>
            <a:t>Innovation aligned to startegy</a:t>
          </a:r>
          <a:endParaRPr lang="en-GB" sz="1700" kern="1200"/>
        </a:p>
        <a:p>
          <a:pPr marL="171450" lvl="1" indent="-171450" algn="l" defTabSz="755650">
            <a:lnSpc>
              <a:spcPct val="90000"/>
            </a:lnSpc>
            <a:spcBef>
              <a:spcPct val="0"/>
            </a:spcBef>
            <a:spcAft>
              <a:spcPct val="15000"/>
            </a:spcAft>
            <a:buChar char="••"/>
          </a:pPr>
          <a:r>
            <a:rPr lang="en-US" sz="1700" kern="1200"/>
            <a:t>Democratise data, democratise knowledge</a:t>
          </a:r>
          <a:endParaRPr lang="en-GB" sz="1700" kern="1200"/>
        </a:p>
      </dsp:txBody>
      <dsp:txXfrm>
        <a:off x="3960645" y="56449"/>
        <a:ext cx="2972329" cy="2245338"/>
      </dsp:txXfrm>
    </dsp:sp>
    <dsp:sp modelId="{7EEF8BC4-671D-417D-A8F1-3B19A3CA0237}">
      <dsp:nvSpPr>
        <dsp:cNvPr id="0" name=""/>
        <dsp:cNvSpPr/>
      </dsp:nvSpPr>
      <dsp:spPr>
        <a:xfrm>
          <a:off x="3906772" y="2301787"/>
          <a:ext cx="3080075" cy="988660"/>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0" rIns="44450" bIns="0" numCol="1" spcCol="1270" anchor="ctr" anchorCtr="0">
          <a:noAutofit/>
        </a:bodyPr>
        <a:lstStyle/>
        <a:p>
          <a:pPr lvl="0" algn="l" defTabSz="1555750">
            <a:lnSpc>
              <a:spcPct val="90000"/>
            </a:lnSpc>
            <a:spcBef>
              <a:spcPct val="0"/>
            </a:spcBef>
            <a:spcAft>
              <a:spcPct val="35000"/>
            </a:spcAft>
          </a:pPr>
          <a:r>
            <a:rPr lang="en-US" sz="3500" kern="1200"/>
            <a:t>Principles</a:t>
          </a:r>
          <a:endParaRPr lang="en-GB" sz="3500" kern="1200"/>
        </a:p>
      </dsp:txBody>
      <dsp:txXfrm>
        <a:off x="3906772" y="2301787"/>
        <a:ext cx="2169067" cy="988660"/>
      </dsp:txXfrm>
    </dsp:sp>
    <dsp:sp modelId="{4A62A127-139F-437D-A4CB-78D9C61D0C48}">
      <dsp:nvSpPr>
        <dsp:cNvPr id="0" name=""/>
        <dsp:cNvSpPr/>
      </dsp:nvSpPr>
      <dsp:spPr>
        <a:xfrm>
          <a:off x="6162969" y="2458827"/>
          <a:ext cx="1078026" cy="1078026"/>
        </a:xfrm>
        <a:prstGeom prst="ellipse">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xmlns="" r:embed="rId4"/>
              </a:ext>
            </a:extLst>
          </a:blip>
          <a:srcRect/>
          <a:stretch>
            <a:fillRect/>
          </a:stretch>
        </a:blip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21ADA20-8C7D-457E-B52E-F81F632FFE32}">
      <dsp:nvSpPr>
        <dsp:cNvPr id="0" name=""/>
        <dsp:cNvSpPr/>
      </dsp:nvSpPr>
      <dsp:spPr>
        <a:xfrm>
          <a:off x="1903764" y="1517302"/>
          <a:ext cx="93532" cy="93564"/>
        </a:xfrm>
        <a:prstGeom prst="ellipse">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w="6350" cap="flat" cmpd="sng" algn="ctr">
          <a:solidFill>
            <a:schemeClr val="accent1">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sp>
    <dsp:sp modelId="{9588A5BD-8F90-41EB-98E6-A4F32C300C9C}">
      <dsp:nvSpPr>
        <dsp:cNvPr id="0" name=""/>
        <dsp:cNvSpPr/>
      </dsp:nvSpPr>
      <dsp:spPr>
        <a:xfrm>
          <a:off x="1744819" y="1517302"/>
          <a:ext cx="93532" cy="93564"/>
        </a:xfrm>
        <a:prstGeom prst="ellipse">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w="6350" cap="flat" cmpd="sng" algn="ctr">
          <a:solidFill>
            <a:schemeClr val="accent1">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sp>
    <dsp:sp modelId="{9C45B165-6716-4F35-B1C0-55453AD2F527}">
      <dsp:nvSpPr>
        <dsp:cNvPr id="0" name=""/>
        <dsp:cNvSpPr/>
      </dsp:nvSpPr>
      <dsp:spPr>
        <a:xfrm>
          <a:off x="1585873" y="1517302"/>
          <a:ext cx="93532" cy="93564"/>
        </a:xfrm>
        <a:prstGeom prst="ellipse">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w="6350" cap="flat" cmpd="sng" algn="ctr">
          <a:solidFill>
            <a:schemeClr val="accent1">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sp>
    <dsp:sp modelId="{70BA3404-3695-4555-AA4E-833D1ED247BE}">
      <dsp:nvSpPr>
        <dsp:cNvPr id="0" name=""/>
        <dsp:cNvSpPr/>
      </dsp:nvSpPr>
      <dsp:spPr>
        <a:xfrm>
          <a:off x="1426928" y="1517302"/>
          <a:ext cx="93532" cy="93564"/>
        </a:xfrm>
        <a:prstGeom prst="ellipse">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w="6350" cap="flat" cmpd="sng" algn="ctr">
          <a:solidFill>
            <a:schemeClr val="accent1">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sp>
    <dsp:sp modelId="{EF17BD09-1C8B-4193-B3B5-BE30904EEEBB}">
      <dsp:nvSpPr>
        <dsp:cNvPr id="0" name=""/>
        <dsp:cNvSpPr/>
      </dsp:nvSpPr>
      <dsp:spPr>
        <a:xfrm>
          <a:off x="1267983" y="1517302"/>
          <a:ext cx="93532" cy="93564"/>
        </a:xfrm>
        <a:prstGeom prst="ellipse">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w="6350" cap="flat" cmpd="sng" algn="ctr">
          <a:solidFill>
            <a:schemeClr val="accent1">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sp>
    <dsp:sp modelId="{CB4D33E7-4BAB-4AE2-82D3-BCDC86B08A84}">
      <dsp:nvSpPr>
        <dsp:cNvPr id="0" name=""/>
        <dsp:cNvSpPr/>
      </dsp:nvSpPr>
      <dsp:spPr>
        <a:xfrm>
          <a:off x="1015305" y="1470520"/>
          <a:ext cx="187264" cy="187128"/>
        </a:xfrm>
        <a:prstGeom prst="ellipse">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w="6350" cap="flat" cmpd="sng" algn="ctr">
          <a:solidFill>
            <a:schemeClr val="accent1">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sp>
    <dsp:sp modelId="{BC0796DD-AB9F-46AC-88CA-D2E4205E39AF}">
      <dsp:nvSpPr>
        <dsp:cNvPr id="0" name=""/>
        <dsp:cNvSpPr/>
      </dsp:nvSpPr>
      <dsp:spPr>
        <a:xfrm>
          <a:off x="1751201" y="1324018"/>
          <a:ext cx="93532" cy="93564"/>
        </a:xfrm>
        <a:prstGeom prst="ellipse">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w="6350" cap="flat" cmpd="sng" algn="ctr">
          <a:solidFill>
            <a:schemeClr val="accent1">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sp>
    <dsp:sp modelId="{D9B904A5-6477-44BA-B257-FCB033F4EB00}">
      <dsp:nvSpPr>
        <dsp:cNvPr id="0" name=""/>
        <dsp:cNvSpPr/>
      </dsp:nvSpPr>
      <dsp:spPr>
        <a:xfrm>
          <a:off x="1751201" y="1712006"/>
          <a:ext cx="93532" cy="93564"/>
        </a:xfrm>
        <a:prstGeom prst="ellipse">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w="6350" cap="flat" cmpd="sng" algn="ctr">
          <a:solidFill>
            <a:schemeClr val="accent1">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sp>
    <dsp:sp modelId="{33D924E9-572C-4E9B-8784-55368BE552EF}">
      <dsp:nvSpPr>
        <dsp:cNvPr id="0" name=""/>
        <dsp:cNvSpPr/>
      </dsp:nvSpPr>
      <dsp:spPr>
        <a:xfrm>
          <a:off x="1834762" y="1408112"/>
          <a:ext cx="93532" cy="93564"/>
        </a:xfrm>
        <a:prstGeom prst="ellipse">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w="6350" cap="flat" cmpd="sng" algn="ctr">
          <a:solidFill>
            <a:schemeClr val="accent1">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sp>
    <dsp:sp modelId="{A6178A83-14FE-4955-8B03-2E2D3BB6B7F6}">
      <dsp:nvSpPr>
        <dsp:cNvPr id="0" name=""/>
        <dsp:cNvSpPr/>
      </dsp:nvSpPr>
      <dsp:spPr>
        <a:xfrm>
          <a:off x="1840346" y="1628386"/>
          <a:ext cx="93532" cy="93564"/>
        </a:xfrm>
        <a:prstGeom prst="ellipse">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w="6350" cap="flat" cmpd="sng" algn="ctr">
          <a:solidFill>
            <a:schemeClr val="accent1">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sp>
    <dsp:sp modelId="{092FE215-7286-4951-B7C2-895151CFE471}">
      <dsp:nvSpPr>
        <dsp:cNvPr id="0" name=""/>
        <dsp:cNvSpPr/>
      </dsp:nvSpPr>
      <dsp:spPr>
        <a:xfrm>
          <a:off x="3000" y="1090582"/>
          <a:ext cx="947091" cy="947004"/>
        </a:xfrm>
        <a:prstGeom prst="ellipse">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w="6350" cap="flat" cmpd="sng" algn="ctr">
          <a:solidFill>
            <a:schemeClr val="accent1">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GB" sz="900" kern="1200"/>
            <a:t>Visualisation</a:t>
          </a:r>
        </a:p>
      </dsp:txBody>
      <dsp:txXfrm>
        <a:off x="141698" y="1229268"/>
        <a:ext cx="669695" cy="669632"/>
      </dsp:txXfrm>
    </dsp:sp>
    <dsp:sp modelId="{4009FC15-EE8C-4B94-ACDB-6358CAE845AA}">
      <dsp:nvSpPr>
        <dsp:cNvPr id="0" name=""/>
        <dsp:cNvSpPr/>
      </dsp:nvSpPr>
      <dsp:spPr>
        <a:xfrm>
          <a:off x="4024648" y="1517302"/>
          <a:ext cx="93532" cy="93564"/>
        </a:xfrm>
        <a:prstGeom prst="ellipse">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w="6350" cap="flat" cmpd="sng" algn="ctr">
          <a:solidFill>
            <a:schemeClr val="accent1">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sp>
    <dsp:sp modelId="{45435C0C-0A9F-4340-BE85-9FA15A7A3D03}">
      <dsp:nvSpPr>
        <dsp:cNvPr id="0" name=""/>
        <dsp:cNvSpPr/>
      </dsp:nvSpPr>
      <dsp:spPr>
        <a:xfrm>
          <a:off x="3865703" y="1517302"/>
          <a:ext cx="93532" cy="93564"/>
        </a:xfrm>
        <a:prstGeom prst="ellipse">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w="6350" cap="flat" cmpd="sng" algn="ctr">
          <a:solidFill>
            <a:schemeClr val="accent1">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sp>
    <dsp:sp modelId="{B091F3F8-3E3B-4817-98FF-2FCD35C37239}">
      <dsp:nvSpPr>
        <dsp:cNvPr id="0" name=""/>
        <dsp:cNvSpPr/>
      </dsp:nvSpPr>
      <dsp:spPr>
        <a:xfrm>
          <a:off x="3706757" y="1517302"/>
          <a:ext cx="93532" cy="93564"/>
        </a:xfrm>
        <a:prstGeom prst="ellipse">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w="6350" cap="flat" cmpd="sng" algn="ctr">
          <a:solidFill>
            <a:schemeClr val="accent1">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sp>
    <dsp:sp modelId="{6177CB0F-A1F1-4497-B554-118F769BC540}">
      <dsp:nvSpPr>
        <dsp:cNvPr id="0" name=""/>
        <dsp:cNvSpPr/>
      </dsp:nvSpPr>
      <dsp:spPr>
        <a:xfrm>
          <a:off x="3547812" y="1517302"/>
          <a:ext cx="93532" cy="93564"/>
        </a:xfrm>
        <a:prstGeom prst="ellipse">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w="6350" cap="flat" cmpd="sng" algn="ctr">
          <a:solidFill>
            <a:schemeClr val="accent1">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sp>
    <dsp:sp modelId="{04D19D44-F48C-4798-8591-EC1CE98915C2}">
      <dsp:nvSpPr>
        <dsp:cNvPr id="0" name=""/>
        <dsp:cNvSpPr/>
      </dsp:nvSpPr>
      <dsp:spPr>
        <a:xfrm>
          <a:off x="3388867" y="1517302"/>
          <a:ext cx="93532" cy="93564"/>
        </a:xfrm>
        <a:prstGeom prst="ellipse">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w="6350" cap="flat" cmpd="sng" algn="ctr">
          <a:solidFill>
            <a:schemeClr val="accent1">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sp>
    <dsp:sp modelId="{08F4DC8C-1F22-4049-A25A-43E493CB8D9F}">
      <dsp:nvSpPr>
        <dsp:cNvPr id="0" name=""/>
        <dsp:cNvSpPr/>
      </dsp:nvSpPr>
      <dsp:spPr>
        <a:xfrm>
          <a:off x="3136189" y="1470520"/>
          <a:ext cx="187264" cy="187128"/>
        </a:xfrm>
        <a:prstGeom prst="ellipse">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w="6350" cap="flat" cmpd="sng" algn="ctr">
          <a:solidFill>
            <a:schemeClr val="accent1">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sp>
    <dsp:sp modelId="{3EFB9D87-84E3-4662-9703-590BA5E2E502}">
      <dsp:nvSpPr>
        <dsp:cNvPr id="0" name=""/>
        <dsp:cNvSpPr/>
      </dsp:nvSpPr>
      <dsp:spPr>
        <a:xfrm>
          <a:off x="3872085" y="1324018"/>
          <a:ext cx="93532" cy="93564"/>
        </a:xfrm>
        <a:prstGeom prst="ellipse">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w="6350" cap="flat" cmpd="sng" algn="ctr">
          <a:solidFill>
            <a:schemeClr val="accent1">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sp>
    <dsp:sp modelId="{1D4664A5-2324-46E7-8ABF-E6CAE465791D}">
      <dsp:nvSpPr>
        <dsp:cNvPr id="0" name=""/>
        <dsp:cNvSpPr/>
      </dsp:nvSpPr>
      <dsp:spPr>
        <a:xfrm>
          <a:off x="3872085" y="1712006"/>
          <a:ext cx="93532" cy="93564"/>
        </a:xfrm>
        <a:prstGeom prst="ellipse">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w="6350" cap="flat" cmpd="sng" algn="ctr">
          <a:solidFill>
            <a:schemeClr val="accent1">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sp>
    <dsp:sp modelId="{A70C770A-D114-4BA3-9370-69B368BD720C}">
      <dsp:nvSpPr>
        <dsp:cNvPr id="0" name=""/>
        <dsp:cNvSpPr/>
      </dsp:nvSpPr>
      <dsp:spPr>
        <a:xfrm>
          <a:off x="3955646" y="1408112"/>
          <a:ext cx="93532" cy="93564"/>
        </a:xfrm>
        <a:prstGeom prst="ellipse">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w="6350" cap="flat" cmpd="sng" algn="ctr">
          <a:solidFill>
            <a:schemeClr val="accent1">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sp>
    <dsp:sp modelId="{9948CBA7-399F-4894-B12E-27B7DD0B9531}">
      <dsp:nvSpPr>
        <dsp:cNvPr id="0" name=""/>
        <dsp:cNvSpPr/>
      </dsp:nvSpPr>
      <dsp:spPr>
        <a:xfrm>
          <a:off x="3961230" y="1628386"/>
          <a:ext cx="93532" cy="93564"/>
        </a:xfrm>
        <a:prstGeom prst="ellipse">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w="6350" cap="flat" cmpd="sng" algn="ctr">
          <a:solidFill>
            <a:schemeClr val="accent1">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sp>
    <dsp:sp modelId="{4B17BE6C-3B3B-46F1-B7CF-5B89FFEDCCD4}">
      <dsp:nvSpPr>
        <dsp:cNvPr id="0" name=""/>
        <dsp:cNvSpPr/>
      </dsp:nvSpPr>
      <dsp:spPr>
        <a:xfrm>
          <a:off x="2123884" y="1090582"/>
          <a:ext cx="947091" cy="947004"/>
        </a:xfrm>
        <a:prstGeom prst="ellipse">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w="6350" cap="flat" cmpd="sng" algn="ctr">
          <a:solidFill>
            <a:schemeClr val="accent1">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GB" sz="900" kern="1200"/>
            <a:t>Exploratory analysis</a:t>
          </a:r>
        </a:p>
      </dsp:txBody>
      <dsp:txXfrm>
        <a:off x="2262582" y="1229268"/>
        <a:ext cx="669695" cy="669632"/>
      </dsp:txXfrm>
    </dsp:sp>
    <dsp:sp modelId="{1471D948-70D4-481D-BBC9-853D3FE42E8F}">
      <dsp:nvSpPr>
        <dsp:cNvPr id="0" name=""/>
        <dsp:cNvSpPr/>
      </dsp:nvSpPr>
      <dsp:spPr>
        <a:xfrm>
          <a:off x="6145532" y="1517302"/>
          <a:ext cx="93532" cy="93564"/>
        </a:xfrm>
        <a:prstGeom prst="ellipse">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w="6350" cap="flat" cmpd="sng" algn="ctr">
          <a:solidFill>
            <a:schemeClr val="accent1">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sp>
    <dsp:sp modelId="{15E79BF4-772B-4E91-8E86-2B02C5ADA1BC}">
      <dsp:nvSpPr>
        <dsp:cNvPr id="0" name=""/>
        <dsp:cNvSpPr/>
      </dsp:nvSpPr>
      <dsp:spPr>
        <a:xfrm>
          <a:off x="5986587" y="1517302"/>
          <a:ext cx="93532" cy="93564"/>
        </a:xfrm>
        <a:prstGeom prst="ellipse">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w="6350" cap="flat" cmpd="sng" algn="ctr">
          <a:solidFill>
            <a:schemeClr val="accent1">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sp>
    <dsp:sp modelId="{2AB8A924-8C93-45DC-A76B-825D4070CF5B}">
      <dsp:nvSpPr>
        <dsp:cNvPr id="0" name=""/>
        <dsp:cNvSpPr/>
      </dsp:nvSpPr>
      <dsp:spPr>
        <a:xfrm>
          <a:off x="5827641" y="1517302"/>
          <a:ext cx="93532" cy="93564"/>
        </a:xfrm>
        <a:prstGeom prst="ellipse">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w="6350" cap="flat" cmpd="sng" algn="ctr">
          <a:solidFill>
            <a:schemeClr val="accent1">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sp>
    <dsp:sp modelId="{F40829B4-0F65-4BB3-88FC-A2FB7428E044}">
      <dsp:nvSpPr>
        <dsp:cNvPr id="0" name=""/>
        <dsp:cNvSpPr/>
      </dsp:nvSpPr>
      <dsp:spPr>
        <a:xfrm>
          <a:off x="5668696" y="1517302"/>
          <a:ext cx="93532" cy="93564"/>
        </a:xfrm>
        <a:prstGeom prst="ellipse">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w="6350" cap="flat" cmpd="sng" algn="ctr">
          <a:solidFill>
            <a:schemeClr val="accent1">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sp>
    <dsp:sp modelId="{05FC3649-E43A-4CB8-A5A9-06A8EB22C265}">
      <dsp:nvSpPr>
        <dsp:cNvPr id="0" name=""/>
        <dsp:cNvSpPr/>
      </dsp:nvSpPr>
      <dsp:spPr>
        <a:xfrm>
          <a:off x="5509750" y="1517302"/>
          <a:ext cx="93532" cy="93564"/>
        </a:xfrm>
        <a:prstGeom prst="ellipse">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w="6350" cap="flat" cmpd="sng" algn="ctr">
          <a:solidFill>
            <a:schemeClr val="accent1">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sp>
    <dsp:sp modelId="{E719E940-F5B1-4CC0-94FF-C8DCFFB535E4}">
      <dsp:nvSpPr>
        <dsp:cNvPr id="0" name=""/>
        <dsp:cNvSpPr/>
      </dsp:nvSpPr>
      <dsp:spPr>
        <a:xfrm>
          <a:off x="5257073" y="1470520"/>
          <a:ext cx="187264" cy="187128"/>
        </a:xfrm>
        <a:prstGeom prst="ellipse">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w="6350" cap="flat" cmpd="sng" algn="ctr">
          <a:solidFill>
            <a:schemeClr val="accent1">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sp>
    <dsp:sp modelId="{D371C292-1ACB-417E-8AB5-5CC05DDCE2FF}">
      <dsp:nvSpPr>
        <dsp:cNvPr id="0" name=""/>
        <dsp:cNvSpPr/>
      </dsp:nvSpPr>
      <dsp:spPr>
        <a:xfrm>
          <a:off x="5992968" y="1324018"/>
          <a:ext cx="93532" cy="93564"/>
        </a:xfrm>
        <a:prstGeom prst="ellipse">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w="6350" cap="flat" cmpd="sng" algn="ctr">
          <a:solidFill>
            <a:schemeClr val="accent1">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sp>
    <dsp:sp modelId="{FBCBF0B0-FC80-4A75-8297-91D1B03AC239}">
      <dsp:nvSpPr>
        <dsp:cNvPr id="0" name=""/>
        <dsp:cNvSpPr/>
      </dsp:nvSpPr>
      <dsp:spPr>
        <a:xfrm>
          <a:off x="5992968" y="1712006"/>
          <a:ext cx="93532" cy="93564"/>
        </a:xfrm>
        <a:prstGeom prst="ellipse">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w="6350" cap="flat" cmpd="sng" algn="ctr">
          <a:solidFill>
            <a:schemeClr val="accent1">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sp>
    <dsp:sp modelId="{2D97FEE2-F77F-4DDA-B0A9-96756E0C2D1B}">
      <dsp:nvSpPr>
        <dsp:cNvPr id="0" name=""/>
        <dsp:cNvSpPr/>
      </dsp:nvSpPr>
      <dsp:spPr>
        <a:xfrm>
          <a:off x="6076529" y="1408112"/>
          <a:ext cx="93532" cy="93564"/>
        </a:xfrm>
        <a:prstGeom prst="ellipse">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w="6350" cap="flat" cmpd="sng" algn="ctr">
          <a:solidFill>
            <a:schemeClr val="accent1">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sp>
    <dsp:sp modelId="{3A26323D-3280-4397-A151-F71D3EC94968}">
      <dsp:nvSpPr>
        <dsp:cNvPr id="0" name=""/>
        <dsp:cNvSpPr/>
      </dsp:nvSpPr>
      <dsp:spPr>
        <a:xfrm>
          <a:off x="6082114" y="1628386"/>
          <a:ext cx="93532" cy="93564"/>
        </a:xfrm>
        <a:prstGeom prst="ellipse">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w="6350" cap="flat" cmpd="sng" algn="ctr">
          <a:solidFill>
            <a:schemeClr val="accent1">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sp>
    <dsp:sp modelId="{C46B9B9C-7243-4FD3-B656-ED6BD6307B74}">
      <dsp:nvSpPr>
        <dsp:cNvPr id="0" name=""/>
        <dsp:cNvSpPr/>
      </dsp:nvSpPr>
      <dsp:spPr>
        <a:xfrm>
          <a:off x="4244768" y="1090582"/>
          <a:ext cx="947091" cy="947004"/>
        </a:xfrm>
        <a:prstGeom prst="ellipse">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w="6350" cap="flat" cmpd="sng" algn="ctr">
          <a:solidFill>
            <a:schemeClr val="accent1">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GB" sz="900" kern="1200"/>
            <a:t>Feature selection</a:t>
          </a:r>
        </a:p>
      </dsp:txBody>
      <dsp:txXfrm>
        <a:off x="4383466" y="1229268"/>
        <a:ext cx="669695" cy="669632"/>
      </dsp:txXfrm>
    </dsp:sp>
    <dsp:sp modelId="{88C6292C-2374-43CB-8E70-FD2A1BCC9363}">
      <dsp:nvSpPr>
        <dsp:cNvPr id="0" name=""/>
        <dsp:cNvSpPr/>
      </dsp:nvSpPr>
      <dsp:spPr>
        <a:xfrm>
          <a:off x="8266416" y="1517302"/>
          <a:ext cx="93532" cy="93564"/>
        </a:xfrm>
        <a:prstGeom prst="ellipse">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w="6350" cap="flat" cmpd="sng" algn="ctr">
          <a:solidFill>
            <a:schemeClr val="accent1">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sp>
    <dsp:sp modelId="{9727BDCE-890B-4E75-91DB-57B502191ED8}">
      <dsp:nvSpPr>
        <dsp:cNvPr id="0" name=""/>
        <dsp:cNvSpPr/>
      </dsp:nvSpPr>
      <dsp:spPr>
        <a:xfrm>
          <a:off x="8107471" y="1517302"/>
          <a:ext cx="93532" cy="93564"/>
        </a:xfrm>
        <a:prstGeom prst="ellipse">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w="6350" cap="flat" cmpd="sng" algn="ctr">
          <a:solidFill>
            <a:schemeClr val="accent1">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sp>
    <dsp:sp modelId="{A51AD04D-0F2F-4FE6-A7B3-45F12C82372D}">
      <dsp:nvSpPr>
        <dsp:cNvPr id="0" name=""/>
        <dsp:cNvSpPr/>
      </dsp:nvSpPr>
      <dsp:spPr>
        <a:xfrm>
          <a:off x="7948525" y="1517302"/>
          <a:ext cx="93532" cy="93564"/>
        </a:xfrm>
        <a:prstGeom prst="ellipse">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w="6350" cap="flat" cmpd="sng" algn="ctr">
          <a:solidFill>
            <a:schemeClr val="accent1">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sp>
    <dsp:sp modelId="{520B08DA-1532-485F-978F-EB937A330088}">
      <dsp:nvSpPr>
        <dsp:cNvPr id="0" name=""/>
        <dsp:cNvSpPr/>
      </dsp:nvSpPr>
      <dsp:spPr>
        <a:xfrm>
          <a:off x="7789580" y="1517302"/>
          <a:ext cx="93532" cy="93564"/>
        </a:xfrm>
        <a:prstGeom prst="ellipse">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w="6350" cap="flat" cmpd="sng" algn="ctr">
          <a:solidFill>
            <a:schemeClr val="accent1">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sp>
    <dsp:sp modelId="{E75DB01A-3385-44C4-9CAD-441616DE4342}">
      <dsp:nvSpPr>
        <dsp:cNvPr id="0" name=""/>
        <dsp:cNvSpPr/>
      </dsp:nvSpPr>
      <dsp:spPr>
        <a:xfrm>
          <a:off x="7630634" y="1517302"/>
          <a:ext cx="93532" cy="93564"/>
        </a:xfrm>
        <a:prstGeom prst="ellipse">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w="6350" cap="flat" cmpd="sng" algn="ctr">
          <a:solidFill>
            <a:schemeClr val="accent1">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sp>
    <dsp:sp modelId="{2F226005-7132-4323-96DA-955F9482C610}">
      <dsp:nvSpPr>
        <dsp:cNvPr id="0" name=""/>
        <dsp:cNvSpPr/>
      </dsp:nvSpPr>
      <dsp:spPr>
        <a:xfrm>
          <a:off x="7377957" y="1470520"/>
          <a:ext cx="187264" cy="187128"/>
        </a:xfrm>
        <a:prstGeom prst="ellipse">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w="6350" cap="flat" cmpd="sng" algn="ctr">
          <a:solidFill>
            <a:schemeClr val="accent1">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sp>
    <dsp:sp modelId="{EC714596-04F5-4987-82A2-B1E8DE307A4D}">
      <dsp:nvSpPr>
        <dsp:cNvPr id="0" name=""/>
        <dsp:cNvSpPr/>
      </dsp:nvSpPr>
      <dsp:spPr>
        <a:xfrm>
          <a:off x="8113852" y="1324018"/>
          <a:ext cx="93532" cy="93564"/>
        </a:xfrm>
        <a:prstGeom prst="ellipse">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w="6350" cap="flat" cmpd="sng" algn="ctr">
          <a:solidFill>
            <a:schemeClr val="accent1">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sp>
    <dsp:sp modelId="{9DD3472A-412A-485A-8A1D-29843755DA7C}">
      <dsp:nvSpPr>
        <dsp:cNvPr id="0" name=""/>
        <dsp:cNvSpPr/>
      </dsp:nvSpPr>
      <dsp:spPr>
        <a:xfrm>
          <a:off x="8113852" y="1712006"/>
          <a:ext cx="93532" cy="93564"/>
        </a:xfrm>
        <a:prstGeom prst="ellipse">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w="6350" cap="flat" cmpd="sng" algn="ctr">
          <a:solidFill>
            <a:schemeClr val="accent1">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sp>
    <dsp:sp modelId="{20FA1D42-32A1-4300-B2D7-FE791F14E8BC}">
      <dsp:nvSpPr>
        <dsp:cNvPr id="0" name=""/>
        <dsp:cNvSpPr/>
      </dsp:nvSpPr>
      <dsp:spPr>
        <a:xfrm>
          <a:off x="8197413" y="1408112"/>
          <a:ext cx="93532" cy="93564"/>
        </a:xfrm>
        <a:prstGeom prst="ellipse">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w="6350" cap="flat" cmpd="sng" algn="ctr">
          <a:solidFill>
            <a:schemeClr val="accent1">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sp>
    <dsp:sp modelId="{07A56857-E3A9-478E-B874-21818916BE2E}">
      <dsp:nvSpPr>
        <dsp:cNvPr id="0" name=""/>
        <dsp:cNvSpPr/>
      </dsp:nvSpPr>
      <dsp:spPr>
        <a:xfrm>
          <a:off x="8202997" y="1628386"/>
          <a:ext cx="93532" cy="93564"/>
        </a:xfrm>
        <a:prstGeom prst="ellipse">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w="6350" cap="flat" cmpd="sng" algn="ctr">
          <a:solidFill>
            <a:schemeClr val="accent1">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sp>
    <dsp:sp modelId="{0B11D410-C70A-4A3B-B6B2-19D09896763B}">
      <dsp:nvSpPr>
        <dsp:cNvPr id="0" name=""/>
        <dsp:cNvSpPr/>
      </dsp:nvSpPr>
      <dsp:spPr>
        <a:xfrm>
          <a:off x="6365652" y="1090582"/>
          <a:ext cx="947091" cy="947004"/>
        </a:xfrm>
        <a:prstGeom prst="ellipse">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w="6350" cap="flat" cmpd="sng" algn="ctr">
          <a:solidFill>
            <a:schemeClr val="accent1">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GB" sz="900" kern="1200"/>
            <a:t>Mapping</a:t>
          </a:r>
        </a:p>
      </dsp:txBody>
      <dsp:txXfrm>
        <a:off x="6504350" y="1229268"/>
        <a:ext cx="669695" cy="669632"/>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8EE865E-82A4-4192-B333-A7CF2409D3D5}">
      <dsp:nvSpPr>
        <dsp:cNvPr id="0" name=""/>
        <dsp:cNvSpPr/>
      </dsp:nvSpPr>
      <dsp:spPr>
        <a:xfrm rot="5400000">
          <a:off x="2445895" y="-799939"/>
          <a:ext cx="900787" cy="2725919"/>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22860" rIns="45720" bIns="22860" numCol="1" spcCol="1270" anchor="ctr" anchorCtr="0">
          <a:noAutofit/>
        </a:bodyPr>
        <a:lstStyle/>
        <a:p>
          <a:pPr marL="114300" lvl="1" indent="-114300" algn="l" defTabSz="533400">
            <a:lnSpc>
              <a:spcPct val="90000"/>
            </a:lnSpc>
            <a:spcBef>
              <a:spcPct val="0"/>
            </a:spcBef>
            <a:spcAft>
              <a:spcPct val="15000"/>
            </a:spcAft>
            <a:buChar char="••"/>
          </a:pPr>
          <a:r>
            <a:rPr lang="en-GB" sz="1200" kern="1200"/>
            <a:t>An electronic health and care record</a:t>
          </a:r>
        </a:p>
        <a:p>
          <a:pPr marL="114300" lvl="1" indent="-114300" algn="l" defTabSz="533400">
            <a:lnSpc>
              <a:spcPct val="90000"/>
            </a:lnSpc>
            <a:spcBef>
              <a:spcPct val="0"/>
            </a:spcBef>
            <a:spcAft>
              <a:spcPct val="15000"/>
            </a:spcAft>
            <a:buChar char="••"/>
          </a:pPr>
          <a:r>
            <a:rPr lang="en-GB" sz="1200" kern="1200"/>
            <a:t>Structured data</a:t>
          </a:r>
        </a:p>
        <a:p>
          <a:pPr marL="114300" lvl="1" indent="-114300" algn="l" defTabSz="533400">
            <a:lnSpc>
              <a:spcPct val="90000"/>
            </a:lnSpc>
            <a:spcBef>
              <a:spcPct val="0"/>
            </a:spcBef>
            <a:spcAft>
              <a:spcPct val="15000"/>
            </a:spcAft>
            <a:buChar char="••"/>
          </a:pPr>
          <a:r>
            <a:rPr lang="en-GB" sz="1200" kern="1200"/>
            <a:t>Local and National Data Resource</a:t>
          </a:r>
        </a:p>
      </dsp:txBody>
      <dsp:txXfrm rot="-5400000">
        <a:off x="1533330" y="156599"/>
        <a:ext cx="2681946" cy="812841"/>
      </dsp:txXfrm>
    </dsp:sp>
    <dsp:sp modelId="{78159196-9E2D-4339-84A6-A09FDF04C38C}">
      <dsp:nvSpPr>
        <dsp:cNvPr id="0" name=""/>
        <dsp:cNvSpPr/>
      </dsp:nvSpPr>
      <dsp:spPr>
        <a:xfrm>
          <a:off x="0" y="28"/>
          <a:ext cx="1533329" cy="1125984"/>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32385" rIns="64770" bIns="32385" numCol="1" spcCol="1270" anchor="ctr" anchorCtr="0">
          <a:noAutofit/>
        </a:bodyPr>
        <a:lstStyle/>
        <a:p>
          <a:pPr lvl="0" algn="ctr" defTabSz="755650">
            <a:lnSpc>
              <a:spcPct val="90000"/>
            </a:lnSpc>
            <a:spcBef>
              <a:spcPct val="0"/>
            </a:spcBef>
            <a:spcAft>
              <a:spcPct val="35000"/>
            </a:spcAft>
          </a:pPr>
          <a:r>
            <a:rPr lang="en-GB" sz="1700" kern="1200"/>
            <a:t>Quality ‘real time’ data</a:t>
          </a:r>
        </a:p>
      </dsp:txBody>
      <dsp:txXfrm>
        <a:off x="54966" y="54994"/>
        <a:ext cx="1423397" cy="1016052"/>
      </dsp:txXfrm>
    </dsp:sp>
    <dsp:sp modelId="{EDA515F1-8430-4A3D-AD29-ED1DAB9AB672}">
      <dsp:nvSpPr>
        <dsp:cNvPr id="0" name=""/>
        <dsp:cNvSpPr/>
      </dsp:nvSpPr>
      <dsp:spPr>
        <a:xfrm rot="5400000">
          <a:off x="2445895" y="382344"/>
          <a:ext cx="900787" cy="2725919"/>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22860" rIns="45720" bIns="22860" numCol="1" spcCol="1270" anchor="ctr" anchorCtr="0">
          <a:noAutofit/>
        </a:bodyPr>
        <a:lstStyle/>
        <a:p>
          <a:pPr marL="114300" lvl="1" indent="-114300" algn="l" defTabSz="533400">
            <a:lnSpc>
              <a:spcPct val="90000"/>
            </a:lnSpc>
            <a:spcBef>
              <a:spcPct val="0"/>
            </a:spcBef>
            <a:spcAft>
              <a:spcPct val="15000"/>
            </a:spcAft>
            <a:buChar char="••"/>
          </a:pPr>
          <a:r>
            <a:rPr lang="en-GB" sz="1200" kern="1200"/>
            <a:t>Analysts</a:t>
          </a:r>
        </a:p>
        <a:p>
          <a:pPr marL="114300" lvl="1" indent="-114300" algn="l" defTabSz="533400">
            <a:lnSpc>
              <a:spcPct val="90000"/>
            </a:lnSpc>
            <a:spcBef>
              <a:spcPct val="0"/>
            </a:spcBef>
            <a:spcAft>
              <a:spcPct val="15000"/>
            </a:spcAft>
            <a:buChar char="••"/>
          </a:pPr>
          <a:r>
            <a:rPr lang="en-GB" sz="1200" kern="1200"/>
            <a:t>Clinicians to work with analysts</a:t>
          </a:r>
        </a:p>
        <a:p>
          <a:pPr marL="114300" lvl="1" indent="-114300" algn="l" defTabSz="533400">
            <a:lnSpc>
              <a:spcPct val="90000"/>
            </a:lnSpc>
            <a:spcBef>
              <a:spcPct val="0"/>
            </a:spcBef>
            <a:spcAft>
              <a:spcPct val="15000"/>
            </a:spcAft>
            <a:buChar char="••"/>
          </a:pPr>
          <a:r>
            <a:rPr lang="en-GB" sz="1200" kern="1200"/>
            <a:t>University partners</a:t>
          </a:r>
        </a:p>
        <a:p>
          <a:pPr marL="114300" lvl="1" indent="-114300" algn="l" defTabSz="533400">
            <a:lnSpc>
              <a:spcPct val="90000"/>
            </a:lnSpc>
            <a:spcBef>
              <a:spcPct val="0"/>
            </a:spcBef>
            <a:spcAft>
              <a:spcPct val="15000"/>
            </a:spcAft>
            <a:buChar char="••"/>
          </a:pPr>
          <a:r>
            <a:rPr lang="en-GB" sz="1200" kern="1200"/>
            <a:t>Industry partners</a:t>
          </a:r>
        </a:p>
      </dsp:txBody>
      <dsp:txXfrm rot="-5400000">
        <a:off x="1533330" y="1338883"/>
        <a:ext cx="2681946" cy="812841"/>
      </dsp:txXfrm>
    </dsp:sp>
    <dsp:sp modelId="{01405279-F1AE-4AB9-A4F1-952F7FBCA087}">
      <dsp:nvSpPr>
        <dsp:cNvPr id="0" name=""/>
        <dsp:cNvSpPr/>
      </dsp:nvSpPr>
      <dsp:spPr>
        <a:xfrm>
          <a:off x="0" y="1182311"/>
          <a:ext cx="1533329" cy="1125984"/>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32385" rIns="64770" bIns="32385" numCol="1" spcCol="1270" anchor="ctr" anchorCtr="0">
          <a:noAutofit/>
        </a:bodyPr>
        <a:lstStyle/>
        <a:p>
          <a:pPr lvl="0" algn="ctr" defTabSz="755650">
            <a:lnSpc>
              <a:spcPct val="90000"/>
            </a:lnSpc>
            <a:spcBef>
              <a:spcPct val="0"/>
            </a:spcBef>
            <a:spcAft>
              <a:spcPct val="35000"/>
            </a:spcAft>
          </a:pPr>
          <a:r>
            <a:rPr lang="en-GB" sz="1700" kern="1200" dirty="0"/>
            <a:t>Analytic capability and capacity	</a:t>
          </a:r>
        </a:p>
      </dsp:txBody>
      <dsp:txXfrm>
        <a:off x="54966" y="1237277"/>
        <a:ext cx="1423397" cy="1016052"/>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DAF974D-7239-40D3-ACE9-5255AF2F31A0}">
      <dsp:nvSpPr>
        <dsp:cNvPr id="0" name=""/>
        <dsp:cNvSpPr/>
      </dsp:nvSpPr>
      <dsp:spPr>
        <a:xfrm rot="5400000">
          <a:off x="7565329" y="-3417059"/>
          <a:ext cx="360071" cy="7289755"/>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8100" tIns="19050" rIns="38100" bIns="19050" numCol="1" spcCol="1270" anchor="ctr" anchorCtr="0">
          <a:noAutofit/>
        </a:bodyPr>
        <a:lstStyle/>
        <a:p>
          <a:pPr marL="57150" lvl="1" indent="-57150" algn="l" defTabSz="444500">
            <a:lnSpc>
              <a:spcPct val="90000"/>
            </a:lnSpc>
            <a:spcBef>
              <a:spcPct val="0"/>
            </a:spcBef>
            <a:spcAft>
              <a:spcPct val="15000"/>
            </a:spcAft>
            <a:buFontTx/>
            <a:buChar char="••"/>
          </a:pPr>
          <a:r>
            <a:rPr lang="en-GB" sz="1000" kern="1200"/>
            <a:t>Don’t digitise for the sake of it – digitise to re-imagine how things can be done</a:t>
          </a:r>
        </a:p>
      </dsp:txBody>
      <dsp:txXfrm rot="-5400000">
        <a:off x="4100488" y="65359"/>
        <a:ext cx="7272178" cy="324917"/>
      </dsp:txXfrm>
    </dsp:sp>
    <dsp:sp modelId="{5C6ADC8F-0547-402B-9FA8-774728755274}">
      <dsp:nvSpPr>
        <dsp:cNvPr id="0" name=""/>
        <dsp:cNvSpPr/>
      </dsp:nvSpPr>
      <dsp:spPr>
        <a:xfrm>
          <a:off x="0" y="2773"/>
          <a:ext cx="4100487" cy="45008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22860" rIns="45720" bIns="22860" numCol="1" spcCol="1270" anchor="ctr" anchorCtr="0">
          <a:noAutofit/>
        </a:bodyPr>
        <a:lstStyle/>
        <a:p>
          <a:pPr lvl="0" algn="ctr" defTabSz="533400">
            <a:lnSpc>
              <a:spcPct val="90000"/>
            </a:lnSpc>
            <a:spcBef>
              <a:spcPct val="0"/>
            </a:spcBef>
            <a:spcAft>
              <a:spcPct val="35000"/>
            </a:spcAft>
          </a:pPr>
          <a:r>
            <a:rPr lang="en-GB" sz="1200" kern="1200"/>
            <a:t>Digitise for the Correct Reasons. </a:t>
          </a:r>
        </a:p>
      </dsp:txBody>
      <dsp:txXfrm>
        <a:off x="21972" y="24745"/>
        <a:ext cx="4056543" cy="406145"/>
      </dsp:txXfrm>
    </dsp:sp>
    <dsp:sp modelId="{BDC35D7A-DA3A-4D6F-9AD1-842011A8E91C}">
      <dsp:nvSpPr>
        <dsp:cNvPr id="0" name=""/>
        <dsp:cNvSpPr/>
      </dsp:nvSpPr>
      <dsp:spPr>
        <a:xfrm rot="5400000">
          <a:off x="7565329" y="-2944465"/>
          <a:ext cx="360071" cy="7289755"/>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8100" tIns="19050" rIns="38100" bIns="19050" numCol="1" spcCol="1270" anchor="ctr" anchorCtr="0">
          <a:noAutofit/>
        </a:bodyPr>
        <a:lstStyle/>
        <a:p>
          <a:pPr marL="57150" lvl="1" indent="-57150" algn="l" defTabSz="444500">
            <a:lnSpc>
              <a:spcPct val="90000"/>
            </a:lnSpc>
            <a:spcBef>
              <a:spcPct val="0"/>
            </a:spcBef>
            <a:spcAft>
              <a:spcPct val="15000"/>
            </a:spcAft>
            <a:buFontTx/>
            <a:buChar char="••"/>
          </a:pPr>
          <a:r>
            <a:rPr lang="en-GB" sz="1000" kern="1200"/>
            <a:t>Balance the immediate operational drivers with the overall strategic aim.</a:t>
          </a:r>
        </a:p>
      </dsp:txBody>
      <dsp:txXfrm rot="-5400000">
        <a:off x="4100488" y="537953"/>
        <a:ext cx="7272178" cy="324917"/>
      </dsp:txXfrm>
    </dsp:sp>
    <dsp:sp modelId="{B9663828-85D0-476D-8843-01350E2D34C1}">
      <dsp:nvSpPr>
        <dsp:cNvPr id="0" name=""/>
        <dsp:cNvSpPr/>
      </dsp:nvSpPr>
      <dsp:spPr>
        <a:xfrm>
          <a:off x="0" y="475367"/>
          <a:ext cx="4100487" cy="45008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22860" rIns="45720" bIns="22860" numCol="1" spcCol="1270" anchor="ctr" anchorCtr="0">
          <a:noAutofit/>
        </a:bodyPr>
        <a:lstStyle/>
        <a:p>
          <a:pPr lvl="0" algn="ctr" defTabSz="533400">
            <a:lnSpc>
              <a:spcPct val="90000"/>
            </a:lnSpc>
            <a:spcBef>
              <a:spcPct val="0"/>
            </a:spcBef>
            <a:spcAft>
              <a:spcPct val="35000"/>
            </a:spcAft>
          </a:pPr>
          <a:r>
            <a:rPr lang="en-GB" sz="1200" kern="1200"/>
            <a:t>It is Better to Get Digitisation Right Than to Do it Quickly</a:t>
          </a:r>
        </a:p>
      </dsp:txBody>
      <dsp:txXfrm>
        <a:off x="21972" y="497339"/>
        <a:ext cx="4056543" cy="406145"/>
      </dsp:txXfrm>
    </dsp:sp>
    <dsp:sp modelId="{8E6984F9-251D-46F5-BC57-D3FB63B0DA8E}">
      <dsp:nvSpPr>
        <dsp:cNvPr id="0" name=""/>
        <dsp:cNvSpPr/>
      </dsp:nvSpPr>
      <dsp:spPr>
        <a:xfrm rot="5400000">
          <a:off x="7565329" y="-2471871"/>
          <a:ext cx="360071" cy="7289755"/>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8100" tIns="19050" rIns="38100" bIns="19050" numCol="1" spcCol="1270" anchor="ctr" anchorCtr="0">
          <a:noAutofit/>
        </a:bodyPr>
        <a:lstStyle/>
        <a:p>
          <a:pPr marL="57150" lvl="1" indent="-57150" algn="l" defTabSz="444500">
            <a:lnSpc>
              <a:spcPct val="90000"/>
            </a:lnSpc>
            <a:spcBef>
              <a:spcPct val="0"/>
            </a:spcBef>
            <a:spcAft>
              <a:spcPct val="15000"/>
            </a:spcAft>
            <a:buFontTx/>
            <a:buChar char="••"/>
          </a:pPr>
          <a:r>
            <a:rPr lang="en-GB" sz="1000" kern="1200"/>
            <a:t>There is a productivity paradox. It will take time to bed-in, it will take to transform – be patient, and evaluate against more than the bottom line</a:t>
          </a:r>
        </a:p>
      </dsp:txBody>
      <dsp:txXfrm rot="-5400000">
        <a:off x="4100488" y="1010547"/>
        <a:ext cx="7272178" cy="324917"/>
      </dsp:txXfrm>
    </dsp:sp>
    <dsp:sp modelId="{80F5EB1C-75B3-4B38-89C3-31AB168DD2DE}">
      <dsp:nvSpPr>
        <dsp:cNvPr id="0" name=""/>
        <dsp:cNvSpPr/>
      </dsp:nvSpPr>
      <dsp:spPr>
        <a:xfrm>
          <a:off x="0" y="947961"/>
          <a:ext cx="4100487" cy="45008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22860" rIns="45720" bIns="22860" numCol="1" spcCol="1270" anchor="ctr" anchorCtr="0">
          <a:noAutofit/>
        </a:bodyPr>
        <a:lstStyle/>
        <a:p>
          <a:pPr lvl="0" algn="ctr" defTabSz="533400">
            <a:lnSpc>
              <a:spcPct val="90000"/>
            </a:lnSpc>
            <a:spcBef>
              <a:spcPct val="0"/>
            </a:spcBef>
            <a:spcAft>
              <a:spcPct val="35000"/>
            </a:spcAft>
          </a:pPr>
          <a:r>
            <a:rPr lang="en-GB" sz="1200" kern="1200"/>
            <a:t>Return on Investment from Digitisation Is Not Just Financial</a:t>
          </a:r>
        </a:p>
      </dsp:txBody>
      <dsp:txXfrm>
        <a:off x="21972" y="969933"/>
        <a:ext cx="4056543" cy="406145"/>
      </dsp:txXfrm>
    </dsp:sp>
    <dsp:sp modelId="{71C1F0CE-9088-43BE-8BBF-69A8928BBAE2}">
      <dsp:nvSpPr>
        <dsp:cNvPr id="0" name=""/>
        <dsp:cNvSpPr/>
      </dsp:nvSpPr>
      <dsp:spPr>
        <a:xfrm rot="5400000">
          <a:off x="7565329" y="-1999278"/>
          <a:ext cx="360071" cy="7289755"/>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8100" tIns="19050" rIns="38100" bIns="19050" numCol="1" spcCol="1270" anchor="ctr" anchorCtr="0">
          <a:noAutofit/>
        </a:bodyPr>
        <a:lstStyle/>
        <a:p>
          <a:pPr marL="57150" lvl="1" indent="-57150" algn="l" defTabSz="444500">
            <a:lnSpc>
              <a:spcPct val="90000"/>
            </a:lnSpc>
            <a:spcBef>
              <a:spcPct val="0"/>
            </a:spcBef>
            <a:spcAft>
              <a:spcPct val="15000"/>
            </a:spcAft>
            <a:buFontTx/>
            <a:buChar char="••"/>
          </a:pPr>
          <a:r>
            <a:rPr lang="en-GB" sz="1000" kern="1200"/>
            <a:t>Standardise the central architecture, but allow organisations and teams to innovate and set their own pace and </a:t>
          </a:r>
          <a:r>
            <a:rPr lang="en-GB" sz="1000" kern="1200" err="1"/>
            <a:t>prioirities</a:t>
          </a:r>
          <a:endParaRPr lang="en-GB" sz="1000" kern="1200"/>
        </a:p>
      </dsp:txBody>
      <dsp:txXfrm rot="-5400000">
        <a:off x="4100488" y="1483140"/>
        <a:ext cx="7272178" cy="324917"/>
      </dsp:txXfrm>
    </dsp:sp>
    <dsp:sp modelId="{E62088C4-DFDB-4B33-AB25-58C81B8A63F9}">
      <dsp:nvSpPr>
        <dsp:cNvPr id="0" name=""/>
        <dsp:cNvSpPr/>
      </dsp:nvSpPr>
      <dsp:spPr>
        <a:xfrm>
          <a:off x="0" y="1420555"/>
          <a:ext cx="4100487" cy="45008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22860" rIns="45720" bIns="22860" numCol="1" spcCol="1270" anchor="ctr" anchorCtr="0">
          <a:noAutofit/>
        </a:bodyPr>
        <a:lstStyle/>
        <a:p>
          <a:pPr lvl="0" algn="ctr" defTabSz="533400">
            <a:lnSpc>
              <a:spcPct val="90000"/>
            </a:lnSpc>
            <a:spcBef>
              <a:spcPct val="0"/>
            </a:spcBef>
            <a:spcAft>
              <a:spcPct val="35000"/>
            </a:spcAft>
          </a:pPr>
          <a:r>
            <a:rPr lang="en-GB" sz="1200" kern="1200"/>
            <a:t>Balance appropriately between local/ regional control and engagement versus centralisation.</a:t>
          </a:r>
        </a:p>
      </dsp:txBody>
      <dsp:txXfrm>
        <a:off x="21972" y="1442527"/>
        <a:ext cx="4056543" cy="406145"/>
      </dsp:txXfrm>
    </dsp:sp>
    <dsp:sp modelId="{F410C840-6E9F-4B2B-B6D2-9EA7B8930397}">
      <dsp:nvSpPr>
        <dsp:cNvPr id="0" name=""/>
        <dsp:cNvSpPr/>
      </dsp:nvSpPr>
      <dsp:spPr>
        <a:xfrm rot="5400000">
          <a:off x="7565329" y="-1526684"/>
          <a:ext cx="360071" cy="7289755"/>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8100" tIns="19050" rIns="38100" bIns="19050" numCol="1" spcCol="1270" anchor="ctr" anchorCtr="0">
          <a:noAutofit/>
        </a:bodyPr>
        <a:lstStyle/>
        <a:p>
          <a:pPr marL="57150" lvl="1" indent="-57150" algn="l" defTabSz="444500">
            <a:lnSpc>
              <a:spcPct val="90000"/>
            </a:lnSpc>
            <a:spcBef>
              <a:spcPct val="0"/>
            </a:spcBef>
            <a:spcAft>
              <a:spcPct val="15000"/>
            </a:spcAft>
            <a:buFontTx/>
            <a:buChar char="••"/>
          </a:pPr>
          <a:r>
            <a:rPr lang="en-GB" sz="1000" kern="1200"/>
            <a:t>Today’s solution is tomorrow’s legacy. We know that our information systems need to speak the same language, so don’t make life difficult for those who will inherit what we create. </a:t>
          </a:r>
        </a:p>
      </dsp:txBody>
      <dsp:txXfrm rot="-5400000">
        <a:off x="4100488" y="1955734"/>
        <a:ext cx="7272178" cy="324917"/>
      </dsp:txXfrm>
    </dsp:sp>
    <dsp:sp modelId="{35BB4392-3167-42E1-9B6E-1EFAA5713B7C}">
      <dsp:nvSpPr>
        <dsp:cNvPr id="0" name=""/>
        <dsp:cNvSpPr/>
      </dsp:nvSpPr>
      <dsp:spPr>
        <a:xfrm>
          <a:off x="0" y="1893148"/>
          <a:ext cx="4100487" cy="45008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22860" rIns="45720" bIns="22860" numCol="1" spcCol="1270" anchor="ctr" anchorCtr="0">
          <a:noAutofit/>
        </a:bodyPr>
        <a:lstStyle/>
        <a:p>
          <a:pPr lvl="0" algn="ctr" defTabSz="533400">
            <a:lnSpc>
              <a:spcPct val="90000"/>
            </a:lnSpc>
            <a:spcBef>
              <a:spcPct val="0"/>
            </a:spcBef>
            <a:spcAft>
              <a:spcPct val="35000"/>
            </a:spcAft>
          </a:pPr>
          <a:r>
            <a:rPr lang="en-GB" sz="1200" kern="1200"/>
            <a:t>Interoperability Should be Built in from the Start</a:t>
          </a:r>
        </a:p>
      </dsp:txBody>
      <dsp:txXfrm>
        <a:off x="21972" y="1915120"/>
        <a:ext cx="4056543" cy="406145"/>
      </dsp:txXfrm>
    </dsp:sp>
    <dsp:sp modelId="{FD59C60D-E713-4CED-A5F3-1E2ABB47FD92}">
      <dsp:nvSpPr>
        <dsp:cNvPr id="0" name=""/>
        <dsp:cNvSpPr/>
      </dsp:nvSpPr>
      <dsp:spPr>
        <a:xfrm rot="5400000">
          <a:off x="7565329" y="-1054090"/>
          <a:ext cx="360071" cy="7289755"/>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8100" tIns="19050" rIns="38100" bIns="19050" numCol="1" spcCol="1270" anchor="ctr" anchorCtr="0">
          <a:noAutofit/>
        </a:bodyPr>
        <a:lstStyle/>
        <a:p>
          <a:pPr marL="57150" lvl="1" indent="-57150" algn="l" defTabSz="444500">
            <a:lnSpc>
              <a:spcPct val="90000"/>
            </a:lnSpc>
            <a:spcBef>
              <a:spcPct val="0"/>
            </a:spcBef>
            <a:spcAft>
              <a:spcPct val="15000"/>
            </a:spcAft>
            <a:buFontTx/>
            <a:buChar char="••"/>
          </a:pPr>
          <a:r>
            <a:rPr lang="en-GB" sz="1000" kern="1200"/>
            <a:t>Information Governance Legislation (GDPR) has been introduced to encourage sharing of data safely and securely, not hinder it. Patients expect us to share their information to enable seamless, safe, efficient care.</a:t>
          </a:r>
        </a:p>
      </dsp:txBody>
      <dsp:txXfrm rot="-5400000">
        <a:off x="4100488" y="2428328"/>
        <a:ext cx="7272178" cy="324917"/>
      </dsp:txXfrm>
    </dsp:sp>
    <dsp:sp modelId="{F72CCB63-D78F-4201-9ABB-C20096C3096D}">
      <dsp:nvSpPr>
        <dsp:cNvPr id="0" name=""/>
        <dsp:cNvSpPr/>
      </dsp:nvSpPr>
      <dsp:spPr>
        <a:xfrm>
          <a:off x="0" y="2365742"/>
          <a:ext cx="4100487" cy="45008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22860" rIns="45720" bIns="22860" numCol="1" spcCol="1270" anchor="ctr" anchorCtr="0">
          <a:noAutofit/>
        </a:bodyPr>
        <a:lstStyle/>
        <a:p>
          <a:pPr lvl="0" algn="ctr" defTabSz="533400">
            <a:lnSpc>
              <a:spcPct val="90000"/>
            </a:lnSpc>
            <a:spcBef>
              <a:spcPct val="0"/>
            </a:spcBef>
            <a:spcAft>
              <a:spcPct val="35000"/>
            </a:spcAft>
          </a:pPr>
          <a:r>
            <a:rPr lang="en-GB" sz="1200" kern="1200"/>
            <a:t>While Privacy is Very Important, So Too is Data Sharing</a:t>
          </a:r>
        </a:p>
      </dsp:txBody>
      <dsp:txXfrm>
        <a:off x="21972" y="2387714"/>
        <a:ext cx="4056543" cy="406145"/>
      </dsp:txXfrm>
    </dsp:sp>
    <dsp:sp modelId="{9AB35623-DC95-4FF1-942C-38A4BAA07966}">
      <dsp:nvSpPr>
        <dsp:cNvPr id="0" name=""/>
        <dsp:cNvSpPr/>
      </dsp:nvSpPr>
      <dsp:spPr>
        <a:xfrm rot="5400000">
          <a:off x="7565329" y="-581496"/>
          <a:ext cx="360071" cy="7289755"/>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8100" tIns="19050" rIns="38100" bIns="19050" numCol="1" spcCol="1270" anchor="ctr" anchorCtr="0">
          <a:noAutofit/>
        </a:bodyPr>
        <a:lstStyle/>
        <a:p>
          <a:pPr marL="57150" lvl="1" indent="-57150" algn="l" defTabSz="444500">
            <a:lnSpc>
              <a:spcPct val="90000"/>
            </a:lnSpc>
            <a:spcBef>
              <a:spcPct val="0"/>
            </a:spcBef>
            <a:spcAft>
              <a:spcPct val="15000"/>
            </a:spcAft>
            <a:buFontTx/>
            <a:buChar char="••"/>
          </a:pPr>
          <a:r>
            <a:rPr lang="en-GB" sz="1000" kern="1200"/>
            <a:t>Start from the patient’s perspective, and involve patients in re-designing systems. </a:t>
          </a:r>
        </a:p>
      </dsp:txBody>
      <dsp:txXfrm rot="-5400000">
        <a:off x="4100488" y="2900922"/>
        <a:ext cx="7272178" cy="324917"/>
      </dsp:txXfrm>
    </dsp:sp>
    <dsp:sp modelId="{656B8798-57A4-47FF-863A-79B975AD2BDB}">
      <dsp:nvSpPr>
        <dsp:cNvPr id="0" name=""/>
        <dsp:cNvSpPr/>
      </dsp:nvSpPr>
      <dsp:spPr>
        <a:xfrm>
          <a:off x="0" y="2838336"/>
          <a:ext cx="4100487" cy="45008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22860" rIns="45720" bIns="22860" numCol="1" spcCol="1270" anchor="ctr" anchorCtr="0">
          <a:noAutofit/>
        </a:bodyPr>
        <a:lstStyle/>
        <a:p>
          <a:pPr lvl="0" algn="ctr" defTabSz="533400">
            <a:lnSpc>
              <a:spcPct val="90000"/>
            </a:lnSpc>
            <a:spcBef>
              <a:spcPct val="0"/>
            </a:spcBef>
            <a:spcAft>
              <a:spcPct val="35000"/>
            </a:spcAft>
          </a:pPr>
          <a:r>
            <a:rPr lang="en-GB" sz="1200" kern="1200"/>
            <a:t>Health IT Systems Must Embrace User-Centered Design</a:t>
          </a:r>
        </a:p>
      </dsp:txBody>
      <dsp:txXfrm>
        <a:off x="21972" y="2860308"/>
        <a:ext cx="4056543" cy="406145"/>
      </dsp:txXfrm>
    </dsp:sp>
    <dsp:sp modelId="{B4258F88-319A-4F97-BF13-2BC53060137E}">
      <dsp:nvSpPr>
        <dsp:cNvPr id="0" name=""/>
        <dsp:cNvSpPr/>
      </dsp:nvSpPr>
      <dsp:spPr>
        <a:xfrm rot="5400000">
          <a:off x="7565329" y="-108902"/>
          <a:ext cx="360071" cy="7289755"/>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8100" tIns="19050" rIns="38100" bIns="19050" numCol="1" spcCol="1270" anchor="ctr" anchorCtr="0">
          <a:noAutofit/>
        </a:bodyPr>
        <a:lstStyle/>
        <a:p>
          <a:pPr marL="57150" lvl="1" indent="-57150" algn="l" defTabSz="444500">
            <a:lnSpc>
              <a:spcPct val="90000"/>
            </a:lnSpc>
            <a:spcBef>
              <a:spcPct val="0"/>
            </a:spcBef>
            <a:spcAft>
              <a:spcPct val="15000"/>
            </a:spcAft>
            <a:buFontTx/>
            <a:buChar char="••"/>
          </a:pPr>
          <a:r>
            <a:rPr lang="en-GB" sz="1000" kern="1200"/>
            <a:t>This is probably the most common mistake, and the biggest contributor to failed digital implementations. Digital solutions only work when people understand them, can use them, and know what they can enable – and that involves time and effort. </a:t>
          </a:r>
        </a:p>
      </dsp:txBody>
      <dsp:txXfrm rot="-5400000">
        <a:off x="4100488" y="3373516"/>
        <a:ext cx="7272178" cy="324917"/>
      </dsp:txXfrm>
    </dsp:sp>
    <dsp:sp modelId="{7CA97D22-5188-4872-B728-5C79BBF2A83C}">
      <dsp:nvSpPr>
        <dsp:cNvPr id="0" name=""/>
        <dsp:cNvSpPr/>
      </dsp:nvSpPr>
      <dsp:spPr>
        <a:xfrm>
          <a:off x="0" y="3310930"/>
          <a:ext cx="4100487" cy="45008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22860" rIns="45720" bIns="22860" numCol="1" spcCol="1270" anchor="ctr" anchorCtr="0">
          <a:noAutofit/>
        </a:bodyPr>
        <a:lstStyle/>
        <a:p>
          <a:pPr lvl="0" algn="ctr" defTabSz="533400">
            <a:lnSpc>
              <a:spcPct val="90000"/>
            </a:lnSpc>
            <a:spcBef>
              <a:spcPct val="0"/>
            </a:spcBef>
            <a:spcAft>
              <a:spcPct val="35000"/>
            </a:spcAft>
          </a:pPr>
          <a:r>
            <a:rPr lang="en-GB" sz="1200" kern="1200"/>
            <a:t>Going Live With a Health IT System is the Beginning, Not the End.</a:t>
          </a:r>
        </a:p>
      </dsp:txBody>
      <dsp:txXfrm>
        <a:off x="21972" y="3332902"/>
        <a:ext cx="4056543" cy="406145"/>
      </dsp:txXfrm>
    </dsp:sp>
    <dsp:sp modelId="{032B2105-13BF-4AE7-89B0-D22DADBC12BB}">
      <dsp:nvSpPr>
        <dsp:cNvPr id="0" name=""/>
        <dsp:cNvSpPr/>
      </dsp:nvSpPr>
      <dsp:spPr>
        <a:xfrm rot="5400000">
          <a:off x="7565329" y="363691"/>
          <a:ext cx="360071" cy="7289755"/>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8100" tIns="19050" rIns="38100" bIns="19050" numCol="1" spcCol="1270" anchor="ctr" anchorCtr="0">
          <a:noAutofit/>
        </a:bodyPr>
        <a:lstStyle/>
        <a:p>
          <a:pPr marL="57150" lvl="1" indent="-57150" algn="l" defTabSz="444500">
            <a:lnSpc>
              <a:spcPct val="90000"/>
            </a:lnSpc>
            <a:spcBef>
              <a:spcPct val="0"/>
            </a:spcBef>
            <a:spcAft>
              <a:spcPct val="15000"/>
            </a:spcAft>
            <a:buFontTx/>
            <a:buChar char="••"/>
          </a:pPr>
          <a:r>
            <a:rPr lang="en-GB" sz="1000" kern="1200"/>
            <a:t>If we want our users to benefit from digital solutions, our staff have to be enabled to use them. If we want to build a Learning Health System, we need to train and retain staff to analyse and derive knowledge from the data we collect.</a:t>
          </a:r>
        </a:p>
      </dsp:txBody>
      <dsp:txXfrm rot="-5400000">
        <a:off x="4100488" y="3846110"/>
        <a:ext cx="7272178" cy="324917"/>
      </dsp:txXfrm>
    </dsp:sp>
    <dsp:sp modelId="{D7E56A28-7BDF-438F-8397-893E8B4F3EAC}">
      <dsp:nvSpPr>
        <dsp:cNvPr id="0" name=""/>
        <dsp:cNvSpPr/>
      </dsp:nvSpPr>
      <dsp:spPr>
        <a:xfrm>
          <a:off x="0" y="3783524"/>
          <a:ext cx="4100487" cy="45008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22860" rIns="45720" bIns="22860" numCol="1" spcCol="1270" anchor="ctr" anchorCtr="0">
          <a:noAutofit/>
        </a:bodyPr>
        <a:lstStyle/>
        <a:p>
          <a:pPr lvl="0" algn="ctr" defTabSz="533400">
            <a:lnSpc>
              <a:spcPct val="90000"/>
            </a:lnSpc>
            <a:spcBef>
              <a:spcPct val="0"/>
            </a:spcBef>
            <a:spcAft>
              <a:spcPct val="35000"/>
            </a:spcAft>
          </a:pPr>
          <a:r>
            <a:rPr lang="en-GB" sz="1200" kern="1200"/>
            <a:t>A Successful Digital Strategy Must be Multifaceted, and Requires Workforce Development </a:t>
          </a:r>
        </a:p>
      </dsp:txBody>
      <dsp:txXfrm>
        <a:off x="21972" y="3805496"/>
        <a:ext cx="4056543" cy="406145"/>
      </dsp:txXfrm>
    </dsp:sp>
    <dsp:sp modelId="{DC6544F5-6680-42BA-8FF8-63C119C56E74}">
      <dsp:nvSpPr>
        <dsp:cNvPr id="0" name=""/>
        <dsp:cNvSpPr/>
      </dsp:nvSpPr>
      <dsp:spPr>
        <a:xfrm rot="5400000">
          <a:off x="7565329" y="836285"/>
          <a:ext cx="360071" cy="7289755"/>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8100" tIns="19050" rIns="38100" bIns="19050" numCol="1" spcCol="1270" anchor="ctr" anchorCtr="0">
          <a:noAutofit/>
        </a:bodyPr>
        <a:lstStyle/>
        <a:p>
          <a:pPr marL="57150" lvl="1" indent="-57150" algn="l" defTabSz="444500">
            <a:lnSpc>
              <a:spcPct val="90000"/>
            </a:lnSpc>
            <a:spcBef>
              <a:spcPct val="0"/>
            </a:spcBef>
            <a:spcAft>
              <a:spcPct val="15000"/>
            </a:spcAft>
            <a:buFontTx/>
            <a:buChar char="••"/>
          </a:pPr>
          <a:r>
            <a:rPr lang="en-GB" sz="1000" kern="1200"/>
            <a:t>Health and care systems are complex. Technical fixes alone cannot solve their problems. Staff and users must be able to transform the way they interact with services to achieve the quadruple aim of health and care. Clinical engagement is the key.</a:t>
          </a:r>
        </a:p>
      </dsp:txBody>
      <dsp:txXfrm rot="-5400000">
        <a:off x="4100488" y="4318704"/>
        <a:ext cx="7272178" cy="324917"/>
      </dsp:txXfrm>
    </dsp:sp>
    <dsp:sp modelId="{9AE9119B-6C11-4109-8EEE-43C36E377001}">
      <dsp:nvSpPr>
        <dsp:cNvPr id="0" name=""/>
        <dsp:cNvSpPr/>
      </dsp:nvSpPr>
      <dsp:spPr>
        <a:xfrm>
          <a:off x="0" y="4256118"/>
          <a:ext cx="4100487" cy="45008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22860" rIns="45720" bIns="22860" numCol="1" spcCol="1270" anchor="ctr" anchorCtr="0">
          <a:noAutofit/>
        </a:bodyPr>
        <a:lstStyle/>
        <a:p>
          <a:pPr lvl="0" algn="ctr" defTabSz="533400">
            <a:lnSpc>
              <a:spcPct val="90000"/>
            </a:lnSpc>
            <a:spcBef>
              <a:spcPct val="0"/>
            </a:spcBef>
            <a:spcAft>
              <a:spcPct val="35000"/>
            </a:spcAft>
          </a:pPr>
          <a:r>
            <a:rPr lang="en-GB" sz="1200" kern="1200"/>
            <a:t>Health IT Entails Both Technical and Adaptive Change</a:t>
          </a:r>
        </a:p>
      </dsp:txBody>
      <dsp:txXfrm>
        <a:off x="21972" y="4278090"/>
        <a:ext cx="4056543" cy="40614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5AA3C19-AD82-4BE8-B9B9-1199A77F9EC2}">
      <dsp:nvSpPr>
        <dsp:cNvPr id="0" name=""/>
        <dsp:cNvSpPr/>
      </dsp:nvSpPr>
      <dsp:spPr>
        <a:xfrm>
          <a:off x="1254" y="49173"/>
          <a:ext cx="1223444" cy="401275"/>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73152" rIns="128016" bIns="73152" numCol="1" spcCol="1270" anchor="ctr" anchorCtr="0">
          <a:noAutofit/>
        </a:bodyPr>
        <a:lstStyle/>
        <a:p>
          <a:pPr lvl="0" algn="ctr" defTabSz="800100">
            <a:lnSpc>
              <a:spcPct val="90000"/>
            </a:lnSpc>
            <a:spcBef>
              <a:spcPct val="0"/>
            </a:spcBef>
            <a:spcAft>
              <a:spcPct val="35000"/>
            </a:spcAft>
          </a:pPr>
          <a:r>
            <a:rPr lang="en-GB" sz="1800" kern="1200"/>
            <a:t>D2K</a:t>
          </a:r>
        </a:p>
      </dsp:txBody>
      <dsp:txXfrm>
        <a:off x="1254" y="49173"/>
        <a:ext cx="1223444" cy="401275"/>
      </dsp:txXfrm>
    </dsp:sp>
    <dsp:sp modelId="{D486EB7C-0F87-41EE-93F5-F682B79C4D05}">
      <dsp:nvSpPr>
        <dsp:cNvPr id="0" name=""/>
        <dsp:cNvSpPr/>
      </dsp:nvSpPr>
      <dsp:spPr>
        <a:xfrm>
          <a:off x="1254" y="450448"/>
          <a:ext cx="1223444" cy="2263981"/>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3340" tIns="53340" rIns="71120" bIns="80010" numCol="1" spcCol="1270" anchor="t" anchorCtr="0">
          <a:noAutofit/>
        </a:bodyPr>
        <a:lstStyle/>
        <a:p>
          <a:pPr marL="57150" lvl="1" indent="-57150" algn="l" defTabSz="444500">
            <a:lnSpc>
              <a:spcPct val="90000"/>
            </a:lnSpc>
            <a:spcBef>
              <a:spcPct val="0"/>
            </a:spcBef>
            <a:spcAft>
              <a:spcPct val="15000"/>
            </a:spcAft>
            <a:buFontTx/>
            <a:buChar char="••"/>
          </a:pPr>
          <a:r>
            <a:rPr lang="en-GB" sz="1000" kern="1200"/>
            <a:t>By analysing the data we collect it turns into information and knowledge. We can only change and improve our system if we understand it.</a:t>
          </a:r>
        </a:p>
      </dsp:txBody>
      <dsp:txXfrm>
        <a:off x="1254" y="450448"/>
        <a:ext cx="1223444" cy="2263981"/>
      </dsp:txXfrm>
    </dsp:sp>
    <dsp:sp modelId="{FBD1B5DA-A6D0-4D11-A21A-F249281B001A}">
      <dsp:nvSpPr>
        <dsp:cNvPr id="0" name=""/>
        <dsp:cNvSpPr/>
      </dsp:nvSpPr>
      <dsp:spPr>
        <a:xfrm>
          <a:off x="1395981" y="49173"/>
          <a:ext cx="1223444" cy="401275"/>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73152" rIns="128016" bIns="73152" numCol="1" spcCol="1270" anchor="ctr" anchorCtr="0">
          <a:noAutofit/>
        </a:bodyPr>
        <a:lstStyle/>
        <a:p>
          <a:pPr lvl="0" algn="ctr" defTabSz="800100">
            <a:lnSpc>
              <a:spcPct val="90000"/>
            </a:lnSpc>
            <a:spcBef>
              <a:spcPct val="0"/>
            </a:spcBef>
            <a:spcAft>
              <a:spcPct val="35000"/>
            </a:spcAft>
          </a:pPr>
          <a:r>
            <a:rPr lang="en-GB" sz="1800" kern="1200"/>
            <a:t>K2P</a:t>
          </a:r>
        </a:p>
      </dsp:txBody>
      <dsp:txXfrm>
        <a:off x="1395981" y="49173"/>
        <a:ext cx="1223444" cy="401275"/>
      </dsp:txXfrm>
    </dsp:sp>
    <dsp:sp modelId="{810AF5E4-8048-40A4-AAF9-83D0433D3C06}">
      <dsp:nvSpPr>
        <dsp:cNvPr id="0" name=""/>
        <dsp:cNvSpPr/>
      </dsp:nvSpPr>
      <dsp:spPr>
        <a:xfrm>
          <a:off x="1395981" y="450448"/>
          <a:ext cx="1223444" cy="2263981"/>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3340" tIns="53340" rIns="71120" bIns="80010" numCol="1" spcCol="1270" anchor="t" anchorCtr="0">
          <a:noAutofit/>
        </a:bodyPr>
        <a:lstStyle/>
        <a:p>
          <a:pPr marL="57150" lvl="1" indent="-57150" algn="l" defTabSz="444500">
            <a:lnSpc>
              <a:spcPct val="90000"/>
            </a:lnSpc>
            <a:spcBef>
              <a:spcPct val="0"/>
            </a:spcBef>
            <a:spcAft>
              <a:spcPct val="15000"/>
            </a:spcAft>
            <a:buChar char="••"/>
          </a:pPr>
          <a:r>
            <a:rPr lang="en-GB" sz="1000" kern="1200"/>
            <a:t>We must then use the understanding we gain to inform , improve and transform practice. This  is the most important step, and the hardest to achieve. </a:t>
          </a:r>
        </a:p>
      </dsp:txBody>
      <dsp:txXfrm>
        <a:off x="1395981" y="450448"/>
        <a:ext cx="1223444" cy="2263981"/>
      </dsp:txXfrm>
    </dsp:sp>
    <dsp:sp modelId="{EE7AACD1-A7C5-4976-99EC-74AA733AF7D2}">
      <dsp:nvSpPr>
        <dsp:cNvPr id="0" name=""/>
        <dsp:cNvSpPr/>
      </dsp:nvSpPr>
      <dsp:spPr>
        <a:xfrm>
          <a:off x="2790708" y="49173"/>
          <a:ext cx="1223444" cy="401275"/>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73152" rIns="128016" bIns="73152" numCol="1" spcCol="1270" anchor="ctr" anchorCtr="0">
          <a:noAutofit/>
        </a:bodyPr>
        <a:lstStyle/>
        <a:p>
          <a:pPr lvl="0" algn="ctr" defTabSz="800100">
            <a:lnSpc>
              <a:spcPct val="90000"/>
            </a:lnSpc>
            <a:spcBef>
              <a:spcPct val="0"/>
            </a:spcBef>
            <a:spcAft>
              <a:spcPct val="35000"/>
            </a:spcAft>
          </a:pPr>
          <a:r>
            <a:rPr lang="en-GB" sz="1800" kern="1200"/>
            <a:t>P2D</a:t>
          </a:r>
        </a:p>
      </dsp:txBody>
      <dsp:txXfrm>
        <a:off x="2790708" y="49173"/>
        <a:ext cx="1223444" cy="401275"/>
      </dsp:txXfrm>
    </dsp:sp>
    <dsp:sp modelId="{F6A6F2FA-AF14-4C24-B97C-E901CF3D2F67}">
      <dsp:nvSpPr>
        <dsp:cNvPr id="0" name=""/>
        <dsp:cNvSpPr/>
      </dsp:nvSpPr>
      <dsp:spPr>
        <a:xfrm>
          <a:off x="2790708" y="450448"/>
          <a:ext cx="1223444" cy="2263981"/>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3340" tIns="53340" rIns="71120" bIns="80010" numCol="1" spcCol="1270" anchor="t" anchorCtr="0">
          <a:noAutofit/>
        </a:bodyPr>
        <a:lstStyle/>
        <a:p>
          <a:pPr marL="57150" lvl="1" indent="-57150" algn="l" defTabSz="444500">
            <a:lnSpc>
              <a:spcPct val="90000"/>
            </a:lnSpc>
            <a:spcBef>
              <a:spcPct val="0"/>
            </a:spcBef>
            <a:spcAft>
              <a:spcPct val="15000"/>
            </a:spcAft>
            <a:buFontTx/>
            <a:buChar char="••"/>
          </a:pPr>
          <a:r>
            <a:rPr lang="en-GB" sz="1000" kern="1200"/>
            <a:t>To collect our data, we will need to enable clinicians and patients to record their activities digitally without interfering with the processes of care. Data must be collected and used in ‘real-time’ to maximise its usefulness in operational as well as planning services</a:t>
          </a:r>
        </a:p>
      </dsp:txBody>
      <dsp:txXfrm>
        <a:off x="2790708" y="450448"/>
        <a:ext cx="1223444" cy="226398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18FD159-BECF-4BED-AA14-425AFE6C9F75}">
      <dsp:nvSpPr>
        <dsp:cNvPr id="0" name=""/>
        <dsp:cNvSpPr/>
      </dsp:nvSpPr>
      <dsp:spPr>
        <a:xfrm>
          <a:off x="1658109" y="262299"/>
          <a:ext cx="3389719" cy="3389719"/>
        </a:xfrm>
        <a:prstGeom prst="pie">
          <a:avLst>
            <a:gd name="adj1" fmla="val 16200000"/>
            <a:gd name="adj2" fmla="val 180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GB" sz="1800" kern="1200"/>
            <a:t>Knowledge to Practice </a:t>
          </a:r>
        </a:p>
        <a:p>
          <a:pPr lvl="0" algn="ctr" defTabSz="800100">
            <a:lnSpc>
              <a:spcPct val="90000"/>
            </a:lnSpc>
            <a:spcBef>
              <a:spcPct val="0"/>
            </a:spcBef>
            <a:spcAft>
              <a:spcPct val="35000"/>
            </a:spcAft>
          </a:pPr>
          <a:r>
            <a:rPr lang="en-GB" sz="2700" kern="1200"/>
            <a:t>K2P</a:t>
          </a:r>
        </a:p>
      </dsp:txBody>
      <dsp:txXfrm>
        <a:off x="3444572" y="980597"/>
        <a:ext cx="1210614" cy="1008845"/>
      </dsp:txXfrm>
    </dsp:sp>
    <dsp:sp modelId="{BD0CBE05-6042-4823-9C83-92D4F7536E37}">
      <dsp:nvSpPr>
        <dsp:cNvPr id="0" name=""/>
        <dsp:cNvSpPr/>
      </dsp:nvSpPr>
      <dsp:spPr>
        <a:xfrm>
          <a:off x="1588297" y="383361"/>
          <a:ext cx="3389719" cy="3389719"/>
        </a:xfrm>
        <a:prstGeom prst="pie">
          <a:avLst>
            <a:gd name="adj1" fmla="val 1800000"/>
            <a:gd name="adj2" fmla="val 900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GB" sz="1800" kern="1200"/>
            <a:t>Practice to Data </a:t>
          </a:r>
        </a:p>
        <a:p>
          <a:pPr lvl="0" algn="ctr" defTabSz="800100">
            <a:lnSpc>
              <a:spcPct val="90000"/>
            </a:lnSpc>
            <a:spcBef>
              <a:spcPct val="0"/>
            </a:spcBef>
            <a:spcAft>
              <a:spcPct val="35000"/>
            </a:spcAft>
          </a:pPr>
          <a:r>
            <a:rPr lang="en-GB" sz="2800" kern="1200"/>
            <a:t>P2D</a:t>
          </a:r>
        </a:p>
      </dsp:txBody>
      <dsp:txXfrm>
        <a:off x="2395373" y="2582643"/>
        <a:ext cx="1815921" cy="887783"/>
      </dsp:txXfrm>
    </dsp:sp>
    <dsp:sp modelId="{0DC7015C-CE24-417F-BCC7-4C7D670E7149}">
      <dsp:nvSpPr>
        <dsp:cNvPr id="0" name=""/>
        <dsp:cNvSpPr/>
      </dsp:nvSpPr>
      <dsp:spPr>
        <a:xfrm>
          <a:off x="1518485" y="262299"/>
          <a:ext cx="3389719" cy="3389719"/>
        </a:xfrm>
        <a:prstGeom prst="pie">
          <a:avLst>
            <a:gd name="adj1" fmla="val 9000000"/>
            <a:gd name="adj2" fmla="val 1620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GB" sz="1800" kern="1200"/>
            <a:t>Data to Knowledge </a:t>
          </a:r>
        </a:p>
        <a:p>
          <a:pPr lvl="0" algn="ctr" defTabSz="800100">
            <a:lnSpc>
              <a:spcPct val="90000"/>
            </a:lnSpc>
            <a:spcBef>
              <a:spcPct val="0"/>
            </a:spcBef>
            <a:spcAft>
              <a:spcPct val="35000"/>
            </a:spcAft>
          </a:pPr>
          <a:r>
            <a:rPr lang="en-GB" sz="2700" kern="1200"/>
            <a:t>D2K</a:t>
          </a:r>
        </a:p>
      </dsp:txBody>
      <dsp:txXfrm>
        <a:off x="1911127" y="980597"/>
        <a:ext cx="1210614" cy="1008845"/>
      </dsp:txXfrm>
    </dsp:sp>
    <dsp:sp modelId="{B2A5CF3D-D3B4-4D88-B4AD-1D769C5C4D20}">
      <dsp:nvSpPr>
        <dsp:cNvPr id="0" name=""/>
        <dsp:cNvSpPr/>
      </dsp:nvSpPr>
      <dsp:spPr>
        <a:xfrm>
          <a:off x="1448549" y="52459"/>
          <a:ext cx="3809398" cy="3809398"/>
        </a:xfrm>
        <a:prstGeom prst="circularArrow">
          <a:avLst>
            <a:gd name="adj1" fmla="val 5085"/>
            <a:gd name="adj2" fmla="val 327528"/>
            <a:gd name="adj3" fmla="val 1472472"/>
            <a:gd name="adj4" fmla="val 16199432"/>
            <a:gd name="adj5" fmla="val 593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3B62466-C293-4F74-8B70-1C40B94FE18E}">
      <dsp:nvSpPr>
        <dsp:cNvPr id="0" name=""/>
        <dsp:cNvSpPr/>
      </dsp:nvSpPr>
      <dsp:spPr>
        <a:xfrm>
          <a:off x="1378457" y="173307"/>
          <a:ext cx="3809398" cy="3809398"/>
        </a:xfrm>
        <a:prstGeom prst="circularArrow">
          <a:avLst>
            <a:gd name="adj1" fmla="val 5085"/>
            <a:gd name="adj2" fmla="val 327528"/>
            <a:gd name="adj3" fmla="val 8671970"/>
            <a:gd name="adj4" fmla="val 1800502"/>
            <a:gd name="adj5" fmla="val 593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599E859-5456-45E3-8A15-6D48A97B97A4}">
      <dsp:nvSpPr>
        <dsp:cNvPr id="0" name=""/>
        <dsp:cNvSpPr/>
      </dsp:nvSpPr>
      <dsp:spPr>
        <a:xfrm>
          <a:off x="1308365" y="52459"/>
          <a:ext cx="3809398" cy="3809398"/>
        </a:xfrm>
        <a:prstGeom prst="circularArrow">
          <a:avLst>
            <a:gd name="adj1" fmla="val 5085"/>
            <a:gd name="adj2" fmla="val 327528"/>
            <a:gd name="adj3" fmla="val 15873039"/>
            <a:gd name="adj4" fmla="val 9000000"/>
            <a:gd name="adj5" fmla="val 593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81D9BEE-4D70-40C4-94FC-F291DCD27CCD}">
      <dsp:nvSpPr>
        <dsp:cNvPr id="0" name=""/>
        <dsp:cNvSpPr/>
      </dsp:nvSpPr>
      <dsp:spPr>
        <a:xfrm rot="5400000">
          <a:off x="4378013" y="-1574412"/>
          <a:ext cx="1238396" cy="4703257"/>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533400">
            <a:lnSpc>
              <a:spcPct val="90000"/>
            </a:lnSpc>
            <a:spcBef>
              <a:spcPct val="0"/>
            </a:spcBef>
            <a:spcAft>
              <a:spcPct val="15000"/>
            </a:spcAft>
            <a:buFontTx/>
            <a:buChar char="••"/>
          </a:pPr>
          <a:r>
            <a:rPr lang="en-US" sz="1200" kern="1200">
              <a:latin typeface="+mj-lt"/>
            </a:rPr>
            <a:t>Patients will access their own health and care records, reports, and results</a:t>
          </a:r>
          <a:r>
            <a:rPr lang="en-US" sz="900" kern="1200"/>
            <a:t>. </a:t>
          </a:r>
          <a:endParaRPr lang="en-GB" sz="900" kern="1200"/>
        </a:p>
        <a:p>
          <a:pPr marL="57150" lvl="1" indent="-57150" algn="l" defTabSz="400050">
            <a:lnSpc>
              <a:spcPct val="90000"/>
            </a:lnSpc>
            <a:spcBef>
              <a:spcPct val="0"/>
            </a:spcBef>
            <a:spcAft>
              <a:spcPct val="15000"/>
            </a:spcAft>
            <a:buFontTx/>
            <a:buChar char="••"/>
          </a:pPr>
          <a:r>
            <a:rPr lang="en-US" sz="900" kern="1200"/>
            <a:t>They will be able to see who else has accessed their information. They will be able to view appointments and re-schedule them via digital channels. They will be able to communicate securely with clinicians providing their care. They will have access to supporting health and care information designed tailored for their needs. They will have the power to share their information with anyone they wish to. They will be able to upload information from wearable devices, or care devices which are part of the ‘Internet of Things’.</a:t>
          </a:r>
          <a:endParaRPr lang="en-GB" sz="900" kern="1200"/>
        </a:p>
      </dsp:txBody>
      <dsp:txXfrm rot="-5400000">
        <a:off x="2645583" y="218472"/>
        <a:ext cx="4642803" cy="1117488"/>
      </dsp:txXfrm>
    </dsp:sp>
    <dsp:sp modelId="{12525F58-91B3-49C9-8438-FB33FA98E77D}">
      <dsp:nvSpPr>
        <dsp:cNvPr id="0" name=""/>
        <dsp:cNvSpPr/>
      </dsp:nvSpPr>
      <dsp:spPr>
        <a:xfrm>
          <a:off x="0" y="3218"/>
          <a:ext cx="2645582" cy="1547995"/>
        </a:xfrm>
        <a:prstGeom prst="roundRect">
          <a:avLst/>
        </a:prstGeom>
        <a:solidFill>
          <a:schemeClr val="accent1">
            <a:shade val="8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106680" bIns="53340" numCol="1" spcCol="1270" anchor="ctr" anchorCtr="0">
          <a:noAutofit/>
        </a:bodyPr>
        <a:lstStyle/>
        <a:p>
          <a:pPr lvl="0" algn="ctr" defTabSz="1244600">
            <a:lnSpc>
              <a:spcPct val="90000"/>
            </a:lnSpc>
            <a:spcBef>
              <a:spcPct val="0"/>
            </a:spcBef>
            <a:spcAft>
              <a:spcPct val="35000"/>
            </a:spcAft>
          </a:pPr>
          <a:r>
            <a:rPr lang="en-US" sz="2800" kern="1200"/>
            <a:t>Patients</a:t>
          </a:r>
          <a:endParaRPr lang="en-GB" sz="2800" kern="1200"/>
        </a:p>
      </dsp:txBody>
      <dsp:txXfrm>
        <a:off x="75567" y="78785"/>
        <a:ext cx="2494448" cy="1396861"/>
      </dsp:txXfrm>
    </dsp:sp>
    <dsp:sp modelId="{B8B939ED-21D8-422F-A81E-3DA384DA4543}">
      <dsp:nvSpPr>
        <dsp:cNvPr id="0" name=""/>
        <dsp:cNvSpPr/>
      </dsp:nvSpPr>
      <dsp:spPr>
        <a:xfrm rot="5400000">
          <a:off x="4378013" y="50982"/>
          <a:ext cx="1238396" cy="4703257"/>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533400">
            <a:lnSpc>
              <a:spcPct val="90000"/>
            </a:lnSpc>
            <a:spcBef>
              <a:spcPct val="0"/>
            </a:spcBef>
            <a:spcAft>
              <a:spcPct val="15000"/>
            </a:spcAft>
            <a:buFontTx/>
            <a:buChar char="••"/>
          </a:pPr>
          <a:r>
            <a:rPr lang="en-US" sz="1200" kern="1200">
              <a:latin typeface="+mj-lt"/>
            </a:rPr>
            <a:t>Clinicians will access information about individual patients</a:t>
          </a:r>
          <a:endParaRPr lang="en-GB" sz="1200" kern="1200">
            <a:latin typeface="+mj-lt"/>
          </a:endParaRPr>
        </a:p>
        <a:p>
          <a:pPr marL="57150" lvl="1" indent="-57150" algn="l" defTabSz="400050">
            <a:lnSpc>
              <a:spcPct val="90000"/>
            </a:lnSpc>
            <a:spcBef>
              <a:spcPct val="0"/>
            </a:spcBef>
            <a:spcAft>
              <a:spcPct val="15000"/>
            </a:spcAft>
            <a:buFontTx/>
            <a:buChar char="••"/>
          </a:pPr>
          <a:r>
            <a:rPr lang="en-US" sz="900" kern="1200"/>
            <a:t>They will be able to communicate securely with other members of their clinical team, and in multi-disciplinary teams. They will be able to communicate securely with individual patients and will in many cases be supporting patient care in ‘virtual’ clinics using video communication technology familiar in other walks of life. securely and reliably via digital channels, which will include their own devices. </a:t>
          </a:r>
          <a:endParaRPr lang="en-GB" sz="900" kern="1200"/>
        </a:p>
      </dsp:txBody>
      <dsp:txXfrm rot="-5400000">
        <a:off x="2645583" y="1843866"/>
        <a:ext cx="4642803" cy="1117488"/>
      </dsp:txXfrm>
    </dsp:sp>
    <dsp:sp modelId="{80445682-DA67-48B2-AFAB-EDAB7D885CD4}">
      <dsp:nvSpPr>
        <dsp:cNvPr id="0" name=""/>
        <dsp:cNvSpPr/>
      </dsp:nvSpPr>
      <dsp:spPr>
        <a:xfrm>
          <a:off x="0" y="1628613"/>
          <a:ext cx="2645582" cy="1547995"/>
        </a:xfrm>
        <a:prstGeom prst="roundRect">
          <a:avLst/>
        </a:prstGeom>
        <a:solidFill>
          <a:schemeClr val="accent1">
            <a:shade val="80000"/>
            <a:hueOff val="116428"/>
            <a:satOff val="-2085"/>
            <a:lumOff val="886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106680" bIns="53340" numCol="1" spcCol="1270" anchor="ctr" anchorCtr="0">
          <a:noAutofit/>
        </a:bodyPr>
        <a:lstStyle/>
        <a:p>
          <a:pPr lvl="0" algn="ctr" defTabSz="1244600">
            <a:lnSpc>
              <a:spcPct val="90000"/>
            </a:lnSpc>
            <a:spcBef>
              <a:spcPct val="0"/>
            </a:spcBef>
            <a:spcAft>
              <a:spcPct val="35000"/>
            </a:spcAft>
          </a:pPr>
          <a:r>
            <a:rPr lang="en-US" sz="2800" kern="1200"/>
            <a:t>Clinicians</a:t>
          </a:r>
          <a:endParaRPr lang="en-GB" sz="2800" kern="1200"/>
        </a:p>
      </dsp:txBody>
      <dsp:txXfrm>
        <a:off x="75567" y="1704180"/>
        <a:ext cx="2494448" cy="1396861"/>
      </dsp:txXfrm>
    </dsp:sp>
    <dsp:sp modelId="{EC236715-EFA2-4D55-B092-126A8B01BAA9}">
      <dsp:nvSpPr>
        <dsp:cNvPr id="0" name=""/>
        <dsp:cNvSpPr/>
      </dsp:nvSpPr>
      <dsp:spPr>
        <a:xfrm rot="5400000">
          <a:off x="4378013" y="1676377"/>
          <a:ext cx="1238396" cy="4703257"/>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533400">
            <a:lnSpc>
              <a:spcPct val="90000"/>
            </a:lnSpc>
            <a:spcBef>
              <a:spcPct val="0"/>
            </a:spcBef>
            <a:spcAft>
              <a:spcPct val="15000"/>
            </a:spcAft>
            <a:buFontTx/>
            <a:buChar char="••"/>
          </a:pPr>
          <a:r>
            <a:rPr lang="en-US" sz="1200" kern="1200">
              <a:latin typeface="+mj-lt"/>
            </a:rPr>
            <a:t>The data collected will be used to build the foundation for a Learning Health and Care System</a:t>
          </a:r>
          <a:endParaRPr lang="en-GB" sz="1100" kern="1200"/>
        </a:p>
        <a:p>
          <a:pPr marL="57150" lvl="1" indent="-57150" algn="l" defTabSz="400050">
            <a:lnSpc>
              <a:spcPct val="90000"/>
            </a:lnSpc>
            <a:spcBef>
              <a:spcPct val="0"/>
            </a:spcBef>
            <a:spcAft>
              <a:spcPct val="15000"/>
            </a:spcAft>
            <a:buFontTx/>
            <a:buChar char="••"/>
          </a:pPr>
          <a:r>
            <a:rPr lang="en-US" sz="900" kern="1200"/>
            <a:t>Timely, high quality data on patient outcomes is used to enable the service to understand what works well, and what needs to be improved. Teams of trained data analysts will work closely with clinicians and service planners to derive knowledge from data. The focus will have moved further towards outcomes rather than the more traditional process measures. </a:t>
          </a:r>
          <a:endParaRPr lang="en-GB" sz="900" kern="1200"/>
        </a:p>
      </dsp:txBody>
      <dsp:txXfrm rot="-5400000">
        <a:off x="2645583" y="3469261"/>
        <a:ext cx="4642803" cy="1117488"/>
      </dsp:txXfrm>
    </dsp:sp>
    <dsp:sp modelId="{7BC1A135-655A-4D28-B9DD-98F458C98118}">
      <dsp:nvSpPr>
        <dsp:cNvPr id="0" name=""/>
        <dsp:cNvSpPr/>
      </dsp:nvSpPr>
      <dsp:spPr>
        <a:xfrm>
          <a:off x="0" y="3254008"/>
          <a:ext cx="2645582" cy="1547995"/>
        </a:xfrm>
        <a:prstGeom prst="roundRect">
          <a:avLst/>
        </a:prstGeom>
        <a:solidFill>
          <a:schemeClr val="accent1">
            <a:shade val="80000"/>
            <a:hueOff val="232855"/>
            <a:satOff val="-4171"/>
            <a:lumOff val="1772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106680" bIns="53340" numCol="1" spcCol="1270" anchor="ctr" anchorCtr="0">
          <a:noAutofit/>
        </a:bodyPr>
        <a:lstStyle/>
        <a:p>
          <a:pPr lvl="0" algn="ctr" defTabSz="1244600">
            <a:lnSpc>
              <a:spcPct val="90000"/>
            </a:lnSpc>
            <a:spcBef>
              <a:spcPct val="0"/>
            </a:spcBef>
            <a:spcAft>
              <a:spcPct val="35000"/>
            </a:spcAft>
          </a:pPr>
          <a:r>
            <a:rPr lang="en-US" sz="2800" kern="1200"/>
            <a:t>Local/National Data Resource</a:t>
          </a:r>
          <a:endParaRPr lang="en-GB" sz="2800" kern="1200"/>
        </a:p>
      </dsp:txBody>
      <dsp:txXfrm>
        <a:off x="75567" y="3329575"/>
        <a:ext cx="2494448" cy="1396861"/>
      </dsp:txXfrm>
    </dsp:sp>
    <dsp:sp modelId="{27A128D8-D4D6-425B-B682-831A2475C5A1}">
      <dsp:nvSpPr>
        <dsp:cNvPr id="0" name=""/>
        <dsp:cNvSpPr/>
      </dsp:nvSpPr>
      <dsp:spPr>
        <a:xfrm rot="5400000">
          <a:off x="4378013" y="3301772"/>
          <a:ext cx="1238396" cy="4703257"/>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533400">
            <a:lnSpc>
              <a:spcPct val="90000"/>
            </a:lnSpc>
            <a:spcBef>
              <a:spcPct val="0"/>
            </a:spcBef>
            <a:spcAft>
              <a:spcPct val="15000"/>
            </a:spcAft>
            <a:buFontTx/>
            <a:buChar char="••"/>
          </a:pPr>
          <a:r>
            <a:rPr lang="en-US" sz="1200" kern="1200">
              <a:latin typeface="+mj-lt"/>
            </a:rPr>
            <a:t>Patients will be able to choose which information to share, and which they do not wish to share</a:t>
          </a:r>
          <a:r>
            <a:rPr lang="en-US" sz="900" kern="1200"/>
            <a:t>.</a:t>
          </a:r>
          <a:endParaRPr lang="en-GB" sz="900" kern="1200"/>
        </a:p>
        <a:p>
          <a:pPr marL="57150" lvl="1" indent="-57150" algn="l" defTabSz="400050">
            <a:lnSpc>
              <a:spcPct val="90000"/>
            </a:lnSpc>
            <a:spcBef>
              <a:spcPct val="0"/>
            </a:spcBef>
            <a:spcAft>
              <a:spcPct val="15000"/>
            </a:spcAft>
            <a:buFontTx/>
            <a:buChar char="••"/>
          </a:pPr>
          <a:r>
            <a:rPr lang="en-US" sz="900" kern="1200"/>
            <a:t> Information will be visible across Wales, and across previous boundaries between primary and secondary care, health and social care, and public and third sector. Appropriate safeguards will ensure personal identifiable data is not shared where it should not be, or where patients have requested it should not be, but the default expectation will be that information will be shared to enable safe continuity of care seamlessly across the system.</a:t>
          </a:r>
          <a:endParaRPr lang="en-GB" sz="900" kern="1200"/>
        </a:p>
      </dsp:txBody>
      <dsp:txXfrm rot="-5400000">
        <a:off x="2645583" y="5094656"/>
        <a:ext cx="4642803" cy="1117488"/>
      </dsp:txXfrm>
    </dsp:sp>
    <dsp:sp modelId="{5640ABCD-7C01-48A8-AC9E-43A1797B2BF2}">
      <dsp:nvSpPr>
        <dsp:cNvPr id="0" name=""/>
        <dsp:cNvSpPr/>
      </dsp:nvSpPr>
      <dsp:spPr>
        <a:xfrm>
          <a:off x="0" y="4879403"/>
          <a:ext cx="2645582" cy="1547995"/>
        </a:xfrm>
        <a:prstGeom prst="roundRect">
          <a:avLst/>
        </a:prstGeom>
        <a:solidFill>
          <a:schemeClr val="accent1">
            <a:shade val="80000"/>
            <a:hueOff val="349283"/>
            <a:satOff val="-6256"/>
            <a:lumOff val="2658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106680" bIns="53340" numCol="1" spcCol="1270" anchor="ctr" anchorCtr="0">
          <a:noAutofit/>
        </a:bodyPr>
        <a:lstStyle/>
        <a:p>
          <a:pPr lvl="0" algn="ctr" defTabSz="1244600">
            <a:lnSpc>
              <a:spcPct val="90000"/>
            </a:lnSpc>
            <a:spcBef>
              <a:spcPct val="0"/>
            </a:spcBef>
            <a:spcAft>
              <a:spcPct val="35000"/>
            </a:spcAft>
          </a:pPr>
          <a:r>
            <a:rPr lang="en-US" sz="2800" kern="1200"/>
            <a:t>Our promise</a:t>
          </a:r>
          <a:endParaRPr lang="en-GB" sz="2800" kern="1200"/>
        </a:p>
      </dsp:txBody>
      <dsp:txXfrm>
        <a:off x="75567" y="4954970"/>
        <a:ext cx="2494448" cy="1396861"/>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1473176-B26E-4E03-9A6A-AAB138A01082}">
      <dsp:nvSpPr>
        <dsp:cNvPr id="0" name=""/>
        <dsp:cNvSpPr/>
      </dsp:nvSpPr>
      <dsp:spPr>
        <a:xfrm rot="10800000">
          <a:off x="1804939" y="136"/>
          <a:ext cx="6362766" cy="809151"/>
        </a:xfrm>
        <a:prstGeom prst="homePlate">
          <a:avLst/>
        </a:prstGeom>
        <a:solidFill>
          <a:schemeClr val="accent1">
            <a:shade val="8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56813" tIns="45720" rIns="85344" bIns="45720" numCol="1" spcCol="1270" anchor="t" anchorCtr="0">
          <a:noAutofit/>
        </a:bodyPr>
        <a:lstStyle/>
        <a:p>
          <a:pPr lvl="0" algn="l" defTabSz="533400">
            <a:lnSpc>
              <a:spcPct val="90000"/>
            </a:lnSpc>
            <a:spcBef>
              <a:spcPct val="0"/>
            </a:spcBef>
            <a:spcAft>
              <a:spcPct val="35000"/>
            </a:spcAft>
          </a:pPr>
          <a:r>
            <a:rPr lang="en-US" sz="1200" kern="1200">
              <a:latin typeface="+mj-lt"/>
            </a:rPr>
            <a:t>Persistence and re-use of data</a:t>
          </a:r>
          <a:endParaRPr lang="en-GB" sz="1200" kern="1200">
            <a:latin typeface="+mj-lt"/>
          </a:endParaRPr>
        </a:p>
        <a:p>
          <a:pPr marL="57150" lvl="1" indent="-57150" algn="l" defTabSz="311150">
            <a:lnSpc>
              <a:spcPct val="90000"/>
            </a:lnSpc>
            <a:spcBef>
              <a:spcPct val="0"/>
            </a:spcBef>
            <a:spcAft>
              <a:spcPct val="15000"/>
            </a:spcAft>
            <a:buChar char="••"/>
          </a:pPr>
          <a:r>
            <a:rPr lang="en-US" sz="700" kern="1200"/>
            <a:t>Whenever digital information is collected, it will be stored in a form that enables it to be re-used by other appropriate applications. For example, if a patient has had an allergy recorded in a hospital clinic, that information will then be updated and re-used by another application used by a pharmacist, GP or other care provider. This will greatly enhance efficiency and safety.</a:t>
          </a:r>
          <a:endParaRPr lang="en-GB" sz="700" kern="1200"/>
        </a:p>
      </dsp:txBody>
      <dsp:txXfrm rot="10800000">
        <a:off x="2007227" y="136"/>
        <a:ext cx="6160478" cy="809151"/>
      </dsp:txXfrm>
    </dsp:sp>
    <dsp:sp modelId="{DCB7AE18-9745-4106-9DB2-FAEF35C75A1F}">
      <dsp:nvSpPr>
        <dsp:cNvPr id="0" name=""/>
        <dsp:cNvSpPr/>
      </dsp:nvSpPr>
      <dsp:spPr>
        <a:xfrm>
          <a:off x="869261" y="0"/>
          <a:ext cx="809151" cy="809151"/>
        </a:xfrm>
        <a:prstGeom prst="ellipse">
          <a:avLst/>
        </a:prstGeom>
        <a:blipFill>
          <a:blip xmlns:r="http://schemas.openxmlformats.org/officeDocument/2006/relationships" r:embed="rId1" cstate="print">
            <a:extLst>
              <a:ext uri="{28A0092B-C50C-407E-A947-70E740481C1C}">
                <a14:useLocalDpi xmlns:a14="http://schemas.microsoft.com/office/drawing/2010/main" val="0"/>
              </a:ext>
              <a:ext uri="{96DAC541-7B7A-43D3-8B79-37D633B846F1}">
                <asvg:svgBlip xmlns:asvg="http://schemas.microsoft.com/office/drawing/2016/SVG/main" xmlns="" r:embed="rId2"/>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95DFAB6-407E-4C83-9B83-1A66954670C8}">
      <dsp:nvSpPr>
        <dsp:cNvPr id="0" name=""/>
        <dsp:cNvSpPr/>
      </dsp:nvSpPr>
      <dsp:spPr>
        <a:xfrm rot="10800000">
          <a:off x="1804939" y="1050825"/>
          <a:ext cx="6362766" cy="809151"/>
        </a:xfrm>
        <a:prstGeom prst="homePlate">
          <a:avLst/>
        </a:prstGeom>
        <a:solidFill>
          <a:schemeClr val="accent1">
            <a:shade val="80000"/>
            <a:hueOff val="69857"/>
            <a:satOff val="-1251"/>
            <a:lumOff val="531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56813" tIns="45720" rIns="85344" bIns="45720" numCol="1" spcCol="1270" anchor="t" anchorCtr="0">
          <a:noAutofit/>
        </a:bodyPr>
        <a:lstStyle/>
        <a:p>
          <a:pPr lvl="0" algn="l" defTabSz="533400">
            <a:lnSpc>
              <a:spcPct val="90000"/>
            </a:lnSpc>
            <a:spcBef>
              <a:spcPct val="0"/>
            </a:spcBef>
            <a:spcAft>
              <a:spcPct val="35000"/>
            </a:spcAft>
          </a:pPr>
          <a:r>
            <a:rPr lang="en-US" sz="1200" kern="1200">
              <a:latin typeface="+mj-lt"/>
            </a:rPr>
            <a:t>Co-production through user-centered design</a:t>
          </a:r>
          <a:endParaRPr lang="en-GB" sz="1200" kern="1200">
            <a:latin typeface="+mj-lt"/>
          </a:endParaRPr>
        </a:p>
        <a:p>
          <a:pPr marL="57150" lvl="1" indent="-57150" algn="l" defTabSz="311150">
            <a:lnSpc>
              <a:spcPct val="90000"/>
            </a:lnSpc>
            <a:spcBef>
              <a:spcPct val="0"/>
            </a:spcBef>
            <a:spcAft>
              <a:spcPct val="15000"/>
            </a:spcAft>
            <a:buChar char="••"/>
          </a:pPr>
          <a:r>
            <a:rPr lang="en-US" sz="700" kern="1200"/>
            <a:t>The introduction of a digital process requires and understanding of what it means to the service users – both patients and clinicians. When introducing new digital solutions, patients and clinicians will therefore be involved in deciding what it should look like, where it fits in to their view of the service, and what benefits it might bring.</a:t>
          </a:r>
          <a:endParaRPr lang="en-GB" sz="700" kern="1200"/>
        </a:p>
      </dsp:txBody>
      <dsp:txXfrm rot="10800000">
        <a:off x="2007227" y="1050825"/>
        <a:ext cx="6160478" cy="809151"/>
      </dsp:txXfrm>
    </dsp:sp>
    <dsp:sp modelId="{43F23DFA-E734-4813-8045-ACCE36333625}">
      <dsp:nvSpPr>
        <dsp:cNvPr id="0" name=""/>
        <dsp:cNvSpPr/>
      </dsp:nvSpPr>
      <dsp:spPr>
        <a:xfrm>
          <a:off x="869261" y="1035945"/>
          <a:ext cx="809151" cy="809151"/>
        </a:xfrm>
        <a:prstGeom prst="ellipse">
          <a:avLst/>
        </a:prstGeom>
        <a:blipFill>
          <a:blip xmlns:r="http://schemas.openxmlformats.org/officeDocument/2006/relationships" r:embed="rId3" cstate="print">
            <a:extLst>
              <a:ext uri="{28A0092B-C50C-407E-A947-70E740481C1C}">
                <a14:useLocalDpi xmlns:a14="http://schemas.microsoft.com/office/drawing/2010/main" val="0"/>
              </a:ext>
              <a:ext uri="{96DAC541-7B7A-43D3-8B79-37D633B846F1}">
                <asvg:svgBlip xmlns:asvg="http://schemas.microsoft.com/office/drawing/2016/SVG/main" xmlns="" r:embed="rId4"/>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7B7C9C0-CE05-44DD-8E46-D194E7940D9B}">
      <dsp:nvSpPr>
        <dsp:cNvPr id="0" name=""/>
        <dsp:cNvSpPr/>
      </dsp:nvSpPr>
      <dsp:spPr>
        <a:xfrm rot="10800000">
          <a:off x="1804939" y="2101514"/>
          <a:ext cx="6362766" cy="809151"/>
        </a:xfrm>
        <a:prstGeom prst="homePlate">
          <a:avLst/>
        </a:prstGeom>
        <a:solidFill>
          <a:schemeClr val="accent1">
            <a:shade val="80000"/>
            <a:hueOff val="139713"/>
            <a:satOff val="-2502"/>
            <a:lumOff val="1063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56813" tIns="45720" rIns="85344" bIns="45720" numCol="1" spcCol="1270" anchor="t" anchorCtr="0">
          <a:noAutofit/>
        </a:bodyPr>
        <a:lstStyle/>
        <a:p>
          <a:pPr lvl="0" algn="l" defTabSz="533400">
            <a:lnSpc>
              <a:spcPct val="90000"/>
            </a:lnSpc>
            <a:spcBef>
              <a:spcPct val="0"/>
            </a:spcBef>
            <a:spcAft>
              <a:spcPct val="35000"/>
            </a:spcAft>
          </a:pPr>
          <a:r>
            <a:rPr lang="en-US" sz="1200" kern="1200">
              <a:latin typeface="+mj-lt"/>
            </a:rPr>
            <a:t>Digital as the enabler, not digital as a goal in itself</a:t>
          </a:r>
          <a:endParaRPr lang="en-GB" sz="1200" kern="1200">
            <a:latin typeface="+mj-lt"/>
          </a:endParaRPr>
        </a:p>
        <a:p>
          <a:pPr marL="57150" lvl="1" indent="-57150" algn="l" defTabSz="311150">
            <a:lnSpc>
              <a:spcPct val="90000"/>
            </a:lnSpc>
            <a:spcBef>
              <a:spcPct val="0"/>
            </a:spcBef>
            <a:spcAft>
              <a:spcPct val="15000"/>
            </a:spcAft>
            <a:buChar char="••"/>
          </a:pPr>
          <a:r>
            <a:rPr lang="en-US" sz="700" kern="1200"/>
            <a:t>Simply digitising a process seldom brings any benefits. It should instead provide an opportunity to review and change the care process, which will have been established around paper-based processes.</a:t>
          </a:r>
          <a:endParaRPr lang="en-GB" sz="700" kern="1200"/>
        </a:p>
      </dsp:txBody>
      <dsp:txXfrm rot="10800000">
        <a:off x="2007227" y="2101514"/>
        <a:ext cx="6160478" cy="809151"/>
      </dsp:txXfrm>
    </dsp:sp>
    <dsp:sp modelId="{926D31D6-C06F-4C5A-B374-70F6C19D667D}">
      <dsp:nvSpPr>
        <dsp:cNvPr id="0" name=""/>
        <dsp:cNvSpPr/>
      </dsp:nvSpPr>
      <dsp:spPr>
        <a:xfrm>
          <a:off x="869261" y="2084174"/>
          <a:ext cx="809151" cy="809151"/>
        </a:xfrm>
        <a:prstGeom prst="ellipse">
          <a:avLst/>
        </a:prstGeom>
        <a:blipFill>
          <a:blip xmlns:r="http://schemas.openxmlformats.org/officeDocument/2006/relationships" r:embed="rId5" cstate="print">
            <a:extLst>
              <a:ext uri="{28A0092B-C50C-407E-A947-70E740481C1C}">
                <a14:useLocalDpi xmlns:a14="http://schemas.microsoft.com/office/drawing/2010/main" val="0"/>
              </a:ext>
              <a:ext uri="{96DAC541-7B7A-43D3-8B79-37D633B846F1}">
                <asvg:svgBlip xmlns:asvg="http://schemas.microsoft.com/office/drawing/2016/SVG/main" xmlns="" r:embed="rId6"/>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5F158CE8-EFAF-4985-8791-F57CB16E70D9}">
      <dsp:nvSpPr>
        <dsp:cNvPr id="0" name=""/>
        <dsp:cNvSpPr/>
      </dsp:nvSpPr>
      <dsp:spPr>
        <a:xfrm rot="10800000">
          <a:off x="1804939" y="3152203"/>
          <a:ext cx="6362766" cy="809151"/>
        </a:xfrm>
        <a:prstGeom prst="homePlate">
          <a:avLst/>
        </a:prstGeom>
        <a:solidFill>
          <a:schemeClr val="accent1">
            <a:shade val="80000"/>
            <a:hueOff val="209570"/>
            <a:satOff val="-3754"/>
            <a:lumOff val="1595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56813" tIns="45720" rIns="85344" bIns="45720" numCol="1" spcCol="1270" anchor="t" anchorCtr="0">
          <a:noAutofit/>
        </a:bodyPr>
        <a:lstStyle/>
        <a:p>
          <a:pPr lvl="0" algn="l" defTabSz="533400">
            <a:lnSpc>
              <a:spcPct val="90000"/>
            </a:lnSpc>
            <a:spcBef>
              <a:spcPct val="0"/>
            </a:spcBef>
            <a:spcAft>
              <a:spcPct val="35000"/>
            </a:spcAft>
          </a:pPr>
          <a:r>
            <a:rPr lang="en-US" sz="1200" kern="1200">
              <a:latin typeface="+mj-lt"/>
            </a:rPr>
            <a:t>Iterative, agile design</a:t>
          </a:r>
          <a:endParaRPr lang="en-GB" sz="1200" kern="1200">
            <a:latin typeface="+mj-lt"/>
          </a:endParaRPr>
        </a:p>
        <a:p>
          <a:pPr marL="57150" lvl="1" indent="-57150" algn="l" defTabSz="311150">
            <a:lnSpc>
              <a:spcPct val="90000"/>
            </a:lnSpc>
            <a:spcBef>
              <a:spcPct val="0"/>
            </a:spcBef>
            <a:spcAft>
              <a:spcPct val="15000"/>
            </a:spcAft>
            <a:buChar char="••"/>
          </a:pPr>
          <a:r>
            <a:rPr lang="en-US" sz="700" kern="1200"/>
            <a:t>It is tempting to try and do everything at once, and to sponsor large-scale centrally controlled projects to achieve this. The so-called ‘waterfall’ approach does not generally work in digital health care. By the time the required governance and procurement cycles have been worked through, the digital landscape has often changed, and the solution acquired (and committed to) has been superseded. Instead, it is better to break projects down into smaller chunks using small, focused teams working in ‘sprints’ to achieve digital solutions which will be ‘good enough’ (although safe) rather than perfect initially, but which will then be changed in response to user-feedback in an iterative manner.</a:t>
          </a:r>
          <a:endParaRPr lang="en-GB" sz="700" kern="1200"/>
        </a:p>
      </dsp:txBody>
      <dsp:txXfrm rot="10800000">
        <a:off x="2007227" y="3152203"/>
        <a:ext cx="6160478" cy="809151"/>
      </dsp:txXfrm>
    </dsp:sp>
    <dsp:sp modelId="{22A09295-5A36-46D7-B1F6-34B930DD3F74}">
      <dsp:nvSpPr>
        <dsp:cNvPr id="0" name=""/>
        <dsp:cNvSpPr/>
      </dsp:nvSpPr>
      <dsp:spPr>
        <a:xfrm>
          <a:off x="886010" y="3140778"/>
          <a:ext cx="809151" cy="809151"/>
        </a:xfrm>
        <a:prstGeom prst="ellipse">
          <a:avLst/>
        </a:prstGeom>
        <a:blipFill>
          <a:blip xmlns:r="http://schemas.openxmlformats.org/officeDocument/2006/relationships" r:embed="rId7" cstate="print">
            <a:extLst>
              <a:ext uri="{28A0092B-C50C-407E-A947-70E740481C1C}">
                <a14:useLocalDpi xmlns:a14="http://schemas.microsoft.com/office/drawing/2010/main" val="0"/>
              </a:ext>
              <a:ext uri="{96DAC541-7B7A-43D3-8B79-37D633B846F1}">
                <asvg:svgBlip xmlns:asvg="http://schemas.microsoft.com/office/drawing/2016/SVG/main" xmlns="" r:embed="rId8"/>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89D2837E-18B0-4360-A4FE-6FB407259615}">
      <dsp:nvSpPr>
        <dsp:cNvPr id="0" name=""/>
        <dsp:cNvSpPr/>
      </dsp:nvSpPr>
      <dsp:spPr>
        <a:xfrm rot="10800000">
          <a:off x="1804939" y="4202892"/>
          <a:ext cx="6362766" cy="809151"/>
        </a:xfrm>
        <a:prstGeom prst="homePlate">
          <a:avLst/>
        </a:prstGeom>
        <a:solidFill>
          <a:schemeClr val="accent1">
            <a:shade val="80000"/>
            <a:hueOff val="279426"/>
            <a:satOff val="-5005"/>
            <a:lumOff val="2126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56813" tIns="45720" rIns="85344" bIns="45720" numCol="1" spcCol="1270" anchor="t" anchorCtr="0">
          <a:noAutofit/>
        </a:bodyPr>
        <a:lstStyle/>
        <a:p>
          <a:pPr lvl="0" algn="l" defTabSz="533400">
            <a:lnSpc>
              <a:spcPct val="90000"/>
            </a:lnSpc>
            <a:spcBef>
              <a:spcPct val="0"/>
            </a:spcBef>
            <a:spcAft>
              <a:spcPct val="35000"/>
            </a:spcAft>
          </a:pPr>
          <a:r>
            <a:rPr lang="en-US" sz="1200" kern="1200">
              <a:latin typeface="+mj-lt"/>
            </a:rPr>
            <a:t>Innovation aligned to strategy</a:t>
          </a:r>
          <a:endParaRPr lang="en-GB" sz="1200" kern="1200">
            <a:latin typeface="+mj-lt"/>
          </a:endParaRPr>
        </a:p>
        <a:p>
          <a:pPr marL="57150" lvl="1" indent="-57150" algn="l" defTabSz="311150">
            <a:lnSpc>
              <a:spcPct val="90000"/>
            </a:lnSpc>
            <a:spcBef>
              <a:spcPct val="0"/>
            </a:spcBef>
            <a:spcAft>
              <a:spcPct val="15000"/>
            </a:spcAft>
            <a:buChar char="••"/>
          </a:pPr>
          <a:r>
            <a:rPr lang="en-US" sz="700" kern="1200"/>
            <a:t>CAV will continue to foster and encourage innovation, but will ensure that it is aligned with the digital strategy, and that any digital elements of innovation projects fit in with the digital architecture, and are capable of being scaled-up if they prove successful.</a:t>
          </a:r>
          <a:endParaRPr lang="en-GB" sz="700" kern="1200"/>
        </a:p>
      </dsp:txBody>
      <dsp:txXfrm rot="10800000">
        <a:off x="2007227" y="4202892"/>
        <a:ext cx="6160478" cy="809151"/>
      </dsp:txXfrm>
    </dsp:sp>
    <dsp:sp modelId="{087986B6-0A43-4D6B-B38C-89AA3BC4E34B}">
      <dsp:nvSpPr>
        <dsp:cNvPr id="0" name=""/>
        <dsp:cNvSpPr/>
      </dsp:nvSpPr>
      <dsp:spPr>
        <a:xfrm>
          <a:off x="897443" y="4188513"/>
          <a:ext cx="809151" cy="809151"/>
        </a:xfrm>
        <a:prstGeom prst="ellipse">
          <a:avLst/>
        </a:prstGeom>
        <a:blipFill>
          <a:blip xmlns:r="http://schemas.openxmlformats.org/officeDocument/2006/relationships" r:embed="rId9" cstate="print">
            <a:extLst>
              <a:ext uri="{28A0092B-C50C-407E-A947-70E740481C1C}">
                <a14:useLocalDpi xmlns:a14="http://schemas.microsoft.com/office/drawing/2010/main" val="0"/>
              </a:ext>
              <a:ext uri="{96DAC541-7B7A-43D3-8B79-37D633B846F1}">
                <asvg:svgBlip xmlns:asvg="http://schemas.microsoft.com/office/drawing/2016/SVG/main" xmlns="" r:embed="rId10"/>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7CCFAEC-6EC3-4BDF-B221-8E723CED0200}">
      <dsp:nvSpPr>
        <dsp:cNvPr id="0" name=""/>
        <dsp:cNvSpPr/>
      </dsp:nvSpPr>
      <dsp:spPr>
        <a:xfrm rot="10800000">
          <a:off x="1804939" y="5253581"/>
          <a:ext cx="6362766" cy="809151"/>
        </a:xfrm>
        <a:prstGeom prst="homePlate">
          <a:avLst/>
        </a:prstGeom>
        <a:solidFill>
          <a:schemeClr val="accent1">
            <a:shade val="80000"/>
            <a:hueOff val="349283"/>
            <a:satOff val="-6256"/>
            <a:lumOff val="2658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56813" tIns="45720" rIns="85344" bIns="45720" numCol="1" spcCol="1270" anchor="t" anchorCtr="0">
          <a:noAutofit/>
        </a:bodyPr>
        <a:lstStyle/>
        <a:p>
          <a:pPr lvl="0" algn="l" defTabSz="533400">
            <a:lnSpc>
              <a:spcPct val="90000"/>
            </a:lnSpc>
            <a:spcBef>
              <a:spcPct val="0"/>
            </a:spcBef>
            <a:spcAft>
              <a:spcPct val="35000"/>
            </a:spcAft>
          </a:pPr>
          <a:r>
            <a:rPr lang="en-US" sz="1200" kern="1200" err="1">
              <a:latin typeface="+mj-lt"/>
            </a:rPr>
            <a:t>Democratise</a:t>
          </a:r>
          <a:r>
            <a:rPr lang="en-US" sz="1200" kern="1200">
              <a:latin typeface="+mj-lt"/>
            </a:rPr>
            <a:t> data, democratize knowledge</a:t>
          </a:r>
          <a:endParaRPr lang="en-GB" sz="1200" kern="1200">
            <a:latin typeface="+mj-lt"/>
          </a:endParaRPr>
        </a:p>
        <a:p>
          <a:pPr marL="57150" lvl="1" indent="-57150" algn="l" defTabSz="311150">
            <a:lnSpc>
              <a:spcPct val="90000"/>
            </a:lnSpc>
            <a:spcBef>
              <a:spcPct val="0"/>
            </a:spcBef>
            <a:spcAft>
              <a:spcPct val="15000"/>
            </a:spcAft>
            <a:buChar char="••"/>
          </a:pPr>
          <a:r>
            <a:rPr lang="en-US" sz="700" kern="1200"/>
            <a:t>The data collected by the organisation will produce large pools of ‘big data’ which is the foundation for the learning health system. With appropriate safeguards, this data will be made available to clinicians, managers and analysts across the organization. There are myriad ways of using, visualizing and interpreting data, and even in 5 years we will still only be beginning to understand how to do this. We need therefore to permit multiple stakeholders to innovate in making use of this data and turning it into knowledge. We will not constrain ourselves by assuming there is only one way of interpreting data – there are many mays to the truth!</a:t>
          </a:r>
          <a:endParaRPr lang="en-GB" sz="700" kern="1200"/>
        </a:p>
      </dsp:txBody>
      <dsp:txXfrm rot="10800000">
        <a:off x="2007227" y="5253581"/>
        <a:ext cx="6160478" cy="809151"/>
      </dsp:txXfrm>
    </dsp:sp>
    <dsp:sp modelId="{0AA3B8EF-E465-4DEF-8D9D-34ACD90C3B6C}">
      <dsp:nvSpPr>
        <dsp:cNvPr id="0" name=""/>
        <dsp:cNvSpPr/>
      </dsp:nvSpPr>
      <dsp:spPr>
        <a:xfrm>
          <a:off x="897435" y="5253717"/>
          <a:ext cx="809151" cy="809151"/>
        </a:xfrm>
        <a:prstGeom prst="ellipse">
          <a:avLst/>
        </a:prstGeom>
        <a:blipFill>
          <a:blip xmlns:r="http://schemas.openxmlformats.org/officeDocument/2006/relationships" r:embed="rId11" cstate="print">
            <a:extLst>
              <a:ext uri="{28A0092B-C50C-407E-A947-70E740481C1C}">
                <a14:useLocalDpi xmlns:a14="http://schemas.microsoft.com/office/drawing/2010/main" val="0"/>
              </a:ext>
              <a:ext uri="{96DAC541-7B7A-43D3-8B79-37D633B846F1}">
                <asvg:svgBlip xmlns:asvg="http://schemas.microsoft.com/office/drawing/2016/SVG/main" xmlns="" r:embed="rId12"/>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38DCBE1-6A4B-42D4-BC7E-105599914CD7}">
      <dsp:nvSpPr>
        <dsp:cNvPr id="0" name=""/>
        <dsp:cNvSpPr/>
      </dsp:nvSpPr>
      <dsp:spPr>
        <a:xfrm>
          <a:off x="1371" y="0"/>
          <a:ext cx="2134342" cy="3423410"/>
        </a:xfrm>
        <a:prstGeom prst="roundRect">
          <a:avLst>
            <a:gd name="adj" fmla="val 10000"/>
          </a:avLst>
        </a:prstGeom>
        <a:solidFill>
          <a:schemeClr val="accent1">
            <a:shade val="8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t" anchorCtr="1">
          <a:noAutofit/>
        </a:bodyPr>
        <a:lstStyle/>
        <a:p>
          <a:pPr lvl="0" algn="l" defTabSz="533400">
            <a:lnSpc>
              <a:spcPct val="90000"/>
            </a:lnSpc>
            <a:spcBef>
              <a:spcPct val="0"/>
            </a:spcBef>
            <a:spcAft>
              <a:spcPct val="35000"/>
            </a:spcAft>
          </a:pPr>
          <a:r>
            <a:rPr lang="en-GB" sz="1200" kern="1200"/>
            <a:t>Desktops and Mobile</a:t>
          </a:r>
        </a:p>
        <a:p>
          <a:pPr marL="57150" lvl="1" indent="-57150" algn="l" defTabSz="400050">
            <a:lnSpc>
              <a:spcPct val="90000"/>
            </a:lnSpc>
            <a:spcBef>
              <a:spcPct val="0"/>
            </a:spcBef>
            <a:spcAft>
              <a:spcPct val="15000"/>
            </a:spcAft>
            <a:buChar char="••"/>
          </a:pPr>
          <a:r>
            <a:rPr lang="en-GB" sz="900" kern="1200"/>
            <a:t>Single Sign-On.</a:t>
          </a:r>
        </a:p>
        <a:p>
          <a:pPr marL="57150" lvl="1" indent="-57150" algn="l" defTabSz="400050">
            <a:lnSpc>
              <a:spcPct val="90000"/>
            </a:lnSpc>
            <a:spcBef>
              <a:spcPct val="0"/>
            </a:spcBef>
            <a:spcAft>
              <a:spcPct val="15000"/>
            </a:spcAft>
            <a:buChar char="••"/>
          </a:pPr>
          <a:r>
            <a:rPr lang="en-GB" sz="900" kern="1200"/>
            <a:t>Device agnostic.</a:t>
          </a:r>
        </a:p>
        <a:p>
          <a:pPr marL="57150" lvl="1" indent="-57150" algn="l" defTabSz="400050">
            <a:lnSpc>
              <a:spcPct val="90000"/>
            </a:lnSpc>
            <a:spcBef>
              <a:spcPct val="0"/>
            </a:spcBef>
            <a:spcAft>
              <a:spcPct val="15000"/>
            </a:spcAft>
            <a:buChar char="••"/>
          </a:pPr>
          <a:r>
            <a:rPr lang="en-GB" sz="900" kern="1200"/>
            <a:t>Bring your own device.</a:t>
          </a:r>
        </a:p>
      </dsp:txBody>
      <dsp:txXfrm>
        <a:off x="1371" y="1369364"/>
        <a:ext cx="2134342" cy="1369364"/>
      </dsp:txXfrm>
    </dsp:sp>
    <dsp:sp modelId="{579E3E07-65F5-4DA9-B407-8CFAB5FA5183}">
      <dsp:nvSpPr>
        <dsp:cNvPr id="0" name=""/>
        <dsp:cNvSpPr/>
      </dsp:nvSpPr>
      <dsp:spPr>
        <a:xfrm>
          <a:off x="498545" y="205404"/>
          <a:ext cx="1139995" cy="1139995"/>
        </a:xfrm>
        <a:prstGeom prst="ellipse">
          <a:avLst/>
        </a:prstGeom>
        <a:blipFill>
          <a:blip xmlns:r="http://schemas.openxmlformats.org/officeDocument/2006/relationships" r:embed="rId1" cstate="print">
            <a:extLst>
              <a:ext uri="{28A0092B-C50C-407E-A947-70E740481C1C}">
                <a14:useLocalDpi xmlns:a14="http://schemas.microsoft.com/office/drawing/2010/main" val="0"/>
              </a:ext>
              <a:ext uri="{96DAC541-7B7A-43D3-8B79-37D633B846F1}">
                <asvg:svgBlip xmlns:asvg="http://schemas.microsoft.com/office/drawing/2016/SVG/main" xmlns="" r:embed="rId2"/>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0C48CE52-17E7-4FA4-B1ED-752A7FD6577C}">
      <dsp:nvSpPr>
        <dsp:cNvPr id="0" name=""/>
        <dsp:cNvSpPr/>
      </dsp:nvSpPr>
      <dsp:spPr>
        <a:xfrm>
          <a:off x="2199744" y="0"/>
          <a:ext cx="2134342" cy="3423410"/>
        </a:xfrm>
        <a:prstGeom prst="roundRect">
          <a:avLst>
            <a:gd name="adj" fmla="val 10000"/>
          </a:avLst>
        </a:prstGeom>
        <a:solidFill>
          <a:schemeClr val="accent1">
            <a:shade val="80000"/>
            <a:hueOff val="174641"/>
            <a:satOff val="-3128"/>
            <a:lumOff val="1329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t" anchorCtr="1">
          <a:noAutofit/>
        </a:bodyPr>
        <a:lstStyle/>
        <a:p>
          <a:pPr lvl="0" algn="l" defTabSz="533400">
            <a:lnSpc>
              <a:spcPct val="90000"/>
            </a:lnSpc>
            <a:spcBef>
              <a:spcPct val="0"/>
            </a:spcBef>
            <a:spcAft>
              <a:spcPct val="35000"/>
            </a:spcAft>
          </a:pPr>
          <a:r>
            <a:rPr lang="en-GB" sz="1200" kern="1200"/>
            <a:t>WiFi and networks</a:t>
          </a:r>
        </a:p>
        <a:p>
          <a:pPr marL="57150" lvl="1" indent="-57150" algn="l" defTabSz="400050">
            <a:lnSpc>
              <a:spcPct val="90000"/>
            </a:lnSpc>
            <a:spcBef>
              <a:spcPct val="0"/>
            </a:spcBef>
            <a:spcAft>
              <a:spcPct val="15000"/>
            </a:spcAft>
            <a:buChar char="••"/>
          </a:pPr>
          <a:r>
            <a:rPr lang="en-GB" sz="900" kern="1200"/>
            <a:t>Always-on networks ‘The five 9s’: 99.999% uptime</a:t>
          </a:r>
        </a:p>
        <a:p>
          <a:pPr marL="57150" lvl="1" indent="-57150" algn="l" defTabSz="400050">
            <a:lnSpc>
              <a:spcPct val="90000"/>
            </a:lnSpc>
            <a:spcBef>
              <a:spcPct val="0"/>
            </a:spcBef>
            <a:spcAft>
              <a:spcPct val="15000"/>
            </a:spcAft>
            <a:buChar char="••"/>
          </a:pPr>
          <a:r>
            <a:rPr lang="en-GB" sz="900" kern="1200"/>
            <a:t>Wi-Fi with full coverage for patients and staff</a:t>
          </a:r>
        </a:p>
        <a:p>
          <a:pPr marL="57150" lvl="1" indent="-57150" algn="l" defTabSz="400050">
            <a:lnSpc>
              <a:spcPct val="90000"/>
            </a:lnSpc>
            <a:spcBef>
              <a:spcPct val="0"/>
            </a:spcBef>
            <a:spcAft>
              <a:spcPct val="15000"/>
            </a:spcAft>
            <a:buChar char="••"/>
          </a:pPr>
          <a:r>
            <a:rPr lang="en-GB" sz="900" kern="1200"/>
            <a:t>Wi-Fi roaming</a:t>
          </a:r>
        </a:p>
      </dsp:txBody>
      <dsp:txXfrm>
        <a:off x="2199744" y="1369364"/>
        <a:ext cx="2134342" cy="1369364"/>
      </dsp:txXfrm>
    </dsp:sp>
    <dsp:sp modelId="{253D4ADA-A35A-46BC-A9F9-5847CD0FAE2C}">
      <dsp:nvSpPr>
        <dsp:cNvPr id="0" name=""/>
        <dsp:cNvSpPr/>
      </dsp:nvSpPr>
      <dsp:spPr>
        <a:xfrm>
          <a:off x="2696917" y="205404"/>
          <a:ext cx="1139995" cy="1139995"/>
        </a:xfrm>
        <a:prstGeom prst="ellipse">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xmlns="" r:embed="rId4"/>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5675E12F-EBC3-443B-BE3C-06EF0D90B74B}">
      <dsp:nvSpPr>
        <dsp:cNvPr id="0" name=""/>
        <dsp:cNvSpPr/>
      </dsp:nvSpPr>
      <dsp:spPr>
        <a:xfrm>
          <a:off x="4398116" y="0"/>
          <a:ext cx="2134342" cy="3423410"/>
        </a:xfrm>
        <a:prstGeom prst="roundRect">
          <a:avLst>
            <a:gd name="adj" fmla="val 10000"/>
          </a:avLst>
        </a:prstGeom>
        <a:solidFill>
          <a:schemeClr val="accent1">
            <a:shade val="80000"/>
            <a:hueOff val="349283"/>
            <a:satOff val="-6256"/>
            <a:lumOff val="2658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t" anchorCtr="1">
          <a:noAutofit/>
        </a:bodyPr>
        <a:lstStyle/>
        <a:p>
          <a:pPr lvl="0" algn="l" defTabSz="533400">
            <a:lnSpc>
              <a:spcPct val="90000"/>
            </a:lnSpc>
            <a:spcBef>
              <a:spcPct val="0"/>
            </a:spcBef>
            <a:spcAft>
              <a:spcPct val="35000"/>
            </a:spcAft>
          </a:pPr>
          <a:r>
            <a:rPr lang="en-GB" sz="1200" kern="1200"/>
            <a:t>Communications and Messaging</a:t>
          </a:r>
        </a:p>
        <a:p>
          <a:pPr marL="57150" lvl="1" indent="-57150" algn="l" defTabSz="400050">
            <a:lnSpc>
              <a:spcPct val="90000"/>
            </a:lnSpc>
            <a:spcBef>
              <a:spcPct val="0"/>
            </a:spcBef>
            <a:spcAft>
              <a:spcPct val="15000"/>
            </a:spcAft>
            <a:buChar char="••"/>
          </a:pPr>
          <a:r>
            <a:rPr lang="en-GB" sz="900" kern="1200"/>
            <a:t>Secure e-mail within Health and Care in Wales, to NHS England</a:t>
          </a:r>
        </a:p>
        <a:p>
          <a:pPr marL="57150" lvl="1" indent="-57150" algn="l" defTabSz="400050">
            <a:lnSpc>
              <a:spcPct val="90000"/>
            </a:lnSpc>
            <a:spcBef>
              <a:spcPct val="0"/>
            </a:spcBef>
            <a:spcAft>
              <a:spcPct val="15000"/>
            </a:spcAft>
            <a:buChar char="••"/>
          </a:pPr>
          <a:r>
            <a:rPr lang="en-GB" sz="900" kern="1200"/>
            <a:t>Secure messaging including patient data</a:t>
          </a:r>
        </a:p>
        <a:p>
          <a:pPr marL="57150" lvl="1" indent="-57150" algn="l" defTabSz="400050">
            <a:lnSpc>
              <a:spcPct val="90000"/>
            </a:lnSpc>
            <a:spcBef>
              <a:spcPct val="0"/>
            </a:spcBef>
            <a:spcAft>
              <a:spcPct val="15000"/>
            </a:spcAft>
            <a:buChar char="••"/>
          </a:pPr>
          <a:r>
            <a:rPr lang="en-GB" sz="900" kern="1200"/>
            <a:t>Video conferencing within Wales, and with the rest of the UK</a:t>
          </a:r>
        </a:p>
      </dsp:txBody>
      <dsp:txXfrm>
        <a:off x="4398116" y="1369364"/>
        <a:ext cx="2134342" cy="1369364"/>
      </dsp:txXfrm>
    </dsp:sp>
    <dsp:sp modelId="{53B6AA15-4999-4826-9AFC-9D061CF3F93B}">
      <dsp:nvSpPr>
        <dsp:cNvPr id="0" name=""/>
        <dsp:cNvSpPr/>
      </dsp:nvSpPr>
      <dsp:spPr>
        <a:xfrm>
          <a:off x="4895290" y="205404"/>
          <a:ext cx="1139995" cy="1139995"/>
        </a:xfrm>
        <a:prstGeom prst="ellipse">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xmlns="" r:embed="rId6"/>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3AB6AAB9-35EE-47C6-8A1C-16EE21F90932}">
      <dsp:nvSpPr>
        <dsp:cNvPr id="0" name=""/>
        <dsp:cNvSpPr/>
      </dsp:nvSpPr>
      <dsp:spPr>
        <a:xfrm>
          <a:off x="261353" y="2738728"/>
          <a:ext cx="6011124" cy="513511"/>
        </a:xfrm>
        <a:prstGeom prst="leftRightArrow">
          <a:avLst/>
        </a:prstGeom>
        <a:solidFill>
          <a:schemeClr val="accent1">
            <a:tint val="4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BC7994F-1442-409E-A0FD-A67E4028F7A5}">
      <dsp:nvSpPr>
        <dsp:cNvPr id="0" name=""/>
        <dsp:cNvSpPr/>
      </dsp:nvSpPr>
      <dsp:spPr>
        <a:xfrm>
          <a:off x="0" y="4273879"/>
          <a:ext cx="7106988" cy="0"/>
        </a:xfrm>
        <a:prstGeom prst="line">
          <a:avLst/>
        </a:prstGeom>
        <a:no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3519378-4A69-463F-BA4B-469B36B697FB}">
      <dsp:nvSpPr>
        <dsp:cNvPr id="0" name=""/>
        <dsp:cNvSpPr/>
      </dsp:nvSpPr>
      <dsp:spPr>
        <a:xfrm>
          <a:off x="0" y="3192766"/>
          <a:ext cx="7106988" cy="0"/>
        </a:xfrm>
        <a:prstGeom prst="line">
          <a:avLst/>
        </a:prstGeom>
        <a:no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64D7C6A-4472-44F0-99B7-434D3504108A}">
      <dsp:nvSpPr>
        <dsp:cNvPr id="0" name=""/>
        <dsp:cNvSpPr/>
      </dsp:nvSpPr>
      <dsp:spPr>
        <a:xfrm>
          <a:off x="0" y="2111653"/>
          <a:ext cx="7106988" cy="0"/>
        </a:xfrm>
        <a:prstGeom prst="line">
          <a:avLst/>
        </a:prstGeom>
        <a:no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5918EA4-B72A-4A9F-A03F-EEF7919F38BE}">
      <dsp:nvSpPr>
        <dsp:cNvPr id="0" name=""/>
        <dsp:cNvSpPr/>
      </dsp:nvSpPr>
      <dsp:spPr>
        <a:xfrm>
          <a:off x="0" y="1030540"/>
          <a:ext cx="7106988" cy="0"/>
        </a:xfrm>
        <a:prstGeom prst="line">
          <a:avLst/>
        </a:prstGeom>
        <a:no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4DFE05D-D698-4CB4-9506-6AF57182D531}">
      <dsp:nvSpPr>
        <dsp:cNvPr id="0" name=""/>
        <dsp:cNvSpPr/>
      </dsp:nvSpPr>
      <dsp:spPr>
        <a:xfrm>
          <a:off x="1847816" y="909"/>
          <a:ext cx="5259171" cy="10296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b" anchorCtr="0">
          <a:noAutofit/>
        </a:bodyPr>
        <a:lstStyle/>
        <a:p>
          <a:pPr lvl="0" algn="l" defTabSz="533400" rtl="0">
            <a:lnSpc>
              <a:spcPct val="90000"/>
            </a:lnSpc>
            <a:spcBef>
              <a:spcPct val="0"/>
            </a:spcBef>
            <a:spcAft>
              <a:spcPct val="35000"/>
            </a:spcAft>
          </a:pPr>
          <a:r>
            <a:rPr lang="en-GB" sz="1200" kern="1200"/>
            <a:t>Digital inclusion needs to move from the margins to the mainstream. The Gann report describes how local authorities have been more effective in digital inclusion than health care organisations. We will work with local authority partners to  develop a more detailed and a more robust strategic approach to digital inclusion. </a:t>
          </a:r>
        </a:p>
      </dsp:txBody>
      <dsp:txXfrm>
        <a:off x="1847816" y="909"/>
        <a:ext cx="5259171" cy="1029631"/>
      </dsp:txXfrm>
    </dsp:sp>
    <dsp:sp modelId="{0AA8383D-22F6-4A85-80E6-B5E428219C40}">
      <dsp:nvSpPr>
        <dsp:cNvPr id="0" name=""/>
        <dsp:cNvSpPr/>
      </dsp:nvSpPr>
      <dsp:spPr>
        <a:xfrm>
          <a:off x="0" y="909"/>
          <a:ext cx="1847816" cy="1029631"/>
        </a:xfrm>
        <a:prstGeom prst="round2SameRect">
          <a:avLst>
            <a:gd name="adj1" fmla="val 16670"/>
            <a:gd name="adj2" fmla="val 0"/>
          </a:avLst>
        </a:prstGeom>
        <a:solidFill>
          <a:schemeClr val="accent5">
            <a:shade val="50000"/>
            <a:hueOff val="0"/>
            <a:satOff val="0"/>
            <a:lumOff val="0"/>
            <a:alphaOff val="0"/>
          </a:schemeClr>
        </a:solidFill>
        <a:ln w="12700" cap="flat" cmpd="sng" algn="ctr">
          <a:solidFill>
            <a:schemeClr val="accent5">
              <a:shade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005" tIns="40005" rIns="40005" bIns="40005" numCol="1" spcCol="1270" anchor="ctr" anchorCtr="0">
          <a:noAutofit/>
        </a:bodyPr>
        <a:lstStyle/>
        <a:p>
          <a:pPr lvl="0" algn="ctr" defTabSz="933450" rtl="0">
            <a:lnSpc>
              <a:spcPct val="90000"/>
            </a:lnSpc>
            <a:spcBef>
              <a:spcPct val="0"/>
            </a:spcBef>
            <a:spcAft>
              <a:spcPct val="35000"/>
            </a:spcAft>
          </a:pPr>
          <a:r>
            <a:rPr lang="en-GB" sz="2100" kern="1200"/>
            <a:t>Mainstream Digital Inclusion</a:t>
          </a:r>
        </a:p>
      </dsp:txBody>
      <dsp:txXfrm>
        <a:off x="50271" y="51180"/>
        <a:ext cx="1747274" cy="979360"/>
      </dsp:txXfrm>
    </dsp:sp>
    <dsp:sp modelId="{F13830A4-AC87-482D-B8E2-3D7A840DB2CA}">
      <dsp:nvSpPr>
        <dsp:cNvPr id="0" name=""/>
        <dsp:cNvSpPr/>
      </dsp:nvSpPr>
      <dsp:spPr>
        <a:xfrm>
          <a:off x="1847816" y="1082022"/>
          <a:ext cx="5259171" cy="10296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b" anchorCtr="0">
          <a:noAutofit/>
        </a:bodyPr>
        <a:lstStyle/>
        <a:p>
          <a:pPr lvl="0" algn="l" defTabSz="533400" rtl="0">
            <a:lnSpc>
              <a:spcPct val="90000"/>
            </a:lnSpc>
            <a:spcBef>
              <a:spcPct val="0"/>
            </a:spcBef>
            <a:spcAft>
              <a:spcPct val="35000"/>
            </a:spcAft>
          </a:pPr>
          <a:r>
            <a:rPr lang="en-GB" sz="1200" kern="1200"/>
            <a:t>We will ensure that Wi-Fi is available freely across our health and care settings for patients and carers to use. We will invest in the Digital health literacy of our health and care staff to help ensure digital adoption by patients and service users., and frontline staff will be supported to become digital champions for their patients. </a:t>
          </a:r>
        </a:p>
      </dsp:txBody>
      <dsp:txXfrm>
        <a:off x="1847816" y="1082022"/>
        <a:ext cx="5259171" cy="1029631"/>
      </dsp:txXfrm>
    </dsp:sp>
    <dsp:sp modelId="{34B5DA20-5E04-4D66-BC7D-5B2186EF9C70}">
      <dsp:nvSpPr>
        <dsp:cNvPr id="0" name=""/>
        <dsp:cNvSpPr/>
      </dsp:nvSpPr>
      <dsp:spPr>
        <a:xfrm>
          <a:off x="0" y="1082022"/>
          <a:ext cx="1847816" cy="1029631"/>
        </a:xfrm>
        <a:prstGeom prst="round2SameRect">
          <a:avLst>
            <a:gd name="adj1" fmla="val 16670"/>
            <a:gd name="adj2" fmla="val 0"/>
          </a:avLst>
        </a:prstGeom>
        <a:solidFill>
          <a:schemeClr val="accent5">
            <a:shade val="50000"/>
            <a:hueOff val="167129"/>
            <a:satOff val="4478"/>
            <a:lumOff val="19726"/>
            <a:alphaOff val="0"/>
          </a:schemeClr>
        </a:solidFill>
        <a:ln w="12700" cap="flat" cmpd="sng" algn="ctr">
          <a:solidFill>
            <a:schemeClr val="accent5">
              <a:shade val="50000"/>
              <a:hueOff val="167129"/>
              <a:satOff val="4478"/>
              <a:lumOff val="19726"/>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005" tIns="40005" rIns="40005" bIns="40005" numCol="1" spcCol="1270" anchor="ctr" anchorCtr="0">
          <a:noAutofit/>
        </a:bodyPr>
        <a:lstStyle/>
        <a:p>
          <a:pPr lvl="0" algn="ctr" defTabSz="933450" rtl="0">
            <a:lnSpc>
              <a:spcPct val="90000"/>
            </a:lnSpc>
            <a:spcBef>
              <a:spcPct val="0"/>
            </a:spcBef>
            <a:spcAft>
              <a:spcPct val="35000"/>
            </a:spcAft>
          </a:pPr>
          <a:r>
            <a:rPr lang="en-GB" sz="2100" kern="1200"/>
            <a:t>Use levers and Enablers</a:t>
          </a:r>
        </a:p>
      </dsp:txBody>
      <dsp:txXfrm>
        <a:off x="50271" y="1132293"/>
        <a:ext cx="1747274" cy="979360"/>
      </dsp:txXfrm>
    </dsp:sp>
    <dsp:sp modelId="{9BEF9C7F-E054-4EBB-A487-BB2E7CD251A6}">
      <dsp:nvSpPr>
        <dsp:cNvPr id="0" name=""/>
        <dsp:cNvSpPr/>
      </dsp:nvSpPr>
      <dsp:spPr>
        <a:xfrm>
          <a:off x="1847816" y="2163135"/>
          <a:ext cx="5259171" cy="10296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b" anchorCtr="0">
          <a:noAutofit/>
        </a:bodyPr>
        <a:lstStyle/>
        <a:p>
          <a:pPr lvl="0" algn="l" defTabSz="533400" rtl="0">
            <a:lnSpc>
              <a:spcPct val="90000"/>
            </a:lnSpc>
            <a:spcBef>
              <a:spcPct val="0"/>
            </a:spcBef>
            <a:spcAft>
              <a:spcPct val="35000"/>
            </a:spcAft>
          </a:pPr>
          <a:r>
            <a:rPr lang="en-GB" sz="1200" kern="1200"/>
            <a:t>We will sign up to the Digital Inclusion Charter.  Without digital inclusion, the potential  benefits of the patient channel work will not be realised. We need to learn from existing initiatives like Digital Communities Wales so we can ensure vulnerable people are not excluded from the benefits of digital. </a:t>
          </a:r>
        </a:p>
      </dsp:txBody>
      <dsp:txXfrm>
        <a:off x="1847816" y="2163135"/>
        <a:ext cx="5259171" cy="1029631"/>
      </dsp:txXfrm>
    </dsp:sp>
    <dsp:sp modelId="{40FB5909-D52C-4E21-B9C5-BA0BAB7CF093}">
      <dsp:nvSpPr>
        <dsp:cNvPr id="0" name=""/>
        <dsp:cNvSpPr/>
      </dsp:nvSpPr>
      <dsp:spPr>
        <a:xfrm>
          <a:off x="0" y="2163135"/>
          <a:ext cx="1847816" cy="1029631"/>
        </a:xfrm>
        <a:prstGeom prst="round2SameRect">
          <a:avLst>
            <a:gd name="adj1" fmla="val 16670"/>
            <a:gd name="adj2" fmla="val 0"/>
          </a:avLst>
        </a:prstGeom>
        <a:solidFill>
          <a:schemeClr val="accent5">
            <a:shade val="50000"/>
            <a:hueOff val="334258"/>
            <a:satOff val="8955"/>
            <a:lumOff val="39453"/>
            <a:alphaOff val="0"/>
          </a:schemeClr>
        </a:solidFill>
        <a:ln w="12700" cap="flat" cmpd="sng" algn="ctr">
          <a:solidFill>
            <a:schemeClr val="accent5">
              <a:shade val="50000"/>
              <a:hueOff val="334258"/>
              <a:satOff val="8955"/>
              <a:lumOff val="39453"/>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005" tIns="40005" rIns="40005" bIns="40005" numCol="1" spcCol="1270" anchor="ctr" anchorCtr="0">
          <a:noAutofit/>
        </a:bodyPr>
        <a:lstStyle/>
        <a:p>
          <a:pPr lvl="0" algn="ctr" defTabSz="933450" rtl="0">
            <a:lnSpc>
              <a:spcPct val="90000"/>
            </a:lnSpc>
            <a:spcBef>
              <a:spcPct val="0"/>
            </a:spcBef>
            <a:spcAft>
              <a:spcPct val="35000"/>
            </a:spcAft>
          </a:pPr>
          <a:r>
            <a:rPr lang="en-GB" sz="2100" kern="1200"/>
            <a:t>Scale Up Inclusion</a:t>
          </a:r>
        </a:p>
      </dsp:txBody>
      <dsp:txXfrm>
        <a:off x="50271" y="2213406"/>
        <a:ext cx="1747274" cy="979360"/>
      </dsp:txXfrm>
    </dsp:sp>
    <dsp:sp modelId="{0442B4EA-0E5D-4F0E-938D-6CADE0E60645}">
      <dsp:nvSpPr>
        <dsp:cNvPr id="0" name=""/>
        <dsp:cNvSpPr/>
      </dsp:nvSpPr>
      <dsp:spPr>
        <a:xfrm>
          <a:off x="1847816" y="3244248"/>
          <a:ext cx="5259171" cy="10296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b" anchorCtr="0">
          <a:noAutofit/>
        </a:bodyPr>
        <a:lstStyle/>
        <a:p>
          <a:pPr lvl="0" algn="l" defTabSz="533400" rtl="0">
            <a:lnSpc>
              <a:spcPct val="90000"/>
            </a:lnSpc>
            <a:spcBef>
              <a:spcPct val="0"/>
            </a:spcBef>
            <a:spcAft>
              <a:spcPct val="35000"/>
            </a:spcAft>
          </a:pPr>
          <a:r>
            <a:rPr lang="en-GB" sz="1200" kern="1200"/>
            <a:t>We will use the framework and tools available in the NHS Digital Inclusion Toolkit, and adopt any similar initiative that is developed in Wales.  Even with digital skills and access to technology, people will not use digital health tools if they are not accessible and meaningful to them. Our promotion of user-centred design of all digital health products will include people who are less experienced digital users. </a:t>
          </a:r>
        </a:p>
      </dsp:txBody>
      <dsp:txXfrm>
        <a:off x="1847816" y="3244248"/>
        <a:ext cx="5259171" cy="1029631"/>
      </dsp:txXfrm>
    </dsp:sp>
    <dsp:sp modelId="{4123A297-9F21-4D22-8CAD-AB795DDC5E00}">
      <dsp:nvSpPr>
        <dsp:cNvPr id="0" name=""/>
        <dsp:cNvSpPr/>
      </dsp:nvSpPr>
      <dsp:spPr>
        <a:xfrm>
          <a:off x="0" y="3244248"/>
          <a:ext cx="1847816" cy="1029631"/>
        </a:xfrm>
        <a:prstGeom prst="round2SameRect">
          <a:avLst>
            <a:gd name="adj1" fmla="val 16670"/>
            <a:gd name="adj2" fmla="val 0"/>
          </a:avLst>
        </a:prstGeom>
        <a:solidFill>
          <a:schemeClr val="accent5">
            <a:shade val="50000"/>
            <a:hueOff val="167129"/>
            <a:satOff val="4478"/>
            <a:lumOff val="19726"/>
            <a:alphaOff val="0"/>
          </a:schemeClr>
        </a:solidFill>
        <a:ln w="12700" cap="flat" cmpd="sng" algn="ctr">
          <a:solidFill>
            <a:schemeClr val="accent5">
              <a:shade val="50000"/>
              <a:hueOff val="167129"/>
              <a:satOff val="4478"/>
              <a:lumOff val="19726"/>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005" tIns="40005" rIns="40005" bIns="40005" numCol="1" spcCol="1270" anchor="ctr" anchorCtr="0">
          <a:noAutofit/>
        </a:bodyPr>
        <a:lstStyle/>
        <a:p>
          <a:pPr lvl="0" algn="ctr" defTabSz="933450" rtl="0">
            <a:lnSpc>
              <a:spcPct val="90000"/>
            </a:lnSpc>
            <a:spcBef>
              <a:spcPct val="0"/>
            </a:spcBef>
            <a:spcAft>
              <a:spcPct val="35000"/>
            </a:spcAft>
          </a:pPr>
          <a:r>
            <a:rPr lang="en-GB" sz="2100" kern="1200"/>
            <a:t>Improve our knowledge</a:t>
          </a:r>
        </a:p>
      </dsp:txBody>
      <dsp:txXfrm>
        <a:off x="50271" y="3294519"/>
        <a:ext cx="1747274" cy="979360"/>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4CC2084-F2BC-446D-9FEC-E72036293F8C}">
      <dsp:nvSpPr>
        <dsp:cNvPr id="0" name=""/>
        <dsp:cNvSpPr/>
      </dsp:nvSpPr>
      <dsp:spPr>
        <a:xfrm>
          <a:off x="0" y="964095"/>
          <a:ext cx="3001617" cy="3001617"/>
        </a:xfrm>
        <a:prstGeom prst="pie">
          <a:avLst>
            <a:gd name="adj1" fmla="val 5400000"/>
            <a:gd name="adj2" fmla="val 16200000"/>
          </a:avLst>
        </a:prstGeom>
        <a:gradFill rotWithShape="0">
          <a:gsLst>
            <a:gs pos="0">
              <a:schemeClr val="accent5">
                <a:shade val="80000"/>
                <a:hueOff val="0"/>
                <a:satOff val="0"/>
                <a:lumOff val="0"/>
                <a:alphaOff val="0"/>
                <a:lumMod val="110000"/>
                <a:satMod val="105000"/>
                <a:tint val="67000"/>
              </a:schemeClr>
            </a:gs>
            <a:gs pos="50000">
              <a:schemeClr val="accent5">
                <a:shade val="80000"/>
                <a:hueOff val="0"/>
                <a:satOff val="0"/>
                <a:lumOff val="0"/>
                <a:alphaOff val="0"/>
                <a:lumMod val="105000"/>
                <a:satMod val="103000"/>
                <a:tint val="73000"/>
              </a:schemeClr>
            </a:gs>
            <a:gs pos="100000">
              <a:schemeClr val="accent5">
                <a:shade val="80000"/>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678C2F87-AA5B-4316-83A0-F77E73D14BCB}">
      <dsp:nvSpPr>
        <dsp:cNvPr id="0" name=""/>
        <dsp:cNvSpPr/>
      </dsp:nvSpPr>
      <dsp:spPr>
        <a:xfrm>
          <a:off x="1500808" y="964095"/>
          <a:ext cx="3501886" cy="3001617"/>
        </a:xfrm>
        <a:prstGeom prst="rect">
          <a:avLst/>
        </a:prstGeom>
        <a:solidFill>
          <a:schemeClr val="lt1">
            <a:alpha val="90000"/>
            <a:hueOff val="0"/>
            <a:satOff val="0"/>
            <a:lumOff val="0"/>
            <a:alphaOff val="0"/>
          </a:schemeClr>
        </a:solidFill>
        <a:ln w="6350" cap="flat" cmpd="sng" algn="ctr">
          <a:solidFill>
            <a:schemeClr val="accent5">
              <a:shade val="8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18110" tIns="118110" rIns="118110" bIns="118110" numCol="1" spcCol="1270" anchor="ctr" anchorCtr="0">
          <a:noAutofit/>
        </a:bodyPr>
        <a:lstStyle/>
        <a:p>
          <a:pPr lvl="0" algn="ctr" defTabSz="1377950">
            <a:lnSpc>
              <a:spcPct val="90000"/>
            </a:lnSpc>
            <a:spcBef>
              <a:spcPct val="0"/>
            </a:spcBef>
            <a:spcAft>
              <a:spcPct val="35000"/>
            </a:spcAft>
          </a:pPr>
          <a:r>
            <a:rPr lang="en-GB" sz="3100" kern="1200"/>
            <a:t>‘Once for Wales’</a:t>
          </a:r>
        </a:p>
      </dsp:txBody>
      <dsp:txXfrm>
        <a:off x="1500808" y="964095"/>
        <a:ext cx="1750943" cy="1425768"/>
      </dsp:txXfrm>
    </dsp:sp>
    <dsp:sp modelId="{E12389C3-3891-4EC2-BC55-D4D4C7732A72}">
      <dsp:nvSpPr>
        <dsp:cNvPr id="0" name=""/>
        <dsp:cNvSpPr/>
      </dsp:nvSpPr>
      <dsp:spPr>
        <a:xfrm>
          <a:off x="787924" y="2389864"/>
          <a:ext cx="1425768" cy="1425768"/>
        </a:xfrm>
        <a:prstGeom prst="pie">
          <a:avLst>
            <a:gd name="adj1" fmla="val 5400000"/>
            <a:gd name="adj2" fmla="val 16200000"/>
          </a:avLst>
        </a:prstGeom>
        <a:gradFill rotWithShape="0">
          <a:gsLst>
            <a:gs pos="0">
              <a:schemeClr val="accent5">
                <a:shade val="80000"/>
                <a:hueOff val="271263"/>
                <a:satOff val="5175"/>
                <a:lumOff val="22855"/>
                <a:alphaOff val="0"/>
                <a:lumMod val="110000"/>
                <a:satMod val="105000"/>
                <a:tint val="67000"/>
              </a:schemeClr>
            </a:gs>
            <a:gs pos="50000">
              <a:schemeClr val="accent5">
                <a:shade val="80000"/>
                <a:hueOff val="271263"/>
                <a:satOff val="5175"/>
                <a:lumOff val="22855"/>
                <a:alphaOff val="0"/>
                <a:lumMod val="105000"/>
                <a:satMod val="103000"/>
                <a:tint val="73000"/>
              </a:schemeClr>
            </a:gs>
            <a:gs pos="100000">
              <a:schemeClr val="accent5">
                <a:shade val="80000"/>
                <a:hueOff val="271263"/>
                <a:satOff val="5175"/>
                <a:lumOff val="22855"/>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5DCD7E88-0DC0-4B95-A9C6-4C72E8058047}">
      <dsp:nvSpPr>
        <dsp:cNvPr id="0" name=""/>
        <dsp:cNvSpPr/>
      </dsp:nvSpPr>
      <dsp:spPr>
        <a:xfrm>
          <a:off x="1500808" y="2389864"/>
          <a:ext cx="3501886" cy="1425768"/>
        </a:xfrm>
        <a:prstGeom prst="rect">
          <a:avLst/>
        </a:prstGeom>
        <a:solidFill>
          <a:schemeClr val="lt1">
            <a:alpha val="90000"/>
            <a:hueOff val="0"/>
            <a:satOff val="0"/>
            <a:lumOff val="0"/>
            <a:alphaOff val="0"/>
          </a:schemeClr>
        </a:solidFill>
        <a:ln w="6350" cap="flat" cmpd="sng" algn="ctr">
          <a:solidFill>
            <a:schemeClr val="accent5">
              <a:shade val="80000"/>
              <a:hueOff val="271263"/>
              <a:satOff val="5175"/>
              <a:lumOff val="22855"/>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18110" tIns="118110" rIns="118110" bIns="118110" numCol="1" spcCol="1270" anchor="ctr" anchorCtr="0">
          <a:noAutofit/>
        </a:bodyPr>
        <a:lstStyle/>
        <a:p>
          <a:pPr lvl="0" algn="ctr" defTabSz="1377950">
            <a:lnSpc>
              <a:spcPct val="90000"/>
            </a:lnSpc>
            <a:spcBef>
              <a:spcPct val="0"/>
            </a:spcBef>
            <a:spcAft>
              <a:spcPct val="35000"/>
            </a:spcAft>
          </a:pPr>
          <a:r>
            <a:rPr lang="en-GB" sz="3100" kern="1200"/>
            <a:t>Local or Regional</a:t>
          </a:r>
        </a:p>
      </dsp:txBody>
      <dsp:txXfrm>
        <a:off x="1500808" y="2389864"/>
        <a:ext cx="1750943" cy="1425768"/>
      </dsp:txXfrm>
    </dsp:sp>
    <dsp:sp modelId="{AB7F745B-6309-4522-B976-F77C1C3CADD2}">
      <dsp:nvSpPr>
        <dsp:cNvPr id="0" name=""/>
        <dsp:cNvSpPr/>
      </dsp:nvSpPr>
      <dsp:spPr>
        <a:xfrm>
          <a:off x="3251751" y="964095"/>
          <a:ext cx="1750943" cy="1425768"/>
        </a:xfrm>
        <a:prstGeom prst="rect">
          <a:avLst/>
        </a:prstGeom>
        <a:noFill/>
        <a:ln w="6350" cap="flat" cmpd="sng" algn="ctr">
          <a:noFill/>
          <a:prstDash val="solid"/>
          <a:miter lim="800000"/>
        </a:ln>
        <a:effectLst/>
        <a:sp3d/>
      </dsp:spPr>
      <dsp:style>
        <a:lnRef idx="1">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marL="57150" lvl="1" indent="-57150" algn="l" defTabSz="488950">
            <a:lnSpc>
              <a:spcPct val="90000"/>
            </a:lnSpc>
            <a:spcBef>
              <a:spcPct val="0"/>
            </a:spcBef>
            <a:spcAft>
              <a:spcPct val="15000"/>
            </a:spcAft>
            <a:buChar char="••"/>
          </a:pPr>
          <a:r>
            <a:rPr lang="en-GB" sz="1100" kern="1200"/>
            <a:t>Information and Technical Standards</a:t>
          </a:r>
        </a:p>
        <a:p>
          <a:pPr marL="57150" lvl="1" indent="-57150" algn="l" defTabSz="488950">
            <a:lnSpc>
              <a:spcPct val="90000"/>
            </a:lnSpc>
            <a:spcBef>
              <a:spcPct val="0"/>
            </a:spcBef>
            <a:spcAft>
              <a:spcPct val="15000"/>
            </a:spcAft>
            <a:buChar char="••"/>
          </a:pPr>
          <a:r>
            <a:rPr lang="en-GB" sz="1100" kern="1200"/>
            <a:t>Cybersecurity standards</a:t>
          </a:r>
        </a:p>
        <a:p>
          <a:pPr marL="57150" lvl="1" indent="-57150" algn="l" defTabSz="488950">
            <a:lnSpc>
              <a:spcPct val="90000"/>
            </a:lnSpc>
            <a:spcBef>
              <a:spcPct val="0"/>
            </a:spcBef>
            <a:spcAft>
              <a:spcPct val="15000"/>
            </a:spcAft>
            <a:buChar char="••"/>
          </a:pPr>
          <a:r>
            <a:rPr lang="en-GB" sz="1100" kern="1200"/>
            <a:t>Information Governance Standards</a:t>
          </a:r>
        </a:p>
        <a:p>
          <a:pPr marL="57150" lvl="1" indent="-57150" algn="l" defTabSz="488950">
            <a:lnSpc>
              <a:spcPct val="90000"/>
            </a:lnSpc>
            <a:spcBef>
              <a:spcPct val="0"/>
            </a:spcBef>
            <a:spcAft>
              <a:spcPct val="15000"/>
            </a:spcAft>
            <a:buChar char="••"/>
          </a:pPr>
          <a:r>
            <a:rPr lang="en-GB" sz="1100" kern="1200"/>
            <a:t>Electronic Master Patient Index</a:t>
          </a:r>
        </a:p>
        <a:p>
          <a:pPr marL="57150" lvl="1" indent="-57150" algn="l" defTabSz="488950">
            <a:lnSpc>
              <a:spcPct val="90000"/>
            </a:lnSpc>
            <a:spcBef>
              <a:spcPct val="0"/>
            </a:spcBef>
            <a:spcAft>
              <a:spcPct val="15000"/>
            </a:spcAft>
            <a:buChar char="••"/>
          </a:pPr>
          <a:r>
            <a:rPr lang="en-GB" sz="1100" kern="1200"/>
            <a:t>Electronic Staff Index</a:t>
          </a:r>
        </a:p>
      </dsp:txBody>
      <dsp:txXfrm>
        <a:off x="3251751" y="964095"/>
        <a:ext cx="1750943" cy="1425768"/>
      </dsp:txXfrm>
    </dsp:sp>
    <dsp:sp modelId="{D72BD8AE-62AD-47F7-B26C-ED84B18DDED3}">
      <dsp:nvSpPr>
        <dsp:cNvPr id="0" name=""/>
        <dsp:cNvSpPr/>
      </dsp:nvSpPr>
      <dsp:spPr>
        <a:xfrm>
          <a:off x="3251751" y="2389864"/>
          <a:ext cx="1750943" cy="1425768"/>
        </a:xfrm>
        <a:prstGeom prst="rect">
          <a:avLst/>
        </a:prstGeom>
        <a:noFill/>
        <a:ln w="6350" cap="flat" cmpd="sng" algn="ctr">
          <a:noFill/>
          <a:prstDash val="solid"/>
          <a:miter lim="800000"/>
        </a:ln>
        <a:effectLst/>
        <a:sp3d/>
      </dsp:spPr>
      <dsp:style>
        <a:lnRef idx="1">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marL="57150" lvl="1" indent="-57150" algn="l" defTabSz="488950">
            <a:lnSpc>
              <a:spcPct val="90000"/>
            </a:lnSpc>
            <a:spcBef>
              <a:spcPct val="0"/>
            </a:spcBef>
            <a:spcAft>
              <a:spcPct val="15000"/>
            </a:spcAft>
            <a:buChar char="••"/>
          </a:pPr>
          <a:r>
            <a:rPr lang="en-GB" sz="1100" kern="1200"/>
            <a:t>Applications in the three channels</a:t>
          </a:r>
        </a:p>
      </dsp:txBody>
      <dsp:txXfrm>
        <a:off x="3251751" y="2389864"/>
        <a:ext cx="1750943" cy="1425768"/>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EBE9027-290C-47BE-A811-FA997BCDB1F9}">
      <dsp:nvSpPr>
        <dsp:cNvPr id="0" name=""/>
        <dsp:cNvSpPr/>
      </dsp:nvSpPr>
      <dsp:spPr>
        <a:xfrm>
          <a:off x="682" y="0"/>
          <a:ext cx="1061677" cy="4180638"/>
        </a:xfrm>
        <a:prstGeom prst="roundRect">
          <a:avLst>
            <a:gd name="adj" fmla="val 10000"/>
          </a:avLst>
        </a:prstGeom>
        <a:solidFill>
          <a:schemeClr val="accent1">
            <a:shade val="8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666750">
            <a:lnSpc>
              <a:spcPct val="90000"/>
            </a:lnSpc>
            <a:spcBef>
              <a:spcPct val="0"/>
            </a:spcBef>
            <a:spcAft>
              <a:spcPct val="35000"/>
            </a:spcAft>
          </a:pPr>
          <a:r>
            <a:rPr lang="en-GB" sz="1500" kern="1200"/>
            <a:t>Clinic Letters</a:t>
          </a:r>
        </a:p>
      </dsp:txBody>
      <dsp:txXfrm>
        <a:off x="682" y="1672255"/>
        <a:ext cx="1061677" cy="1672255"/>
      </dsp:txXfrm>
    </dsp:sp>
    <dsp:sp modelId="{69CBEB18-F81E-4AA6-9196-27D576BD343A}">
      <dsp:nvSpPr>
        <dsp:cNvPr id="0" name=""/>
        <dsp:cNvSpPr/>
      </dsp:nvSpPr>
      <dsp:spPr>
        <a:xfrm>
          <a:off x="32532" y="250838"/>
          <a:ext cx="997976" cy="1392152"/>
        </a:xfrm>
        <a:prstGeom prst="ellipse">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xmlns="" r:embed="rId2"/>
              </a:ext>
            </a:extLst>
          </a:blip>
          <a:srcRect/>
          <a:stretch>
            <a:fillRect l="-20000" r="-20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0944E3EF-5162-4FD3-8870-AA934909ED16}">
      <dsp:nvSpPr>
        <dsp:cNvPr id="0" name=""/>
        <dsp:cNvSpPr/>
      </dsp:nvSpPr>
      <dsp:spPr>
        <a:xfrm>
          <a:off x="1094209" y="0"/>
          <a:ext cx="1061677" cy="4180638"/>
        </a:xfrm>
        <a:prstGeom prst="roundRect">
          <a:avLst>
            <a:gd name="adj" fmla="val 10000"/>
          </a:avLst>
        </a:prstGeom>
        <a:solidFill>
          <a:schemeClr val="accent1">
            <a:shade val="80000"/>
            <a:hueOff val="174641"/>
            <a:satOff val="-3128"/>
            <a:lumOff val="1329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666750">
            <a:lnSpc>
              <a:spcPct val="90000"/>
            </a:lnSpc>
            <a:spcBef>
              <a:spcPct val="0"/>
            </a:spcBef>
            <a:spcAft>
              <a:spcPct val="35000"/>
            </a:spcAft>
          </a:pPr>
          <a:r>
            <a:rPr lang="en-GB" sz="1500" kern="1200"/>
            <a:t>Primary Care Records</a:t>
          </a:r>
        </a:p>
      </dsp:txBody>
      <dsp:txXfrm>
        <a:off x="1094209" y="1672255"/>
        <a:ext cx="1061677" cy="1672255"/>
      </dsp:txXfrm>
    </dsp:sp>
    <dsp:sp modelId="{0173B9F5-C271-4B6B-B80F-4F6090C7C5E0}">
      <dsp:nvSpPr>
        <dsp:cNvPr id="0" name=""/>
        <dsp:cNvSpPr/>
      </dsp:nvSpPr>
      <dsp:spPr>
        <a:xfrm>
          <a:off x="1126060" y="250838"/>
          <a:ext cx="997976" cy="1392152"/>
        </a:xfrm>
        <a:prstGeom prst="ellipse">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xmlns="" r:embed="rId4"/>
              </a:ext>
            </a:extLst>
          </a:blip>
          <a:srcRect/>
          <a:stretch>
            <a:fillRect l="-20000" r="-20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3454493-1894-4445-A75F-BB999E67AD26}">
      <dsp:nvSpPr>
        <dsp:cNvPr id="0" name=""/>
        <dsp:cNvSpPr/>
      </dsp:nvSpPr>
      <dsp:spPr>
        <a:xfrm>
          <a:off x="2187737" y="0"/>
          <a:ext cx="1061677" cy="4180638"/>
        </a:xfrm>
        <a:prstGeom prst="roundRect">
          <a:avLst>
            <a:gd name="adj" fmla="val 10000"/>
          </a:avLst>
        </a:prstGeom>
        <a:solidFill>
          <a:schemeClr val="accent1">
            <a:shade val="80000"/>
            <a:hueOff val="349283"/>
            <a:satOff val="-6256"/>
            <a:lumOff val="2658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666750">
            <a:lnSpc>
              <a:spcPct val="90000"/>
            </a:lnSpc>
            <a:spcBef>
              <a:spcPct val="0"/>
            </a:spcBef>
            <a:spcAft>
              <a:spcPct val="35000"/>
            </a:spcAft>
          </a:pPr>
          <a:r>
            <a:rPr lang="en-GB" sz="1500" kern="1200"/>
            <a:t>Laboratory Results</a:t>
          </a:r>
        </a:p>
      </dsp:txBody>
      <dsp:txXfrm>
        <a:off x="2187737" y="1672255"/>
        <a:ext cx="1061677" cy="1672255"/>
      </dsp:txXfrm>
    </dsp:sp>
    <dsp:sp modelId="{EA83F0FB-A832-44ED-9BAF-4AC70370AE83}">
      <dsp:nvSpPr>
        <dsp:cNvPr id="0" name=""/>
        <dsp:cNvSpPr/>
      </dsp:nvSpPr>
      <dsp:spPr>
        <a:xfrm>
          <a:off x="2219587" y="250838"/>
          <a:ext cx="997976" cy="1392152"/>
        </a:xfrm>
        <a:prstGeom prst="ellipse">
          <a:avLst/>
        </a:prstGeom>
        <a:blipFill>
          <a:blip xmlns:r="http://schemas.openxmlformats.org/officeDocument/2006/relationships" r:embed="rId5">
            <a:extLst>
              <a:ext uri="{96DAC541-7B7A-43D3-8B79-37D633B846F1}">
                <asvg:svgBlip xmlns:asvg="http://schemas.microsoft.com/office/drawing/2016/SVG/main" xmlns="" r:embed="rId6"/>
              </a:ext>
            </a:extLst>
          </a:blip>
          <a:srcRect/>
          <a:stretch>
            <a:fillRect l="-20000" r="-20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40ABFD37-1CC0-40D9-A8C4-336E9E571931}">
      <dsp:nvSpPr>
        <dsp:cNvPr id="0" name=""/>
        <dsp:cNvSpPr/>
      </dsp:nvSpPr>
      <dsp:spPr>
        <a:xfrm>
          <a:off x="130003" y="3344510"/>
          <a:ext cx="2990089" cy="627095"/>
        </a:xfrm>
        <a:prstGeom prst="leftRightArrow">
          <a:avLst/>
        </a:prstGeom>
        <a:solidFill>
          <a:schemeClr val="accent1">
            <a:tint val="4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bList2">
  <dgm:title val=""/>
  <dgm:desc val=""/>
  <dgm:catLst>
    <dgm:cat type="list" pri="7000"/>
    <dgm:cat type="convert" pri="16000"/>
    <dgm:cat type="picture" pri="28000"/>
    <dgm:cat type="pictureconvert" pri="28000"/>
  </dgm:catLst>
  <dgm:sampData useDef="1">
    <dgm:dataModel>
      <dgm:pt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dir/>
      <dgm:animLvl val="lvl"/>
      <dgm:resizeHandles val="exact"/>
    </dgm:varLst>
    <dgm:choose name="Name0">
      <dgm:if name="Name1" axis="self"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08"/>
      <dgm:constr type="sp" refType="w" refFor="ch" refForName="compNode" op="equ" fact="0.16"/>
      <dgm:constr type="primFontSz" for="des" forName="parentText" op="equ" val="65"/>
      <dgm:constr type="primFontSz" for="des" forName="childRect" op="equ" val="65"/>
    </dgm:constrLst>
    <dgm:ruleLst/>
    <dgm:forEach name="nodesForEach" axis="ch" ptType="node">
      <dgm:layoutNode name="compNode">
        <dgm:alg type="composite">
          <dgm:param type="ar" val="0.943"/>
        </dgm:alg>
        <dgm:shape xmlns:r="http://schemas.openxmlformats.org/officeDocument/2006/relationships" r:blip="">
          <dgm:adjLst/>
        </dgm:shape>
        <dgm:presOf/>
        <dgm:choose name="Name3">
          <dgm:if name="Name4" axis="self" func="var" arg="dir" op="equ" val="norm">
            <dgm:constrLst>
              <dgm:constr type="w" val="1"/>
              <dgm:constr type="h" refType="w" fact="1.06"/>
              <dgm:constr type="h" for="ch" forName="childRect" refType="h" fact="0.65"/>
              <dgm:constr type="w" for="ch" forName="childRect" refType="w" fact="0.923"/>
              <dgm:constr type="l" for="ch" forName="childRect"/>
              <dgm:constr type="t" for="ch" forName="childRect"/>
              <dgm:constr type="w" for="ch" forName="parentText" refType="w" fact="0.65"/>
              <dgm:constr type="h" for="ch" forName="parentText" refType="h" refFor="ch" refForName="childRect" fact="0.43"/>
              <dgm:constr type="l" for="ch" forName="parentText"/>
              <dgm:constr type="t" for="ch" forName="parentText" refType="h" refFor="ch" refForName="childRect"/>
              <dgm:constr type="w" for="ch" forName="parentRect" refType="w" fact="0.923"/>
              <dgm:constr type="h" for="ch" forName="parentRect" refType="h" refFor="ch" refForName="parentText"/>
              <dgm:constr type="l" for="ch" forName="parentRect"/>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r" for="ch" forName="adorn" refType="w"/>
            </dgm:constrLst>
          </dgm:if>
          <dgm:else name="Name5">
            <dgm:constrLst>
              <dgm:constr type="w" val="1"/>
              <dgm:constr type="h" refType="w" fact="1.06"/>
              <dgm:constr type="h" for="ch" forName="childRect" refType="h" fact="0.65"/>
              <dgm:constr type="w" for="ch" forName="childRect" refType="w" fact="0.923"/>
              <dgm:constr type="r" for="ch" forName="childRect" refType="w"/>
              <dgm:constr type="t" for="ch" forName="childRect"/>
              <dgm:constr type="w" for="ch" forName="parentText" refType="w" fact="0.65"/>
              <dgm:constr type="h" for="ch" forName="parentText" refType="h" refFor="ch" refForName="childRect" fact="0.43"/>
              <dgm:constr type="r" for="ch" forName="parentText" refType="w"/>
              <dgm:constr type="t" for="ch" forName="parentText" refType="h" refFor="ch" refForName="childRect"/>
              <dgm:constr type="w" for="ch" forName="parentRect" refType="w" fact="0.923"/>
              <dgm:constr type="h" for="ch" forName="parentRect" refType="h" refFor="ch" refForName="parentText"/>
              <dgm:constr type="r" for="ch" forName="parentRect" refType="w"/>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l" for="ch" forName="adorn"/>
            </dgm:constrLst>
          </dgm:else>
        </dgm:choose>
        <dgm:ruleLst/>
        <dgm:layoutNode name="childRect" styleLbl="bgAcc1">
          <dgm:varLst>
            <dgm:bulletEnabled val="1"/>
          </dgm:varLst>
          <dgm:alg type="tx">
            <dgm:param type="stBulletLvl" val="1"/>
          </dgm:alg>
          <dgm:shape xmlns:r="http://schemas.openxmlformats.org/officeDocument/2006/relationships" type="round2SameRect" r:blip="">
            <dgm:adjLst>
              <dgm:adj idx="1" val="0.08"/>
            </dgm:adjLst>
          </dgm:shape>
          <dgm:presOf axis="des" ptType="node"/>
          <dgm:constrLst>
            <dgm:constr type="secFontSz" refType="primFontSz"/>
            <dgm:constr type="tMarg" refType="primFontSz" fact="0.3"/>
            <dgm:constr type="bMarg" refType="primFontSz" fact="0.1"/>
            <dgm:constr type="lMarg" refType="primFontSz" fact="0.1"/>
            <dgm:constr type="rMarg" refType="primFontSz" fact="0.1"/>
          </dgm:constrLst>
          <dgm:ruleLst>
            <dgm:rule type="primFontSz" val="5" fact="NaN" max="NaN"/>
          </dgm:ruleLst>
        </dgm:layoutNode>
        <dgm:layoutNode name="parentText">
          <dgm:varLst>
            <dgm:chMax val="0"/>
            <dgm:bulletEnabled val="1"/>
          </dgm:varLst>
          <dgm:choose name="Name6">
            <dgm:if name="Name7" func="var" arg="dir" op="equ" val="norm">
              <dgm:alg type="tx">
                <dgm:param type="parTxLTRAlign" val="l"/>
                <dgm:param type="parTxRTLAlign" val="l"/>
              </dgm:alg>
            </dgm:if>
            <dgm:else name="Name8">
              <dgm:alg type="tx">
                <dgm:param type="parTxLTRAlign" val="r"/>
                <dgm:param type="parTxRTLAlign" val="r"/>
              </dgm:alg>
            </dgm:else>
          </dgm:choose>
          <dgm:shape xmlns:r="http://schemas.openxmlformats.org/officeDocument/2006/relationships" type="rect" r:blip="" zOrderOff="1" hideGeom="1">
            <dgm:adjLst/>
          </dgm:shape>
          <dgm:presOf axis="self" ptType="node"/>
          <dgm:constrLst>
            <dgm:constr type="tMarg"/>
            <dgm:constr type="bMarg"/>
            <dgm:constr type="lMarg" refType="primFontSz" fact="0.3"/>
            <dgm:constr type="rMarg" refType="primFontSz" fact="0.1"/>
          </dgm:constrLst>
          <dgm:ruleLst>
            <dgm:rule type="primFontSz" val="5" fact="NaN" max="NaN"/>
          </dgm:ruleLst>
        </dgm:layoutNode>
        <dgm:layoutNode name="parentRect" styleLbl="alignNode1">
          <dgm:alg type="sp"/>
          <dgm:shape xmlns:r="http://schemas.openxmlformats.org/officeDocument/2006/relationships" type="rect" r:blip="">
            <dgm:adjLst/>
          </dgm:shape>
          <dgm:presOf axis="self" ptType="node"/>
          <dgm:constrLst/>
          <dgm:ruleLst/>
        </dgm:layoutNode>
        <dgm:layoutNode name="adorn" styleLbl="fgAccFollowNod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constr type="w" val="1"/>
            <dgm:constr type="h" refType="w"/>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11/layout/ConvergingText">
  <dgm:title val="Converging Text"/>
  <dgm:desc val="Use to show multiple steps or parts that merge into a whole. Limited to one Level 1 shape that contains text and a maximum of five Level 2 shapes."/>
  <dgm:catLst>
    <dgm:cat type="process" pri="6500"/>
    <dgm:cat type="officeonline" pri="5000"/>
  </dgm:catLst>
  <dgm:sampData>
    <dgm:dataModel>
      <dgm:ptLst>
        <dgm:pt modelId="0" type="doc"/>
        <dgm:pt modelId="10">
          <dgm:prSet phldr="1"/>
        </dgm:pt>
        <dgm:pt modelId="11">
          <dgm:prSet phldr="1"/>
        </dgm:pt>
        <dgm:pt modelId="12">
          <dgm:prSet phldr="1"/>
        </dgm:pt>
        <dgm:pt modelId="13">
          <dgm:prSet phldr="1"/>
        </dgm:pt>
      </dgm:ptLst>
      <dgm:cxnLst>
        <dgm:cxn modelId="1" srcId="0" destId="10" srcOrd="0" destOrd="0"/>
        <dgm:cxn modelId="2" srcId="10" destId="11" srcOrd="0" destOrd="0"/>
        <dgm:cxn modelId="3" srcId="10" destId="12" srcOrd="1" destOrd="0"/>
        <dgm:cxn modelId="4" srcId="10" destId="13" srcOrd="2" destOrd="0"/>
      </dgm:cxnLst>
      <dgm:bg/>
      <dgm:whole/>
    </dgm:dataModel>
  </dgm:sampData>
  <dgm:styleData>
    <dgm:dataModel>
      <dgm:ptLst>
        <dgm:pt modelId="0" type="doc"/>
        <dgm:pt modelId="10">
          <dgm:prSet phldr="1"/>
        </dgm:pt>
        <dgm:pt modelId="11">
          <dgm:prSet phldr="1"/>
        </dgm:pt>
        <dgm:pt modelId="12">
          <dgm:prSet phldr="1"/>
        </dgm:pt>
        <dgm:pt modelId="13">
          <dgm:prSet phldr="1"/>
        </dgm:pt>
      </dgm:ptLst>
      <dgm:cxnLst>
        <dgm:cxn modelId="1" srcId="0" destId="10" srcOrd="0" destOrd="0"/>
        <dgm:cxn modelId="2" srcId="10" destId="11" srcOrd="0" destOrd="0"/>
        <dgm:cxn modelId="3" srcId="10" destId="12" srcOrd="1" destOrd="0"/>
        <dgm:cxn modelId="4" srcId="10" destId="13" srcOrd="2" destOrd="0"/>
      </dgm:cxnLst>
      <dgm:bg/>
      <dgm:whole/>
    </dgm:dataModel>
  </dgm:styleData>
  <dgm:clrData>
    <dgm:dataModel>
      <dgm:ptLst>
        <dgm:pt modelId="0" type="doc"/>
        <dgm:pt modelId="10">
          <dgm:prSet phldr="1"/>
        </dgm:pt>
        <dgm:pt modelId="11">
          <dgm:prSet phldr="1"/>
        </dgm:pt>
        <dgm:pt modelId="12">
          <dgm:prSet phldr="1"/>
        </dgm:pt>
        <dgm:pt modelId="13">
          <dgm:prSet phldr="1"/>
        </dgm:pt>
      </dgm:ptLst>
      <dgm:cxnLst>
        <dgm:cxn modelId="1" srcId="0" destId="10" srcOrd="0" destOrd="0"/>
        <dgm:cxn modelId="2" srcId="10" destId="11" srcOrd="0" destOrd="0"/>
        <dgm:cxn modelId="3" srcId="10" destId="12" srcOrd="1" destOrd="0"/>
        <dgm:cxn modelId="4" srcId="10" destId="13" srcOrd="2" destOrd="0"/>
      </dgm:cxnLst>
      <dgm:bg/>
      <dgm:whole/>
    </dgm:dataModel>
  </dgm:clrData>
  <dgm:layoutNode name="Name0">
    <dgm:varLst>
      <dgm:chMax/>
      <dgm:chPref val="1"/>
      <dgm:dir/>
      <dgm:animOne val="branch"/>
      <dgm:animLvl val="lvl"/>
      <dgm:resizeHandles/>
    </dgm:varLst>
    <dgm:choose name="Name1">
      <dgm:if name="Name2" func="var" arg="dir" op="equ" val="norm">
        <dgm:alg type="lin">
          <dgm:param type="linDir" val="fromL"/>
          <dgm:param type="vertAlign" val="mid"/>
          <dgm:param type="nodeVertAlign" val="mid"/>
          <dgm:param type="horzAlign" val="ctr"/>
        </dgm:alg>
      </dgm:if>
      <dgm:else name="Name3">
        <dgm:alg type="lin">
          <dgm:param type="linDir" val="fromR"/>
          <dgm:param type="vertAlign" val="mid"/>
          <dgm:param type="nodeVertAlign" val="mid"/>
          <dgm:param type="horzAlign" val="ctr"/>
        </dgm:alg>
      </dgm:else>
    </dgm:choose>
    <dgm:shape xmlns:r="http://schemas.openxmlformats.org/officeDocument/2006/relationships" r:blip="">
      <dgm:adjLst/>
    </dgm:shape>
    <dgm:constrLst>
      <dgm:constr type="primFontSz" for="des" forName="Parent" op="equ" val="65"/>
      <dgm:constr type="primFontSz" for="des" forName="Child1" op="equ" val="65"/>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w" for="ch" forName="composite" refType="w"/>
      <dgm:constr type="h" for="ch" forName="composite" refType="h"/>
      <dgm:constr type="sp" refType="w" refFor="ch" refForName="composite" op="equ" fact="0.05"/>
      <dgm:constr type="w" for="ch" forName="sibTrans" refType="w" refFor="ch" refForName="composite" op="equ" fact="0.05"/>
      <dgm:constr type="h" for="ch" forName="sibTrans" refType="w" refFor="ch" refForName="sibTrans" op="equ"/>
    </dgm:constrLst>
    <dgm:forEach name="nodesForEach" axis="ch" ptType="node">
      <dgm:layoutNode name="composite">
        <dgm:choose name="Name4">
          <dgm:if name="Name5" func="var" arg="dir" op="equ" val="norm">
            <dgm:choose name="Name6">
              <dgm:if name="Name7" axis="ch" ptType="node" func="cnt" op="equ" val="0">
                <dgm:alg type="composite">
                  <dgm:param type="ar" val="2.1059"/>
                </dgm:alg>
                <dgm:constrLst>
                  <dgm:constr type="l" for="ch" forName="Parent" refType="w" fact="0"/>
                  <dgm:constr type="t" for="ch" forName="Parent" refType="h" fact="0"/>
                  <dgm:constr type="w" for="ch" forName="Parent" refType="w" fact="0.4749"/>
                  <dgm:constr type="h" for="ch" forName="Parent" refType="h"/>
                  <dgm:constr type="l" for="ch" forName="ParentAccent1" refType="w" fact="0.9531"/>
                  <dgm:constr type="t" for="ch" forName="ParentAccent1" refType="h" fact="0.4506"/>
                  <dgm:constr type="w" for="ch" forName="ParentAccent1" refType="w" fact="0.0469"/>
                  <dgm:constr type="h" for="ch" forName="ParentAccent1" refType="h" fact="0.0988"/>
                  <dgm:constr type="l" for="ch" forName="ParentAccent2" refType="w" fact="0.8734"/>
                  <dgm:constr type="t" for="ch" forName="ParentAccent2" refType="h" fact="0.4506"/>
                  <dgm:constr type="w" for="ch" forName="ParentAccent2" refType="w" fact="0.0469"/>
                  <dgm:constr type="h" for="ch" forName="ParentAccent2" refType="h" fact="0.0988"/>
                  <dgm:constr type="l" for="ch" forName="ParentAccent3" refType="w" fact="0.7937"/>
                  <dgm:constr type="t" for="ch" forName="ParentAccent3" refType="h" fact="0.4506"/>
                  <dgm:constr type="w" for="ch" forName="ParentAccent3" refType="w" fact="0.0469"/>
                  <dgm:constr type="h" for="ch" forName="ParentAccent3" refType="h" fact="0.0988"/>
                  <dgm:constr type="l" for="ch" forName="ParentAccent4" refType="w" fact="0.714"/>
                  <dgm:constr type="t" for="ch" forName="ParentAccent4" refType="h" fact="0.4506"/>
                  <dgm:constr type="w" for="ch" forName="ParentAccent4" refType="w" fact="0.0469"/>
                  <dgm:constr type="h" for="ch" forName="ParentAccent4" refType="h" fact="0.0988"/>
                  <dgm:constr type="l" for="ch" forName="ParentAccent5" refType="w" fact="0.6343"/>
                  <dgm:constr type="t" for="ch" forName="ParentAccent5" refType="h" fact="0.4506"/>
                  <dgm:constr type="w" for="ch" forName="ParentAccent5" refType="w" fact="0.0469"/>
                  <dgm:constr type="h" for="ch" forName="ParentAccent5" refType="h" fact="0.0988"/>
                  <dgm:constr type="l" for="ch" forName="ParentAccent6" refType="w" fact="0.5076"/>
                  <dgm:constr type="t" for="ch" forName="ParentAccent6" refType="h" fact="0.4012"/>
                  <dgm:constr type="w" for="ch" forName="ParentAccent6" refType="w" fact="0.0939"/>
                  <dgm:constr type="h" for="ch" forName="ParentAccent6" refType="h" fact="0.1976"/>
                  <dgm:constr type="l" for="ch" forName="ParentAccent7" refType="w" fact="0.8766"/>
                  <dgm:constr type="t" for="ch" forName="ParentAccent7" refType="h" fact="0.2465"/>
                  <dgm:constr type="w" for="ch" forName="ParentAccent7" refType="w" fact="0.0469"/>
                  <dgm:constr type="h" for="ch" forName="ParentAccent7" refType="h" fact="0.0988"/>
                  <dgm:constr type="l" for="ch" forName="ParentAccent8" refType="w" fact="0.8766"/>
                  <dgm:constr type="t" for="ch" forName="ParentAccent8" refType="h" fact="0.6562"/>
                  <dgm:constr type="w" for="ch" forName="ParentAccent8" refType="w" fact="0.0469"/>
                  <dgm:constr type="h" for="ch" forName="ParentAccent8" refType="h" fact="0.0988"/>
                  <dgm:constr type="l" for="ch" forName="ParentAccent9" refType="w" fact="0.9185"/>
                  <dgm:constr type="t" for="ch" forName="ParentAccent9" refType="h" fact="0.3353"/>
                  <dgm:constr type="w" for="ch" forName="ParentAccent9" refType="w" fact="0.0469"/>
                  <dgm:constr type="h" for="ch" forName="ParentAccent9" refType="h" fact="0.0988"/>
                  <dgm:constr type="l" for="ch" forName="ParentAccent10" refType="w" fact="0.9213"/>
                  <dgm:constr type="t" for="ch" forName="ParentAccent10" refType="h" fact="0.5679"/>
                  <dgm:constr type="w" for="ch" forName="ParentAccent10" refType="w" fact="0.0469"/>
                  <dgm:constr type="h" for="ch" forName="ParentAccent10" refType="h" fact="0.0988"/>
                </dgm:constrLst>
              </dgm:if>
              <dgm:if name="Name8" axis="ch" ptType="node" func="cnt" op="equ" val="1">
                <dgm:alg type="composite">
                  <dgm:param type="ar" val="3.4411"/>
                </dgm:alg>
                <dgm:constrLst>
                  <dgm:constr type="l" for="ch" forName="Child1Accent1" refType="w" fact="0.284"/>
                  <dgm:constr type="t" for="ch" forName="Child1Accent1" refType="h" fact="0.4012"/>
                  <dgm:constr type="w" for="ch" forName="Child1Accent1" refType="w" fact="0.0574"/>
                  <dgm:constr type="h" for="ch" forName="Child1Accent1" refType="h" fact="0.1976"/>
                  <dgm:constr type="l" for="ch" forName="Child1Accent2" refType="w" fact="0.2272"/>
                  <dgm:constr type="t" for="ch" forName="Child1Accent2" refType="h" fact="0.4506"/>
                  <dgm:constr type="w" for="ch" forName="Child1Accent2" refType="w" fact="0.0287"/>
                  <dgm:constr type="h" for="ch" forName="Child1Accent2" refType="h" fact="0.0988"/>
                  <dgm:constr type="l" for="ch" forName="Child1Accent3" refType="w" fact="0.1705"/>
                  <dgm:constr type="t" for="ch" forName="Child1Accent3" refType="h" fact="0.4506"/>
                  <dgm:constr type="w" for="ch" forName="Child1Accent3" refType="w" fact="0.0287"/>
                  <dgm:constr type="h" for="ch" forName="Child1Accent3" refType="h" fact="0.0988"/>
                  <dgm:constr type="l" for="ch" forName="Child1Accent4" refType="w" fact="0.1137"/>
                  <dgm:constr type="t" for="ch" forName="Child1Accent4" refType="h" fact="0.4506"/>
                  <dgm:constr type="w" for="ch" forName="Child1Accent4" refType="w" fact="0.0287"/>
                  <dgm:constr type="h" for="ch" forName="Child1Accent4" refType="h" fact="0.0988"/>
                  <dgm:constr type="l" for="ch" forName="Child1Accent5" refType="w" fact="0.057"/>
                  <dgm:constr type="t" for="ch" forName="Child1Accent5" refType="h" fact="0.4506"/>
                  <dgm:constr type="w" for="ch" forName="Child1Accent5" refType="w" fact="0.0287"/>
                  <dgm:constr type="h" for="ch" forName="Child1Accent5" refType="h" fact="0.0988"/>
                  <dgm:constr type="l" for="ch" forName="Child1Accent6" refType="w" fact="0.0002"/>
                  <dgm:constr type="t" for="ch" forName="Child1Accent6" refType="h" fact="0.4506"/>
                  <dgm:constr type="w" for="ch" forName="Child1Accent6" refType="w" fact="0.0287"/>
                  <dgm:constr type="h" for="ch" forName="Child1Accent6" refType="h" fact="0.0988"/>
                  <dgm:constr type="l" for="ch" forName="Child1Accent7" refType="w" fact="0"/>
                  <dgm:constr type="t" for="ch" forName="Child1Accent7" refType="h" fact="0"/>
                  <dgm:constr type="w" for="ch" forName="Child1Accent7" refType="w" fact="0"/>
                  <dgm:constr type="h" for="ch" forName="Child1Accent7" refType="h" fact="0"/>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l" for="ch" forName="ParentAccent1" refType="w" fact="0.9713"/>
                  <dgm:constr type="t" for="ch" forName="ParentAccent1" refType="h" fact="0.4506"/>
                  <dgm:constr type="w" for="ch" forName="ParentAccent1" refType="w" fact="0.0287"/>
                  <dgm:constr type="h" for="ch" forName="ParentAccent1" refType="h" fact="0.0988"/>
                  <dgm:constr type="l" for="ch" forName="ParentAccent2" refType="w" fact="0.9187"/>
                  <dgm:constr type="t" for="ch" forName="ParentAccent2" refType="h" fact="0.4506"/>
                  <dgm:constr type="w" for="ch" forName="ParentAccent2" refType="w" fact="0.0287"/>
                  <dgm:constr type="h" for="ch" forName="ParentAccent2" refType="h" fact="0.0988"/>
                  <dgm:constr type="l" for="ch" forName="ParentAccent3" refType="w" fact="0.8661"/>
                  <dgm:constr type="t" for="ch" forName="ParentAccent3" refType="h" fact="0.4506"/>
                  <dgm:constr type="w" for="ch" forName="ParentAccent3" refType="w" fact="0.0287"/>
                  <dgm:constr type="h" for="ch" forName="ParentAccent3" refType="h" fact="0.0988"/>
                  <dgm:constr type="l" for="ch" forName="ParentAccent4" refType="w" fact="0.8136"/>
                  <dgm:constr type="t" for="ch" forName="ParentAccent4" refType="h" fact="0.4506"/>
                  <dgm:constr type="w" for="ch" forName="ParentAccent4" refType="w" fact="0.0287"/>
                  <dgm:constr type="h" for="ch" forName="ParentAccent4" refType="h" fact="0.0988"/>
                  <dgm:constr type="l" for="ch" forName="ParentAccent5" refType="w" fact="0.761"/>
                  <dgm:constr type="t" for="ch" forName="ParentAccent5" refType="h" fact="0.4506"/>
                  <dgm:constr type="w" for="ch" forName="ParentAccent5" refType="w" fact="0.0287"/>
                  <dgm:constr type="h" for="ch" forName="ParentAccent5" refType="h" fact="0.0988"/>
                  <dgm:constr type="l" for="ch" forName="ParentAccent6" refType="w" fact="0.6797"/>
                  <dgm:constr type="t" for="ch" forName="ParentAccent6" refType="h" fact="0.4012"/>
                  <dgm:constr type="w" for="ch" forName="ParentAccent6" refType="w" fact="0.0574"/>
                  <dgm:constr type="h" for="ch" forName="ParentAccent6" refType="h" fact="0.1976"/>
                  <dgm:constr type="l" for="ch" forName="ParentAccent7" refType="w" fact="0.9245"/>
                  <dgm:constr type="t" for="ch" forName="ParentAccent7" refType="h" fact="0.2465"/>
                  <dgm:constr type="w" for="ch" forName="ParentAccent7" refType="w" fact="0.0287"/>
                  <dgm:constr type="h" for="ch" forName="ParentAccent7" refType="h" fact="0.0988"/>
                  <dgm:constr type="l" for="ch" forName="ParentAccent8" refType="w" fact="0.9245"/>
                  <dgm:constr type="t" for="ch" forName="ParentAccent8" refType="h" fact="0.6562"/>
                  <dgm:constr type="w" for="ch" forName="ParentAccent8" refType="w" fact="0.0287"/>
                  <dgm:constr type="h" for="ch" forName="ParentAccent8" refType="h" fact="0.0988"/>
                  <dgm:constr type="l" for="ch" forName="ParentAccent9" refType="w" fact="0.9501"/>
                  <dgm:constr type="t" for="ch" forName="ParentAccent9" refType="h" fact="0.3353"/>
                  <dgm:constr type="w" for="ch" forName="ParentAccent9" refType="w" fact="0.0287"/>
                  <dgm:constr type="h" for="ch" forName="ParentAccent9" refType="h" fact="0.0988"/>
                  <dgm:constr type="l" for="ch" forName="ParentAccent10" refType="w" fact="0.9518"/>
                  <dgm:constr type="t" for="ch" forName="ParentAccent10" refType="h" fact="0.5679"/>
                  <dgm:constr type="w" for="ch" forName="ParentAccent10" refType="w" fact="0.0287"/>
                  <dgm:constr type="h" for="ch" forName="ParentAccent10" refType="h" fact="0.0988"/>
                  <dgm:constr type="l" for="ch" forName="Child1" refType="w" fact="0"/>
                  <dgm:constr type="t" for="ch" forName="Child1" refType="h" fact="0.1978"/>
                  <dgm:constr type="w" for="ch" forName="Child1" refType="w" fact="0.2544"/>
                  <dgm:constr type="h" for="ch" forName="Child1" refType="h" fact="0.2541"/>
                  <dgm:constr type="l" for="ch" forName="Parent" refType="w" fact="0.3653"/>
                  <dgm:constr type="t" for="ch" forName="Parent" refType="h" fact="0"/>
                  <dgm:constr type="w" for="ch" forName="Parent" refType="w" fact="0.2906"/>
                  <dgm:constr type="h" for="ch" forName="Parent" refType="h"/>
                </dgm:constrLst>
              </dgm:if>
              <dgm:if name="Name9" axis="ch" ptType="node" func="cnt" op="equ" val="2">
                <dgm:alg type="composite">
                  <dgm:param type="ar" val="2.1185"/>
                </dgm:alg>
                <dgm:constrLst>
                  <dgm:constr type="l" for="ch" forName="Child1Accent1" refType="w" fact="0.3436"/>
                  <dgm:constr type="t" for="ch" forName="Child1Accent1" refType="h" fact="0.2211"/>
                  <dgm:constr type="w" for="ch" forName="Child1Accent1" refType="w" fact="0.0574"/>
                  <dgm:constr type="h" for="ch" forName="Child1Accent1" refType="h" fact="0.1217"/>
                  <dgm:constr type="l" for="ch" forName="Child1Accent2" refType="w" fact="0.3068"/>
                  <dgm:constr type="t" for="ch" forName="Child1Accent2" refType="h" fact="0.1569"/>
                  <dgm:constr type="w" for="ch" forName="Child1Accent2" refType="w" fact="0.0287"/>
                  <dgm:constr type="h" for="ch" forName="Child1Accent2" refType="h" fact="0.0608"/>
                  <dgm:constr type="l" for="ch" forName="Child1Accent3" refType="w" fact="0.2455"/>
                  <dgm:constr type="t" for="ch" forName="Child1Accent3" refType="h" fact="0.1569"/>
                  <dgm:constr type="w" for="ch" forName="Child1Accent3" refType="w" fact="0.0287"/>
                  <dgm:constr type="h" for="ch" forName="Child1Accent3" refType="h" fact="0.0608"/>
                  <dgm:constr type="l" for="ch" forName="Child1Accent4" refType="w" fact="0.1842"/>
                  <dgm:constr type="t" for="ch" forName="Child1Accent4" refType="h" fact="0.1569"/>
                  <dgm:constr type="w" for="ch" forName="Child1Accent4" refType="w" fact="0.0287"/>
                  <dgm:constr type="h" for="ch" forName="Child1Accent4" refType="h" fact="0.0608"/>
                  <dgm:constr type="l" for="ch" forName="Child1Accent5" refType="w" fact="0.1229"/>
                  <dgm:constr type="t" for="ch" forName="Child1Accent5" refType="h" fact="0.1569"/>
                  <dgm:constr type="w" for="ch" forName="Child1Accent5" refType="w" fact="0.0287"/>
                  <dgm:constr type="h" for="ch" forName="Child1Accent5" refType="h" fact="0.0608"/>
                  <dgm:constr type="l" for="ch" forName="Child1Accent6" refType="w" fact="0.0615"/>
                  <dgm:constr type="t" for="ch" forName="Child1Accent6" refType="h" fact="0.1569"/>
                  <dgm:constr type="w" for="ch" forName="Child1Accent6" refType="w" fact="0.0287"/>
                  <dgm:constr type="h" for="ch" forName="Child1Accent6" refType="h" fact="0.0608"/>
                  <dgm:constr type="l" for="ch" forName="Child1Accent7" refType="w" fact="0.0002"/>
                  <dgm:constr type="t" for="ch" forName="Child1Accent7" refType="h" fact="0.1569"/>
                  <dgm:constr type="w" for="ch" forName="Child1Accent7" refType="w" fact="0.0287"/>
                  <dgm:constr type="h" for="ch" forName="Child1Accent7" refType="h" fact="0.0608"/>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l" for="ch" forName="Child2Accent1" refType="w" fact="0.3436"/>
                  <dgm:constr type="t" for="ch" forName="Child2Accent1" refType="h" fact="0.8153"/>
                  <dgm:constr type="w" for="ch" forName="Child2Accent1" refType="w" fact="0.0574"/>
                  <dgm:constr type="h" for="ch" forName="Child2Accent1" refType="h" fact="0.1217"/>
                  <dgm:constr type="l" for="ch" forName="Child2Accent2" refType="w" fact="0.3068"/>
                  <dgm:constr type="t" for="ch" forName="Child2Accent2" refType="h" fact="0.9392"/>
                  <dgm:constr type="w" for="ch" forName="Child2Accent2" refType="w" fact="0.0287"/>
                  <dgm:constr type="h" for="ch" forName="Child2Accent2" refType="h" fact="0.0608"/>
                  <dgm:constr type="l" for="ch" forName="Child2Accent3" refType="w" fact="0.2455"/>
                  <dgm:constr type="t" for="ch" forName="Child2Accent3" refType="h" fact="0.9392"/>
                  <dgm:constr type="w" for="ch" forName="Child2Accent3" refType="w" fact="0.0287"/>
                  <dgm:constr type="h" for="ch" forName="Child2Accent3" refType="h" fact="0.0608"/>
                  <dgm:constr type="l" for="ch" forName="Child2Accent4" refType="w" fact="0.1842"/>
                  <dgm:constr type="t" for="ch" forName="Child2Accent4" refType="h" fact="0.9392"/>
                  <dgm:constr type="w" for="ch" forName="Child2Accent4" refType="w" fact="0.0287"/>
                  <dgm:constr type="h" for="ch" forName="Child2Accent4" refType="h" fact="0.0608"/>
                  <dgm:constr type="l" for="ch" forName="Child2Accent5" refType="w" fact="0.1229"/>
                  <dgm:constr type="t" for="ch" forName="Child2Accent5" refType="h" fact="0.9392"/>
                  <dgm:constr type="w" for="ch" forName="Child2Accent5" refType="w" fact="0.0287"/>
                  <dgm:constr type="h" for="ch" forName="Child2Accent5" refType="h" fact="0.0608"/>
                  <dgm:constr type="l" for="ch" forName="Child2Accent6" refType="w" fact="0.0615"/>
                  <dgm:constr type="t" for="ch" forName="Child2Accent6" refType="h" fact="0.9392"/>
                  <dgm:constr type="w" for="ch" forName="Child2Accent6" refType="w" fact="0.0287"/>
                  <dgm:constr type="h" for="ch" forName="Child2Accent6" refType="h" fact="0.0608"/>
                  <dgm:constr type="l" for="ch" forName="Child2Accent7" refType="w" fact="0.0002"/>
                  <dgm:constr type="t" for="ch" forName="Child2Accent7" refType="h" fact="0.9392"/>
                  <dgm:constr type="w" for="ch" forName="Child2Accent7" refType="w" fact="0.0287"/>
                  <dgm:constr type="h" for="ch" forName="Child2Accent7" refType="h" fact="0.0608"/>
                  <dgm:constr type="l" for="ch" forName="ParentAccent1" refType="w" fact="0.9713"/>
                  <dgm:constr type="t" for="ch" forName="ParentAccent1" refType="h" fact="0.5511"/>
                  <dgm:constr type="w" for="ch" forName="ParentAccent1" refType="w" fact="0.0287"/>
                  <dgm:constr type="h" for="ch" forName="ParentAccent1" refType="h" fact="0.0608"/>
                  <dgm:constr type="l" for="ch" forName="ParentAccent2" refType="w" fact="0.9187"/>
                  <dgm:constr type="t" for="ch" forName="ParentAccent2" refType="h" fact="0.5511"/>
                  <dgm:constr type="w" for="ch" forName="ParentAccent2" refType="w" fact="0.0287"/>
                  <dgm:constr type="h" for="ch" forName="ParentAccent2" refType="h" fact="0.0608"/>
                  <dgm:constr type="l" for="ch" forName="ParentAccent3" refType="w" fact="0.8661"/>
                  <dgm:constr type="t" for="ch" forName="ParentAccent3" refType="h" fact="0.5511"/>
                  <dgm:constr type="w" for="ch" forName="ParentAccent3" refType="w" fact="0.0287"/>
                  <dgm:constr type="h" for="ch" forName="ParentAccent3" refType="h" fact="0.0608"/>
                  <dgm:constr type="l" for="ch" forName="ParentAccent4" refType="w" fact="0.8136"/>
                  <dgm:constr type="t" for="ch" forName="ParentAccent4" refType="h" fact="0.5511"/>
                  <dgm:constr type="w" for="ch" forName="ParentAccent4" refType="w" fact="0.0287"/>
                  <dgm:constr type="h" for="ch" forName="ParentAccent4" refType="h" fact="0.0608"/>
                  <dgm:constr type="l" for="ch" forName="ParentAccent5" refType="w" fact="0.761"/>
                  <dgm:constr type="t" for="ch" forName="ParentAccent5" refType="h" fact="0.5511"/>
                  <dgm:constr type="w" for="ch" forName="ParentAccent5" refType="w" fact="0.0287"/>
                  <dgm:constr type="h" for="ch" forName="ParentAccent5" refType="h" fact="0.0608"/>
                  <dgm:constr type="l" for="ch" forName="ParentAccent6" refType="w" fact="0.6797"/>
                  <dgm:constr type="t" for="ch" forName="ParentAccent6" refType="h" fact="0.5207"/>
                  <dgm:constr type="w" for="ch" forName="ParentAccent6" refType="w" fact="0.0574"/>
                  <dgm:constr type="h" for="ch" forName="ParentAccent6" refType="h" fact="0.1217"/>
                  <dgm:constr type="l" for="ch" forName="ParentAccent7" refType="w" fact="0.9245"/>
                  <dgm:constr type="t" for="ch" forName="ParentAccent7" refType="h" fact="0.4255"/>
                  <dgm:constr type="w" for="ch" forName="ParentAccent7" refType="w" fact="0.0287"/>
                  <dgm:constr type="h" for="ch" forName="ParentAccent7" refType="h" fact="0.0608"/>
                  <dgm:constr type="l" for="ch" forName="ParentAccent8" refType="w" fact="0.9245"/>
                  <dgm:constr type="t" for="ch" forName="ParentAccent8" refType="h" fact="0.6776"/>
                  <dgm:constr type="w" for="ch" forName="ParentAccent8" refType="w" fact="0.0287"/>
                  <dgm:constr type="h" for="ch" forName="ParentAccent8" refType="h" fact="0.0608"/>
                  <dgm:constr type="l" for="ch" forName="ParentAccent9" refType="w" fact="0.9501"/>
                  <dgm:constr type="t" for="ch" forName="ParentAccent9" refType="h" fact="0.4801"/>
                  <dgm:constr type="w" for="ch" forName="ParentAccent9" refType="w" fact="0.0287"/>
                  <dgm:constr type="h" for="ch" forName="ParentAccent9" refType="h" fact="0.0608"/>
                  <dgm:constr type="l" for="ch" forName="ParentAccent10" refType="w" fact="0.9518"/>
                  <dgm:constr type="t" for="ch" forName="ParentAccent10" refType="h" fact="0.6233"/>
                  <dgm:constr type="w" for="ch" forName="ParentAccent10" refType="w" fact="0.0287"/>
                  <dgm:constr type="h" for="ch" forName="ParentAccent10" refType="h" fact="0.0608"/>
                  <dgm:constr type="l" for="ch" forName="Child2" refType="w" fact="0"/>
                  <dgm:constr type="t" for="ch" forName="Child2" refType="h" fact="0.7822"/>
                  <dgm:constr type="w" for="ch" forName="Child2" refType="w" fact="0.3364"/>
                  <dgm:constr type="h" for="ch" forName="Child2" refType="h" fact="0.1564"/>
                  <dgm:constr type="l" for="ch" forName="Child1" refType="w" fact="0"/>
                  <dgm:constr type="t" for="ch" forName="Child1" refType="h" fact="0"/>
                  <dgm:constr type="w" for="ch" forName="Child1" refType="w" fact="0.3364"/>
                  <dgm:constr type="h" for="ch" forName="Child1" refType="h" fact="0.1564"/>
                  <dgm:constr type="l" for="ch" forName="Parent" refType="w" fact="0.3653"/>
                  <dgm:constr type="t" for="ch" forName="Parent" refType="h" fact="0.2737"/>
                  <dgm:constr type="w" for="ch" forName="Parent" refType="w" fact="0.2906"/>
                  <dgm:constr type="h" for="ch" forName="Parent" refType="h" fact="0.6157"/>
                </dgm:constrLst>
              </dgm:if>
              <dgm:if name="Name10" axis="ch" ptType="node" func="cnt" op="equ" val="3">
                <dgm:alg type="composite">
                  <dgm:param type="ar" val="2.1185"/>
                </dgm:alg>
                <dgm:constrLst>
                  <dgm:constr type="l" for="ch" forName="Child1Accent1" refType="w" fact="0.3436"/>
                  <dgm:constr type="t" for="ch" forName="Child1Accent1" refType="h" fact="0.2211"/>
                  <dgm:constr type="w" for="ch" forName="Child1Accent1" refType="w" fact="0.0574"/>
                  <dgm:constr type="h" for="ch" forName="Child1Accent1" refType="h" fact="0.1217"/>
                  <dgm:constr type="l" for="ch" forName="Child1Accent2" refType="w" fact="0.3068"/>
                  <dgm:constr type="t" for="ch" forName="Child1Accent2" refType="h" fact="0.1569"/>
                  <dgm:constr type="w" for="ch" forName="Child1Accent2" refType="w" fact="0.0287"/>
                  <dgm:constr type="h" for="ch" forName="Child1Accent2" refType="h" fact="0.0608"/>
                  <dgm:constr type="l" for="ch" forName="Child1Accent3" refType="w" fact="0.2455"/>
                  <dgm:constr type="t" for="ch" forName="Child1Accent3" refType="h" fact="0.1569"/>
                  <dgm:constr type="w" for="ch" forName="Child1Accent3" refType="w" fact="0.0287"/>
                  <dgm:constr type="h" for="ch" forName="Child1Accent3" refType="h" fact="0.0608"/>
                  <dgm:constr type="l" for="ch" forName="Child1Accent4" refType="w" fact="0.1842"/>
                  <dgm:constr type="t" for="ch" forName="Child1Accent4" refType="h" fact="0.1569"/>
                  <dgm:constr type="w" for="ch" forName="Child1Accent4" refType="w" fact="0.0287"/>
                  <dgm:constr type="h" for="ch" forName="Child1Accent4" refType="h" fact="0.0608"/>
                  <dgm:constr type="l" for="ch" forName="Child1Accent5" refType="w" fact="0.1229"/>
                  <dgm:constr type="t" for="ch" forName="Child1Accent5" refType="h" fact="0.1569"/>
                  <dgm:constr type="w" for="ch" forName="Child1Accent5" refType="w" fact="0.0287"/>
                  <dgm:constr type="h" for="ch" forName="Child1Accent5" refType="h" fact="0.0608"/>
                  <dgm:constr type="l" for="ch" forName="Child2Accent1" refType="w" fact="0.284"/>
                  <dgm:constr type="t" for="ch" forName="Child2Accent1" refType="h" fact="0.5207"/>
                  <dgm:constr type="w" for="ch" forName="Child2Accent1" refType="w" fact="0.0574"/>
                  <dgm:constr type="h" for="ch" forName="Child2Accent1" refType="h" fact="0.1217"/>
                  <dgm:constr type="l" for="ch" forName="Child2Accent2" refType="w" fact="0.2272"/>
                  <dgm:constr type="t" for="ch" forName="Child2Accent2" refType="h" fact="0.5511"/>
                  <dgm:constr type="w" for="ch" forName="Child2Accent2" refType="w" fact="0.0287"/>
                  <dgm:constr type="h" for="ch" forName="Child2Accent2" refType="h" fact="0.0608"/>
                  <dgm:constr type="l" for="ch" forName="Child2Accent3" refType="w" fact="0.1705"/>
                  <dgm:constr type="t" for="ch" forName="Child2Accent3" refType="h" fact="0.5511"/>
                  <dgm:constr type="w" for="ch" forName="Child2Accent3" refType="w" fact="0.0287"/>
                  <dgm:constr type="h" for="ch" forName="Child2Accent3" refType="h" fact="0.0608"/>
                  <dgm:constr type="l" for="ch" forName="Child2Accent4" refType="w" fact="0.1137"/>
                  <dgm:constr type="t" for="ch" forName="Child2Accent4" refType="h" fact="0.5511"/>
                  <dgm:constr type="w" for="ch" forName="Child2Accent4" refType="w" fact="0.0287"/>
                  <dgm:constr type="h" for="ch" forName="Child2Accent4" refType="h" fact="0.0608"/>
                  <dgm:constr type="l" for="ch" forName="Child1Accent6" refType="w" fact="0.0615"/>
                  <dgm:constr type="t" for="ch" forName="Child1Accent6" refType="h" fact="0.1569"/>
                  <dgm:constr type="w" for="ch" forName="Child1Accent6" refType="w" fact="0.0287"/>
                  <dgm:constr type="h" for="ch" forName="Child1Accent6" refType="h" fact="0.0608"/>
                  <dgm:constr type="l" for="ch" forName="Child2Accent5" refType="w" fact="0.057"/>
                  <dgm:constr type="t" for="ch" forName="Child2Accent5" refType="h" fact="0.5511"/>
                  <dgm:constr type="w" for="ch" forName="Child2Accent5" refType="w" fact="0.0287"/>
                  <dgm:constr type="h" for="ch" forName="Child2Accent5" refType="h" fact="0.0608"/>
                  <dgm:constr type="l" for="ch" forName="Child1Accent7" refType="w" fact="0.0002"/>
                  <dgm:constr type="t" for="ch" forName="Child1Accent7" refType="h" fact="0.1569"/>
                  <dgm:constr type="w" for="ch" forName="Child1Accent7" refType="w" fact="0.0287"/>
                  <dgm:constr type="h" for="ch" forName="Child1Accent7" refType="h" fact="0.0608"/>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l" for="ch" forName="Child2Accent6" refType="w" fact="0.0002"/>
                  <dgm:constr type="t" for="ch" forName="Child2Accent6" refType="h" fact="0.5511"/>
                  <dgm:constr type="w" for="ch" forName="Child2Accent6" refType="w" fact="0.0287"/>
                  <dgm:constr type="h" for="ch" forName="Child2Accent6" refType="h" fact="0.0608"/>
                  <dgm:constr type="l" for="ch" forName="Child2Accent7" refType="w" fact="0"/>
                  <dgm:constr type="t" for="ch" forName="Child2Accent7" refType="h" fact="0"/>
                  <dgm:constr type="w" for="ch" forName="Child2Accent7" refType="w" fact="0"/>
                  <dgm:constr type="h" for="ch" forName="Child2Accent7" refType="h" fact="0"/>
                  <dgm:constr type="l" for="ch" forName="Child3Accent1" refType="w" fact="0.3436"/>
                  <dgm:constr type="t" for="ch" forName="Child3Accent1" refType="h" fact="0.8153"/>
                  <dgm:constr type="w" for="ch" forName="Child3Accent1" refType="w" fact="0.0574"/>
                  <dgm:constr type="h" for="ch" forName="Child3Accent1" refType="h" fact="0.1217"/>
                  <dgm:constr type="l" for="ch" forName="Child3Accent2" refType="w" fact="0.3068"/>
                  <dgm:constr type="t" for="ch" forName="Child3Accent2" refType="h" fact="0.9392"/>
                  <dgm:constr type="w" for="ch" forName="Child3Accent2" refType="w" fact="0.0287"/>
                  <dgm:constr type="h" for="ch" forName="Child3Accent2" refType="h" fact="0.0608"/>
                  <dgm:constr type="l" for="ch" forName="Child3Accent3" refType="w" fact="0.2455"/>
                  <dgm:constr type="t" for="ch" forName="Child3Accent3" refType="h" fact="0.9392"/>
                  <dgm:constr type="w" for="ch" forName="Child3Accent3" refType="w" fact="0.0287"/>
                  <dgm:constr type="h" for="ch" forName="Child3Accent3" refType="h" fact="0.0608"/>
                  <dgm:constr type="l" for="ch" forName="Child3Accent4" refType="w" fact="0.1842"/>
                  <dgm:constr type="t" for="ch" forName="Child3Accent4" refType="h" fact="0.9392"/>
                  <dgm:constr type="w" for="ch" forName="Child3Accent4" refType="w" fact="0.0287"/>
                  <dgm:constr type="h" for="ch" forName="Child3Accent4" refType="h" fact="0.0608"/>
                  <dgm:constr type="l" for="ch" forName="Child3Accent5" refType="w" fact="0.1229"/>
                  <dgm:constr type="t" for="ch" forName="Child3Accent5" refType="h" fact="0.9392"/>
                  <dgm:constr type="w" for="ch" forName="Child3Accent5" refType="w" fact="0.0287"/>
                  <dgm:constr type="h" for="ch" forName="Child3Accent5" refType="h" fact="0.0608"/>
                  <dgm:constr type="l" for="ch" forName="Child3Accent6" refType="w" fact="0.0615"/>
                  <dgm:constr type="t" for="ch" forName="Child3Accent6" refType="h" fact="0.9392"/>
                  <dgm:constr type="w" for="ch" forName="Child3Accent6" refType="w" fact="0.0287"/>
                  <dgm:constr type="h" for="ch" forName="Child3Accent6" refType="h" fact="0.0608"/>
                  <dgm:constr type="l" for="ch" forName="Child3Accent7" refType="w" fact="0.0002"/>
                  <dgm:constr type="t" for="ch" forName="Child3Accent7" refType="h" fact="0.9392"/>
                  <dgm:constr type="w" for="ch" forName="Child3Accent7" refType="w" fact="0.0287"/>
                  <dgm:constr type="h" for="ch" forName="Child3Accent7" refType="h" fact="0.0608"/>
                  <dgm:constr type="l" for="ch" forName="ParentAccent1" refType="w" fact="0.9713"/>
                  <dgm:constr type="t" for="ch" forName="ParentAccent1" refType="h" fact="0.5511"/>
                  <dgm:constr type="w" for="ch" forName="ParentAccent1" refType="w" fact="0.0287"/>
                  <dgm:constr type="h" for="ch" forName="ParentAccent1" refType="h" fact="0.0608"/>
                  <dgm:constr type="l" for="ch" forName="ParentAccent2" refType="w" fact="0.9187"/>
                  <dgm:constr type="t" for="ch" forName="ParentAccent2" refType="h" fact="0.5511"/>
                  <dgm:constr type="w" for="ch" forName="ParentAccent2" refType="w" fact="0.0287"/>
                  <dgm:constr type="h" for="ch" forName="ParentAccent2" refType="h" fact="0.0608"/>
                  <dgm:constr type="l" for="ch" forName="ParentAccent3" refType="w" fact="0.8661"/>
                  <dgm:constr type="t" for="ch" forName="ParentAccent3" refType="h" fact="0.5511"/>
                  <dgm:constr type="w" for="ch" forName="ParentAccent3" refType="w" fact="0.0287"/>
                  <dgm:constr type="h" for="ch" forName="ParentAccent3" refType="h" fact="0.0608"/>
                  <dgm:constr type="l" for="ch" forName="ParentAccent4" refType="w" fact="0.8136"/>
                  <dgm:constr type="t" for="ch" forName="ParentAccent4" refType="h" fact="0.5511"/>
                  <dgm:constr type="w" for="ch" forName="ParentAccent4" refType="w" fact="0.0287"/>
                  <dgm:constr type="h" for="ch" forName="ParentAccent4" refType="h" fact="0.0608"/>
                  <dgm:constr type="l" for="ch" forName="ParentAccent5" refType="w" fact="0.761"/>
                  <dgm:constr type="t" for="ch" forName="ParentAccent5" refType="h" fact="0.5511"/>
                  <dgm:constr type="w" for="ch" forName="ParentAccent5" refType="w" fact="0.0287"/>
                  <dgm:constr type="h" for="ch" forName="ParentAccent5" refType="h" fact="0.0608"/>
                  <dgm:constr type="l" for="ch" forName="ParentAccent6" refType="w" fact="0.6797"/>
                  <dgm:constr type="t" for="ch" forName="ParentAccent6" refType="h" fact="0.5207"/>
                  <dgm:constr type="w" for="ch" forName="ParentAccent6" refType="w" fact="0.0574"/>
                  <dgm:constr type="h" for="ch" forName="ParentAccent6" refType="h" fact="0.1217"/>
                  <dgm:constr type="l" for="ch" forName="ParentAccent7" refType="w" fact="0.9245"/>
                  <dgm:constr type="t" for="ch" forName="ParentAccent7" refType="h" fact="0.4255"/>
                  <dgm:constr type="w" for="ch" forName="ParentAccent7" refType="w" fact="0.0287"/>
                  <dgm:constr type="h" for="ch" forName="ParentAccent7" refType="h" fact="0.0608"/>
                  <dgm:constr type="l" for="ch" forName="ParentAccent8" refType="w" fact="0.9245"/>
                  <dgm:constr type="t" for="ch" forName="ParentAccent8" refType="h" fact="0.6776"/>
                  <dgm:constr type="w" for="ch" forName="ParentAccent8" refType="w" fact="0.0287"/>
                  <dgm:constr type="h" for="ch" forName="ParentAccent8" refType="h" fact="0.0608"/>
                  <dgm:constr type="l" for="ch" forName="ParentAccent9" refType="w" fact="0.9501"/>
                  <dgm:constr type="t" for="ch" forName="ParentAccent9" refType="h" fact="0.4801"/>
                  <dgm:constr type="w" for="ch" forName="ParentAccent9" refType="w" fact="0.0287"/>
                  <dgm:constr type="h" for="ch" forName="ParentAccent9" refType="h" fact="0.0608"/>
                  <dgm:constr type="l" for="ch" forName="ParentAccent10" refType="w" fact="0.9518"/>
                  <dgm:constr type="t" for="ch" forName="ParentAccent10" refType="h" fact="0.6233"/>
                  <dgm:constr type="w" for="ch" forName="ParentAccent10" refType="w" fact="0.0287"/>
                  <dgm:constr type="h" for="ch" forName="ParentAccent10" refType="h" fact="0.0608"/>
                  <dgm:constr type="l" for="ch" forName="Child3" refType="w" fact="0"/>
                  <dgm:constr type="t" for="ch" forName="Child3" refType="h" fact="0.7822"/>
                  <dgm:constr type="w" for="ch" forName="Child3" refType="w" fact="0.3364"/>
                  <dgm:constr type="h" for="ch" forName="Child3" refType="h" fact="0.1564"/>
                  <dgm:constr type="l" for="ch" forName="Child2" refType="w" fact="0"/>
                  <dgm:constr type="t" for="ch" forName="Child2" refType="h" fact="0.3955"/>
                  <dgm:constr type="w" for="ch" forName="Child2" refType="w" fact="0.2544"/>
                  <dgm:constr type="h" for="ch" forName="Child2" refType="h" fact="0.1564"/>
                  <dgm:constr type="l" for="ch" forName="Child1" refType="w" fact="0"/>
                  <dgm:constr type="t" for="ch" forName="Child1" refType="h" fact="0"/>
                  <dgm:constr type="w" for="ch" forName="Child1" refType="w" fact="0.3364"/>
                  <dgm:constr type="h" for="ch" forName="Child1" refType="h" fact="0.1564"/>
                  <dgm:constr type="l" for="ch" forName="Parent" refType="w" fact="0.3653"/>
                  <dgm:constr type="t" for="ch" forName="Parent" refType="h" fact="0.2737"/>
                  <dgm:constr type="w" for="ch" forName="Parent" refType="w" fact="0.2906"/>
                  <dgm:constr type="h" for="ch" forName="Parent" refType="h" fact="0.6157"/>
                </dgm:constrLst>
              </dgm:if>
              <dgm:if name="Name11" axis="ch" ptType="node" func="cnt" op="equ" val="4">
                <dgm:alg type="composite">
                  <dgm:param type="ar" val="1.8304"/>
                </dgm:alg>
                <dgm:constrLst>
                  <dgm:constr type="l" for="ch" forName="Parent" refType="w" fact="0.3771"/>
                  <dgm:constr type="t" for="ch" forName="Parent" refType="h" fact="0.2946"/>
                  <dgm:constr type="w" for="ch" forName="Parent" refType="w" fact="0.2862"/>
                  <dgm:constr type="h" for="ch" forName="Parent" refType="h" fact="0.5239"/>
                  <dgm:constr type="l" for="ch" forName="Child1Accent1" refType="w" fact="0.3904"/>
                  <dgm:constr type="t" for="ch" forName="Child1Accent1" refType="h" fact="0.2104"/>
                  <dgm:constr type="w" for="ch" forName="Child1Accent1" refType="w" fact="0.0566"/>
                  <dgm:constr type="h" for="ch" forName="Child1Accent1" refType="h" fact="0.1035"/>
                  <dgm:constr type="l" for="ch" forName="Child1Accent3" refType="w" fact="0.3001"/>
                  <dgm:constr type="t" for="ch" forName="Child1Accent3" refType="h" fact="0.128"/>
                  <dgm:constr type="w" for="ch" forName="Child1Accent3" refType="w" fact="0.0283"/>
                  <dgm:constr type="h" for="ch" forName="Child1Accent3" refType="h" fact="0.0518"/>
                  <dgm:constr type="l" for="ch" forName="Child1Accent4" refType="w" fact="0.2418"/>
                  <dgm:constr type="t" for="ch" forName="Child1Accent4" refType="h" fact="0.128"/>
                  <dgm:constr type="w" for="ch" forName="Child1Accent4" refType="w" fact="0.0283"/>
                  <dgm:constr type="h" for="ch" forName="Child1Accent4" refType="h" fact="0.0518"/>
                  <dgm:constr type="l" for="ch" forName="Child1Accent5" refType="w" fact="0.1835"/>
                  <dgm:constr type="t" for="ch" forName="Child1Accent5" refType="h" fact="0.128"/>
                  <dgm:constr type="w" for="ch" forName="Child1Accent5" refType="w" fact="0.0283"/>
                  <dgm:constr type="h" for="ch" forName="Child1Accent5" refType="h" fact="0.0518"/>
                  <dgm:constr type="l" for="ch" forName="Child1Accent6" refType="w" fact="0.1252"/>
                  <dgm:constr type="t" for="ch" forName="Child1Accent6" refType="h" fact="0.128"/>
                  <dgm:constr type="w" for="ch" forName="Child1Accent6" refType="w" fact="0.0283"/>
                  <dgm:constr type="h" for="ch" forName="Child1Accent6" refType="h" fact="0.0518"/>
                  <dgm:constr type="l" for="ch" forName="Child3Accent1" refType="w" fact="0.3158"/>
                  <dgm:constr type="t" for="ch" forName="Child3Accent1" refType="h" fact="0.6212"/>
                  <dgm:constr type="w" for="ch" forName="Child3Accent1" refType="w" fact="0.0566"/>
                  <dgm:constr type="h" for="ch" forName="Child3Accent1" refType="h" fact="0.1035"/>
                  <dgm:constr type="l" for="ch" forName="Child3Accent2" refType="w" fact="0.2689"/>
                  <dgm:constr type="t" for="ch" forName="Child3Accent2" refType="h" fact="0.6828"/>
                  <dgm:constr type="w" for="ch" forName="Child3Accent2" refType="w" fact="0.0283"/>
                  <dgm:constr type="h" for="ch" forName="Child3Accent2" refType="h" fact="0.0518"/>
                  <dgm:constr type="l" for="ch" forName="Child3Accent4" refType="w" fact="0.1614"/>
                  <dgm:constr type="t" for="ch" forName="Child3Accent4" refType="h" fact="0.6828"/>
                  <dgm:constr type="w" for="ch" forName="Child3Accent4" refType="w" fact="0.0283"/>
                  <dgm:constr type="h" for="ch" forName="Child3Accent4" refType="h" fact="0.0518"/>
                  <dgm:constr type="l" for="ch" forName="Child3Accent5" refType="w" fact="0.1077"/>
                  <dgm:constr type="t" for="ch" forName="Child3Accent5" refType="h" fact="0.6828"/>
                  <dgm:constr type="w" for="ch" forName="Child3Accent5" refType="w" fact="0.0283"/>
                  <dgm:constr type="h" for="ch" forName="Child3Accent5" refType="h" fact="0.0518"/>
                  <dgm:constr type="l" for="ch" forName="Child1Accent7" refType="w" fact="0.0668"/>
                  <dgm:constr type="t" for="ch" forName="Child1Accent7" refType="h" fact="0.128"/>
                  <dgm:constr type="w" for="ch" forName="Child1Accent7" refType="w" fact="0.0283"/>
                  <dgm:constr type="h" for="ch" forName="Child1Accent7" refType="h" fact="0.0518"/>
                  <dgm:constr type="l" for="ch" forName="Child3Accent6" refType="w" fact="0.0539"/>
                  <dgm:constr type="t" for="ch" forName="Child3Accent6" refType="h" fact="0.6828"/>
                  <dgm:constr type="w" for="ch" forName="Child3Accent6" refType="w" fact="0.0283"/>
                  <dgm:constr type="h" for="ch" forName="Child3Accent6" refType="h" fact="0.0518"/>
                  <dgm:constr type="l" for="ch" forName="Child1Accent8" refType="w" fact="0.0085"/>
                  <dgm:constr type="t" for="ch" forName="Child1Accent8" refType="h" fact="0.128"/>
                  <dgm:constr type="w" for="ch" forName="Child1Accent8" refType="w" fact="0.0283"/>
                  <dgm:constr type="h" for="ch" forName="Child1Accent8" refType="h" fact="0.0518"/>
                  <dgm:constr type="l" for="ch" forName="Child1Accent9" refType="w" fact="0"/>
                  <dgm:constr type="t" for="ch" forName="Child1Accent9" refType="h" fact="0"/>
                  <dgm:constr type="w" for="ch" forName="Child1Accent9" refType="w" fact="0"/>
                  <dgm:constr type="h" for="ch" forName="Child1Accent9" refType="h" fact="0"/>
                  <dgm:constr type="l" for="ch" forName="Child3Accent7" refType="w" fact="0.0002"/>
                  <dgm:constr type="t" for="ch" forName="Child3Accent7" refType="h" fact="0.6828"/>
                  <dgm:constr type="w" for="ch" forName="Child3Accent7" refType="w" fact="0.0283"/>
                  <dgm:constr type="h" for="ch" forName="Child3Accent7" refType="h" fact="0.0518"/>
                  <dgm:constr type="l" for="ch" forName="Child4Accent1" refType="w" fact="0.3904"/>
                  <dgm:constr type="t" for="ch" forName="Child4Accent1" refType="h" fact="0.8"/>
                  <dgm:constr type="w" for="ch" forName="Child4Accent1" refType="w" fact="0.0566"/>
                  <dgm:constr type="h" for="ch" forName="Child4Accent1" refType="h" fact="0.1035"/>
                  <dgm:constr type="l" for="ch" forName="Child4Accent3" refType="w" fact="0.2998"/>
                  <dgm:constr type="t" for="ch" forName="Child4Accent3" refType="h" fact="0.9482"/>
                  <dgm:constr type="w" for="ch" forName="Child4Accent3" refType="w" fact="0.0283"/>
                  <dgm:constr type="h" for="ch" forName="Child4Accent3" refType="h" fact="0.0518"/>
                  <dgm:constr type="l" for="ch" forName="Child4Accent4" refType="w" fact="0.2415"/>
                  <dgm:constr type="t" for="ch" forName="Child4Accent4" refType="h" fact="0.9482"/>
                  <dgm:constr type="w" for="ch" forName="Child4Accent4" refType="w" fact="0.0283"/>
                  <dgm:constr type="h" for="ch" forName="Child4Accent4" refType="h" fact="0.0518"/>
                  <dgm:constr type="l" for="ch" forName="Child4Accent5" refType="w" fact="0.1833"/>
                  <dgm:constr type="t" for="ch" forName="Child4Accent5" refType="h" fact="0.9482"/>
                  <dgm:constr type="w" for="ch" forName="Child4Accent5" refType="w" fact="0.0283"/>
                  <dgm:constr type="h" for="ch" forName="Child4Accent5" refType="h" fact="0.0518"/>
                  <dgm:constr type="l" for="ch" forName="Child4Accent6" refType="w" fact="0.1251"/>
                  <dgm:constr type="t" for="ch" forName="Child4Accent6" refType="h" fact="0.9482"/>
                  <dgm:constr type="w" for="ch" forName="Child4Accent6" refType="w" fact="0.0283"/>
                  <dgm:constr type="h" for="ch" forName="Child4Accent6" refType="h" fact="0.0518"/>
                  <dgm:constr type="l" for="ch" forName="Child4Accent7" refType="w" fact="0.0668"/>
                  <dgm:constr type="t" for="ch" forName="Child4Accent7" refType="h" fact="0.9482"/>
                  <dgm:constr type="w" for="ch" forName="Child4Accent7" refType="w" fact="0.0283"/>
                  <dgm:constr type="h" for="ch" forName="Child4Accent7" refType="h" fact="0.0518"/>
                  <dgm:constr type="l" for="ch" forName="Child4Accent8" refType="w" fact="0.0086"/>
                  <dgm:constr type="t" for="ch" forName="Child4Accent8" refType="h" fact="0.9482"/>
                  <dgm:constr type="w" for="ch" forName="Child4Accent8" refType="w" fact="0.0283"/>
                  <dgm:constr type="h" for="ch" forName="Child4Accent8" refType="h" fact="0.0518"/>
                  <dgm:constr type="l" for="ch" forName="Child2Accent1" refType="w" fact="0.3158"/>
                  <dgm:constr type="t" for="ch" forName="Child2Accent1" refType="h" fact="0.3725"/>
                  <dgm:constr type="w" for="ch" forName="Child2Accent1" refType="w" fact="0.0566"/>
                  <dgm:constr type="h" for="ch" forName="Child2Accent1" refType="h" fact="0.1035"/>
                  <dgm:constr type="l" for="ch" forName="Child4Accent2" refType="w" fact="0.358"/>
                  <dgm:constr type="t" for="ch" forName="Child4Accent2" refType="h" fact="0.8993"/>
                  <dgm:constr type="w" for="ch" forName="Child4Accent2" refType="w" fact="0.0283"/>
                  <dgm:constr type="h" for="ch" forName="Child4Accent2" refType="h" fact="0.0518"/>
                  <dgm:constr type="l" for="ch" forName="Child1Accent2" refType="w" fact="0.3585"/>
                  <dgm:constr type="t" for="ch" forName="Child1Accent2" refType="h" fact="0.162"/>
                  <dgm:constr type="w" for="ch" forName="Child1Accent2" refType="w" fact="0.0283"/>
                  <dgm:constr type="h" for="ch" forName="Child1Accent2" refType="h" fact="0.0518"/>
                  <dgm:constr type="l" for="ch" forName="Child3Accent3" refType="w" fact="0.2151"/>
                  <dgm:constr type="t" for="ch" forName="Child3Accent3" refType="h" fact="0.6828"/>
                  <dgm:constr type="w" for="ch" forName="Child3Accent3" refType="w" fact="0.0283"/>
                  <dgm:constr type="h" for="ch" forName="Child3Accent3" refType="h" fact="0.0518"/>
                  <dgm:constr type="l" for="ch" forName="Child2Accent2" refType="w" fact="0.2689"/>
                  <dgm:constr type="t" for="ch" forName="Child2Accent2" refType="h" fact="0.3937"/>
                  <dgm:constr type="w" for="ch" forName="Child2Accent2" refType="w" fact="0.0283"/>
                  <dgm:constr type="h" for="ch" forName="Child2Accent2" refType="h" fact="0.0518"/>
                  <dgm:constr type="l" for="ch" forName="Child2Accent4" refType="w" fact="0.1614"/>
                  <dgm:constr type="t" for="ch" forName="Child2Accent4" refType="h" fact="0.3937"/>
                  <dgm:constr type="w" for="ch" forName="Child2Accent4" refType="w" fact="0.0283"/>
                  <dgm:constr type="h" for="ch" forName="Child2Accent4" refType="h" fact="0.0518"/>
                  <dgm:constr type="l" for="ch" forName="Child2Accent5" refType="w" fact="0.1077"/>
                  <dgm:constr type="t" for="ch" forName="Child2Accent5" refType="h" fact="0.3937"/>
                  <dgm:constr type="w" for="ch" forName="Child2Accent5" refType="w" fact="0.0283"/>
                  <dgm:constr type="h" for="ch" forName="Child2Accent5" refType="h" fact="0.0518"/>
                  <dgm:constr type="l" for="ch" forName="Child2Accent6" refType="w" fact="0.0539"/>
                  <dgm:constr type="t" for="ch" forName="Child2Accent6" refType="h" fact="0.3937"/>
                  <dgm:constr type="w" for="ch" forName="Child2Accent6" refType="w" fact="0.0283"/>
                  <dgm:constr type="h" for="ch" forName="Child2Accent6" refType="h" fact="0.0518"/>
                  <dgm:constr type="l" for="ch" forName="Child2Accent7" refType="w" fact="0.0002"/>
                  <dgm:constr type="t" for="ch" forName="Child2Accent7" refType="h" fact="0.3937"/>
                  <dgm:constr type="w" for="ch" forName="Child2Accent7" refType="w" fact="0.0283"/>
                  <dgm:constr type="h" for="ch" forName="Child2Accent7" refType="h" fact="0.0518"/>
                  <dgm:constr type="l" for="ch" forName="Child2Accent3" refType="w" fact="0.2151"/>
                  <dgm:constr type="t" for="ch" forName="Child2Accent3" refType="h" fact="0.3937"/>
                  <dgm:constr type="w" for="ch" forName="Child2Accent3" refType="w" fact="0.0283"/>
                  <dgm:constr type="h" for="ch" forName="Child2Accent3" refType="h" fact="0.0518"/>
                  <dgm:constr type="l" for="ch" forName="ParentAccent1" refType="w" fact="0.9717"/>
                  <dgm:constr type="t" for="ch" forName="ParentAccent1" refType="h" fact="0.5316"/>
                  <dgm:constr type="w" for="ch" forName="ParentAccent1" refType="w" fact="0.0283"/>
                  <dgm:constr type="h" for="ch" forName="ParentAccent1" refType="h" fact="0.0518"/>
                  <dgm:constr type="l" for="ch" forName="ParentAccent2" refType="w" fact="0.9199"/>
                  <dgm:constr type="t" for="ch" forName="ParentAccent2" refType="h" fact="0.5316"/>
                  <dgm:constr type="w" for="ch" forName="ParentAccent2" refType="w" fact="0.0283"/>
                  <dgm:constr type="h" for="ch" forName="ParentAccent2" refType="h" fact="0.0518"/>
                  <dgm:constr type="l" for="ch" forName="ParentAccent3" refType="w" fact="0.8682"/>
                  <dgm:constr type="t" for="ch" forName="ParentAccent3" refType="h" fact="0.5316"/>
                  <dgm:constr type="w" for="ch" forName="ParentAccent3" refType="w" fact="0.0283"/>
                  <dgm:constr type="h" for="ch" forName="ParentAccent3" refType="h" fact="0.0518"/>
                  <dgm:constr type="l" for="ch" forName="ParentAccent4" refType="w" fact="0.8164"/>
                  <dgm:constr type="t" for="ch" forName="ParentAccent4" refType="h" fact="0.5316"/>
                  <dgm:constr type="w" for="ch" forName="ParentAccent4" refType="w" fact="0.0283"/>
                  <dgm:constr type="h" for="ch" forName="ParentAccent4" refType="h" fact="0.0518"/>
                  <dgm:constr type="l" for="ch" forName="ParentAccent5" refType="w" fact="0.7646"/>
                  <dgm:constr type="t" for="ch" forName="ParentAccent5" refType="h" fact="0.5316"/>
                  <dgm:constr type="w" for="ch" forName="ParentAccent5" refType="w" fact="0.0283"/>
                  <dgm:constr type="h" for="ch" forName="ParentAccent5" refType="h" fact="0.0518"/>
                  <dgm:constr type="l" for="ch" forName="ParentAccent6" refType="w" fact="0.6846"/>
                  <dgm:constr type="t" for="ch" forName="ParentAccent6" refType="h" fact="0.5057"/>
                  <dgm:constr type="w" for="ch" forName="ParentAccent6" refType="w" fact="0.0566"/>
                  <dgm:constr type="h" for="ch" forName="ParentAccent6" refType="h" fact="0.1035"/>
                  <dgm:constr type="l" for="ch" forName="ParentAccent7" refType="w" fact="0.9256"/>
                  <dgm:constr type="t" for="ch" forName="ParentAccent7" refType="h" fact="0.4247"/>
                  <dgm:constr type="w" for="ch" forName="ParentAccent7" refType="w" fact="0.0283"/>
                  <dgm:constr type="h" for="ch" forName="ParentAccent7" refType="h" fact="0.0518"/>
                  <dgm:constr type="l" for="ch" forName="ParentAccent8" refType="w" fact="0.9256"/>
                  <dgm:constr type="t" for="ch" forName="ParentAccent8" refType="h" fact="0.6392"/>
                  <dgm:constr type="w" for="ch" forName="ParentAccent8" refType="w" fact="0.0283"/>
                  <dgm:constr type="h" for="ch" forName="ParentAccent8" refType="h" fact="0.0518"/>
                  <dgm:constr type="l" for="ch" forName="ParentAccent9" refType="w" fact="0.9509"/>
                  <dgm:constr type="t" for="ch" forName="ParentAccent9" refType="h" fact="0.4712"/>
                  <dgm:constr type="w" for="ch" forName="ParentAccent9" refType="w" fact="0.0283"/>
                  <dgm:constr type="h" for="ch" forName="ParentAccent9" refType="h" fact="0.0518"/>
                  <dgm:constr type="l" for="ch" forName="ParentAccent10" refType="w" fact="0.9525"/>
                  <dgm:constr type="t" for="ch" forName="ParentAccent10" refType="h" fact="0.593"/>
                  <dgm:constr type="w" for="ch" forName="ParentAccent10" refType="w" fact="0.0283"/>
                  <dgm:constr type="h" for="ch" forName="ParentAccent10" refType="h" fact="0.0518"/>
                  <dgm:constr type="l" for="ch" forName="Child4" refType="w" fact="0.0081"/>
                  <dgm:constr type="t" for="ch" forName="Child4" refType="h" fact="0.8184"/>
                  <dgm:constr type="w" for="ch" forName="Child4" refType="w" fact="0.3192"/>
                  <dgm:constr type="h" for="ch" forName="Child4" refType="h" fact="0.1294"/>
                  <dgm:constr type="l" for="ch" forName="Child3" refType="w" fact="0"/>
                  <dgm:constr type="t" for="ch" forName="Child3" refType="h" fact="0.5547"/>
                  <dgm:constr type="w" for="ch" forName="Child3" refType="w" fact="0.297"/>
                  <dgm:constr type="h" for="ch" forName="Child3" refType="h" fact="0.1294"/>
                  <dgm:constr type="l" for="ch" forName="Child2" refType="w" fact="0"/>
                  <dgm:constr type="t" for="ch" forName="Child2" refType="h" fact="0.2662"/>
                  <dgm:constr type="w" for="ch" forName="Child2" refType="w" fact="0.297"/>
                  <dgm:constr type="h" for="ch" forName="Child2" refType="h" fact="0.1294"/>
                  <dgm:constr type="l" for="ch" forName="Child1" refType="w" fact="0.0081"/>
                  <dgm:constr type="t" for="ch" forName="Child1" refType="h" fact="0"/>
                  <dgm:constr type="w" for="ch" forName="Child1" refType="w" fact="0.3192"/>
                  <dgm:constr type="h" for="ch" forName="Child1" refType="h" fact="0.1294"/>
                </dgm:constrLst>
              </dgm:if>
              <dgm:else name="Name12">
                <dgm:alg type="composite">
                  <dgm:param type="ar" val="1.3278"/>
                </dgm:alg>
                <dgm:constrLst>
                  <dgm:constr type="l" for="ch" forName="Child2Accent1" refType="w" fact="0.3436"/>
                  <dgm:constr type="t" for="ch" forName="Child2Accent1" refType="h" fact="0.3184"/>
                  <dgm:constr type="w" for="ch" forName="Child2Accent1" refType="w" fact="0.0574"/>
                  <dgm:constr type="h" for="ch" forName="Child2Accent1" refType="h" fact="0.0763"/>
                  <dgm:constr type="l" for="ch" forName="Child2Accent2" refType="w" fact="0.3068"/>
                  <dgm:constr type="t" for="ch" forName="Child2Accent2" refType="h" fact="0.2781"/>
                  <dgm:constr type="w" for="ch" forName="Child2Accent2" refType="w" fact="0.0287"/>
                  <dgm:constr type="h" for="ch" forName="Child2Accent2" refType="h" fact="0.0381"/>
                  <dgm:constr type="l" for="ch" forName="Child2Accent3" refType="w" fact="0.2455"/>
                  <dgm:constr type="t" for="ch" forName="Child2Accent3" refType="h" fact="0.2781"/>
                  <dgm:constr type="w" for="ch" forName="Child2Accent3" refType="w" fact="0.0287"/>
                  <dgm:constr type="h" for="ch" forName="Child2Accent3" refType="h" fact="0.0381"/>
                  <dgm:constr type="l" for="ch" forName="Child2Accent4" refType="w" fact="0.1842"/>
                  <dgm:constr type="t" for="ch" forName="Child2Accent4" refType="h" fact="0.2781"/>
                  <dgm:constr type="w" for="ch" forName="Child2Accent4" refType="w" fact="0.0287"/>
                  <dgm:constr type="h" for="ch" forName="Child2Accent4" refType="h" fact="0.0381"/>
                  <dgm:constr type="l" for="ch" forName="Child2Accent5" refType="w" fact="0.1229"/>
                  <dgm:constr type="t" for="ch" forName="Child2Accent5" refType="h" fact="0.2781"/>
                  <dgm:constr type="w" for="ch" forName="Child2Accent5" refType="w" fact="0.0287"/>
                  <dgm:constr type="h" for="ch" forName="Child2Accent5" refType="h" fact="0.0381"/>
                  <dgm:constr type="l" for="ch" forName="Child3Accent1" refType="w" fact="0.284"/>
                  <dgm:constr type="t" for="ch" forName="Child3Accent1" refType="h" fact="0.5061"/>
                  <dgm:constr type="w" for="ch" forName="Child3Accent1" refType="w" fact="0.0574"/>
                  <dgm:constr type="h" for="ch" forName="Child3Accent1" refType="h" fact="0.0763"/>
                  <dgm:constr type="l" for="ch" forName="Child3Accent2" refType="w" fact="0.2272"/>
                  <dgm:constr type="t" for="ch" forName="Child3Accent2" refType="h" fact="0.5252"/>
                  <dgm:constr type="w" for="ch" forName="Child3Accent2" refType="w" fact="0.0287"/>
                  <dgm:constr type="h" for="ch" forName="Child3Accent2" refType="h" fact="0.0381"/>
                  <dgm:constr type="l" for="ch" forName="Child3Accent3" refType="w" fact="0.1705"/>
                  <dgm:constr type="t" for="ch" forName="Child3Accent3" refType="h" fact="0.5252"/>
                  <dgm:constr type="w" for="ch" forName="Child3Accent3" refType="w" fact="0.0287"/>
                  <dgm:constr type="h" for="ch" forName="Child3Accent3" refType="h" fact="0.0381"/>
                  <dgm:constr type="l" for="ch" forName="Child3Accent4" refType="w" fact="0.1137"/>
                  <dgm:constr type="t" for="ch" forName="Child3Accent4" refType="h" fact="0.5252"/>
                  <dgm:constr type="w" for="ch" forName="Child3Accent4" refType="w" fact="0.0287"/>
                  <dgm:constr type="h" for="ch" forName="Child3Accent4" refType="h" fact="0.0381"/>
                  <dgm:constr type="l" for="ch" forName="Child2Accent6" refType="w" fact="0.0615"/>
                  <dgm:constr type="t" for="ch" forName="Child2Accent6" refType="h" fact="0.2781"/>
                  <dgm:constr type="w" for="ch" forName="Child2Accent6" refType="w" fact="0.0287"/>
                  <dgm:constr type="h" for="ch" forName="Child2Accent6" refType="h" fact="0.0381"/>
                  <dgm:constr type="l" for="ch" forName="Child3Accent5" refType="w" fact="0.057"/>
                  <dgm:constr type="t" for="ch" forName="Child3Accent5" refType="h" fact="0.5252"/>
                  <dgm:constr type="w" for="ch" forName="Child3Accent5" refType="w" fact="0.0287"/>
                  <dgm:constr type="h" for="ch" forName="Child3Accent5" refType="h" fact="0.0381"/>
                  <dgm:constr type="l" for="ch" forName="Child2Accent7" refType="w" fact="0.0002"/>
                  <dgm:constr type="t" for="ch" forName="Child2Accent7" refType="h" fact="0.2781"/>
                  <dgm:constr type="w" for="ch" forName="Child2Accent7" refType="w" fact="0.0287"/>
                  <dgm:constr type="h" for="ch" forName="Child2Accent7" refType="h" fact="0.0381"/>
                  <dgm:constr type="l" for="ch" forName="Child3Accent6" refType="w" fact="0.0002"/>
                  <dgm:constr type="t" for="ch" forName="Child3Accent6" refType="h" fact="0.5252"/>
                  <dgm:constr type="w" for="ch" forName="Child3Accent6" refType="w" fact="0.0287"/>
                  <dgm:constr type="h" for="ch" forName="Child3Accent6" refType="h" fact="0.0381"/>
                  <dgm:constr type="l" for="ch" forName="Child3Accent7" refType="w" fact="0"/>
                  <dgm:constr type="t" for="ch" forName="Child3Accent7" refType="h" fact="0"/>
                  <dgm:constr type="w" for="ch" forName="Child3Accent7" refType="w" fact="0"/>
                  <dgm:constr type="h" for="ch" forName="Child3Accent7" refType="h" fact="0"/>
                  <dgm:constr type="l" for="ch" forName="Child4Accent1" refType="w" fact="0.3436"/>
                  <dgm:constr type="t" for="ch" forName="Child4Accent1" refType="h" fact="0.6908"/>
                  <dgm:constr type="w" for="ch" forName="Child4Accent1" refType="w" fact="0.0574"/>
                  <dgm:constr type="h" for="ch" forName="Child4Accent1" refType="h" fact="0.0763"/>
                  <dgm:constr type="l" for="ch" forName="Child4Accent2" refType="w" fact="0.3068"/>
                  <dgm:constr type="t" for="ch" forName="Child4Accent2" refType="h" fact="0.7684"/>
                  <dgm:constr type="w" for="ch" forName="Child4Accent2" refType="w" fact="0.0287"/>
                  <dgm:constr type="h" for="ch" forName="Child4Accent2" refType="h" fact="0.0381"/>
                  <dgm:constr type="l" for="ch" forName="Child4Accent3" refType="w" fact="0.2455"/>
                  <dgm:constr type="t" for="ch" forName="Child4Accent3" refType="h" fact="0.7684"/>
                  <dgm:constr type="w" for="ch" forName="Child4Accent3" refType="w" fact="0.0287"/>
                  <dgm:constr type="h" for="ch" forName="Child4Accent3" refType="h" fact="0.0381"/>
                  <dgm:constr type="l" for="ch" forName="Child4Accent4" refType="w" fact="0.1842"/>
                  <dgm:constr type="t" for="ch" forName="Child4Accent4" refType="h" fact="0.7684"/>
                  <dgm:constr type="w" for="ch" forName="Child4Accent4" refType="w" fact="0.0287"/>
                  <dgm:constr type="h" for="ch" forName="Child4Accent4" refType="h" fact="0.0381"/>
                  <dgm:constr type="l" for="ch" forName="Child4Accent5" refType="w" fact="0.1229"/>
                  <dgm:constr type="t" for="ch" forName="Child4Accent5" refType="h" fact="0.7684"/>
                  <dgm:constr type="w" for="ch" forName="Child4Accent5" refType="w" fact="0.0287"/>
                  <dgm:constr type="h" for="ch" forName="Child4Accent5" refType="h" fact="0.0381"/>
                  <dgm:constr type="l" for="ch" forName="Child4Accent6" refType="w" fact="0.0615"/>
                  <dgm:constr type="t" for="ch" forName="Child4Accent6" refType="h" fact="0.7684"/>
                  <dgm:constr type="w" for="ch" forName="Child4Accent6" refType="w" fact="0.0287"/>
                  <dgm:constr type="h" for="ch" forName="Child4Accent6" refType="h" fact="0.0381"/>
                  <dgm:constr type="l" for="ch" forName="Child4Accent7" refType="w" fact="0.0002"/>
                  <dgm:constr type="t" for="ch" forName="Child4Accent7" refType="h" fact="0.7684"/>
                  <dgm:constr type="w" for="ch" forName="Child4Accent7" refType="w" fact="0.0287"/>
                  <dgm:constr type="h" for="ch" forName="Child4Accent7" refType="h" fact="0.0381"/>
                  <dgm:constr type="l" for="ch" forName="Child4Accent8" refType="w" fact="0"/>
                  <dgm:constr type="t" for="ch" forName="Child4Accent8" refType="h" fact="0"/>
                  <dgm:constr type="w" for="ch" forName="Child4Accent8" refType="w" fact="0"/>
                  <dgm:constr type="h" for="ch" forName="Child4Accent8" refType="h" fact="0"/>
                  <dgm:constr type="l" for="ch" forName="ParentAccent1" refType="w" fact="0.9713"/>
                  <dgm:constr type="t" for="ch" forName="ParentAccent1" refType="h" fact="0.5252"/>
                  <dgm:constr type="w" for="ch" forName="ParentAccent1" refType="w" fact="0.0287"/>
                  <dgm:constr type="h" for="ch" forName="ParentAccent1" refType="h" fact="0.0381"/>
                  <dgm:constr type="l" for="ch" forName="ParentAccent2" refType="w" fact="0.9187"/>
                  <dgm:constr type="t" for="ch" forName="ParentAccent2" refType="h" fact="0.5252"/>
                  <dgm:constr type="w" for="ch" forName="ParentAccent2" refType="w" fact="0.0287"/>
                  <dgm:constr type="h" for="ch" forName="ParentAccent2" refType="h" fact="0.0381"/>
                  <dgm:constr type="l" for="ch" forName="ParentAccent3" refType="w" fact="0.8661"/>
                  <dgm:constr type="t" for="ch" forName="ParentAccent3" refType="h" fact="0.5252"/>
                  <dgm:constr type="w" for="ch" forName="ParentAccent3" refType="w" fact="0.0287"/>
                  <dgm:constr type="h" for="ch" forName="ParentAccent3" refType="h" fact="0.0381"/>
                  <dgm:constr type="l" for="ch" forName="ParentAccent4" refType="w" fact="0.8136"/>
                  <dgm:constr type="t" for="ch" forName="ParentAccent4" refType="h" fact="0.5252"/>
                  <dgm:constr type="w" for="ch" forName="ParentAccent4" refType="w" fact="0.0287"/>
                  <dgm:constr type="h" for="ch" forName="ParentAccent4" refType="h" fact="0.0381"/>
                  <dgm:constr type="l" for="ch" forName="ParentAccent5" refType="w" fact="0.761"/>
                  <dgm:constr type="t" for="ch" forName="ParentAccent5" refType="h" fact="0.5252"/>
                  <dgm:constr type="w" for="ch" forName="ParentAccent5" refType="w" fact="0.0287"/>
                  <dgm:constr type="h" for="ch" forName="ParentAccent5" refType="h" fact="0.0381"/>
                  <dgm:constr type="l" for="ch" forName="ParentAccent6" refType="w" fact="0.6797"/>
                  <dgm:constr type="t" for="ch" forName="ParentAccent6" refType="h" fact="0.5061"/>
                  <dgm:constr type="w" for="ch" forName="ParentAccent6" refType="w" fact="0.0574"/>
                  <dgm:constr type="h" for="ch" forName="ParentAccent6" refType="h" fact="0.0763"/>
                  <dgm:constr type="l" for="ch" forName="ParentAccent7" refType="w" fact="0.9245"/>
                  <dgm:constr type="t" for="ch" forName="ParentAccent7" refType="h" fact="0.4464"/>
                  <dgm:constr type="w" for="ch" forName="ParentAccent7" refType="w" fact="0.0287"/>
                  <dgm:constr type="h" for="ch" forName="ParentAccent7" refType="h" fact="0.0381"/>
                  <dgm:constr type="l" for="ch" forName="ParentAccent8" refType="w" fact="0.9245"/>
                  <dgm:constr type="t" for="ch" forName="ParentAccent8" refType="h" fact="0.6045"/>
                  <dgm:constr type="w" for="ch" forName="ParentAccent8" refType="w" fact="0.0287"/>
                  <dgm:constr type="h" for="ch" forName="ParentAccent8" refType="h" fact="0.0381"/>
                  <dgm:constr type="l" for="ch" forName="ParentAccent9" refType="w" fact="0.9501"/>
                  <dgm:constr type="t" for="ch" forName="ParentAccent9" refType="h" fact="0.4807"/>
                  <dgm:constr type="w" for="ch" forName="ParentAccent9" refType="w" fact="0.0287"/>
                  <dgm:constr type="h" for="ch" forName="ParentAccent9" refType="h" fact="0.0381"/>
                  <dgm:constr type="l" for="ch" forName="ParentAccent10" refType="w" fact="0.9518"/>
                  <dgm:constr type="t" for="ch" forName="ParentAccent10" refType="h" fact="0.5705"/>
                  <dgm:constr type="w" for="ch" forName="ParentAccent10" refType="w" fact="0.0287"/>
                  <dgm:constr type="h" for="ch" forName="ParentAccent10" refType="h" fact="0.0381"/>
                  <dgm:constr type="l" for="ch" forName="Child1Accent1" refType="w" fact="0.4819"/>
                  <dgm:constr type="t" for="ch" forName="Child1Accent1" refType="h" fact="0.2457"/>
                  <dgm:constr type="w" for="ch" forName="Child1Accent1" refType="w" fact="0.0574"/>
                  <dgm:constr type="h" for="ch" forName="Child1Accent1" refType="h" fact="0.0763"/>
                  <dgm:constr type="l" for="ch" forName="Child1Accent4" refType="w" fact="0.3653"/>
                  <dgm:constr type="t" for="ch" forName="Child1Accent4" refType="h" fact="0.097"/>
                  <dgm:constr type="w" for="ch" forName="Child1Accent4" refType="w" fact="0.0287"/>
                  <dgm:constr type="h" for="ch" forName="Child1Accent4" refType="h" fact="0.0381"/>
                  <dgm:constr type="l" for="ch" forName="Child1Accent5" refType="w" fact="0.304"/>
                  <dgm:constr type="t" for="ch" forName="Child1Accent5" refType="h" fact="0.097"/>
                  <dgm:constr type="w" for="ch" forName="Child1Accent5" refType="w" fact="0.0287"/>
                  <dgm:constr type="h" for="ch" forName="Child1Accent5" refType="h" fact="0.0381"/>
                  <dgm:constr type="l" for="ch" forName="Child1Accent6" refType="w" fact="0.2426"/>
                  <dgm:constr type="t" for="ch" forName="Child1Accent6" refType="h" fact="0.097"/>
                  <dgm:constr type="w" for="ch" forName="Child1Accent6" refType="w" fact="0.0287"/>
                  <dgm:constr type="h" for="ch" forName="Child1Accent6" refType="h" fact="0.0381"/>
                  <dgm:constr type="l" for="ch" forName="Child1Accent7" refType="w" fact="0.1813"/>
                  <dgm:constr type="t" for="ch" forName="Child1Accent7" refType="h" fact="0.097"/>
                  <dgm:constr type="w" for="ch" forName="Child1Accent7" refType="w" fact="0.0287"/>
                  <dgm:constr type="h" for="ch" forName="Child1Accent7" refType="h" fact="0.0381"/>
                  <dgm:constr type="l" for="ch" forName="Child1Accent8" refType="w" fact="0.12"/>
                  <dgm:constr type="t" for="ch" forName="Child1Accent8" refType="h" fact="0.097"/>
                  <dgm:constr type="w" for="ch" forName="Child1Accent8" refType="w" fact="0.0287"/>
                  <dgm:constr type="h" for="ch" forName="Child1Accent8" refType="h" fact="0.0381"/>
                  <dgm:constr type="l" for="ch" forName="Child1Accent9" refType="w" fact="0.0587"/>
                  <dgm:constr type="t" for="ch" forName="Child1Accent9" refType="h" fact="0.097"/>
                  <dgm:constr type="w" for="ch" forName="Child1Accent9" refType="w" fact="0.0287"/>
                  <dgm:constr type="h" for="ch" forName="Child1Accent9" refType="h" fact="0.0381"/>
                  <dgm:constr type="l" for="ch" forName="Child5Accent1" refType="w" fact="0.4819"/>
                  <dgm:constr type="t" for="ch" forName="Child5Accent1" refType="h" fact="0.7601"/>
                  <dgm:constr type="w" for="ch" forName="Child5Accent1" refType="w" fact="0.0574"/>
                  <dgm:constr type="h" for="ch" forName="Child5Accent1" refType="h" fact="0.0763"/>
                  <dgm:constr type="l" for="ch" forName="Child5Accent4" refType="w" fact="0.3653"/>
                  <dgm:constr type="t" for="ch" forName="Child5Accent4" refType="h" fact="0.9619"/>
                  <dgm:constr type="w" for="ch" forName="Child5Accent4" refType="w" fact="0.0287"/>
                  <dgm:constr type="h" for="ch" forName="Child5Accent4" refType="h" fact="0.0381"/>
                  <dgm:constr type="l" for="ch" forName="Child5Accent5" refType="w" fact="0.304"/>
                  <dgm:constr type="t" for="ch" forName="Child5Accent5" refType="h" fact="0.9619"/>
                  <dgm:constr type="w" for="ch" forName="Child5Accent5" refType="w" fact="0.0287"/>
                  <dgm:constr type="h" for="ch" forName="Child5Accent5" refType="h" fact="0.0381"/>
                  <dgm:constr type="l" for="ch" forName="Child5Accent6" refType="w" fact="0.2426"/>
                  <dgm:constr type="t" for="ch" forName="Child5Accent6" refType="h" fact="0.9619"/>
                  <dgm:constr type="w" for="ch" forName="Child5Accent6" refType="w" fact="0.0287"/>
                  <dgm:constr type="h" for="ch" forName="Child5Accent6" refType="h" fact="0.0381"/>
                  <dgm:constr type="l" for="ch" forName="Child5Accent7" refType="w" fact="0.1813"/>
                  <dgm:constr type="t" for="ch" forName="Child5Accent7" refType="h" fact="0.9619"/>
                  <dgm:constr type="w" for="ch" forName="Child5Accent7" refType="w" fact="0.0287"/>
                  <dgm:constr type="h" for="ch" forName="Child5Accent7" refType="h" fact="0.0381"/>
                  <dgm:constr type="l" for="ch" forName="Child5Accent8" refType="w" fact="0.12"/>
                  <dgm:constr type="t" for="ch" forName="Child5Accent8" refType="h" fact="0.9619"/>
                  <dgm:constr type="w" for="ch" forName="Child5Accent8" refType="w" fact="0.0287"/>
                  <dgm:constr type="h" for="ch" forName="Child5Accent8" refType="h" fact="0.0381"/>
                  <dgm:constr type="l" for="ch" forName="Child5Accent9" refType="w" fact="0.0587"/>
                  <dgm:constr type="t" for="ch" forName="Child5Accent9" refType="h" fact="0.9619"/>
                  <dgm:constr type="w" for="ch" forName="Child5Accent9" refType="w" fact="0.0287"/>
                  <dgm:constr type="h" for="ch" forName="Child5Accent9" refType="h" fact="0.0381"/>
                  <dgm:constr type="l" for="ch" forName="Child5Accent2" refType="w" fact="0.453"/>
                  <dgm:constr type="t" for="ch" forName="Child5Accent2" refType="h" fact="0.8375"/>
                  <dgm:constr type="w" for="ch" forName="Child5Accent2" refType="w" fact="0.0287"/>
                  <dgm:constr type="h" for="ch" forName="Child5Accent2" refType="h" fact="0.0381"/>
                  <dgm:constr type="l" for="ch" forName="Child5Accent3" refType="w" fact="0.4118"/>
                  <dgm:constr type="t" for="ch" forName="Child5Accent3" refType="h" fact="0.8991"/>
                  <dgm:constr type="w" for="ch" forName="Child5Accent3" refType="w" fact="0.0287"/>
                  <dgm:constr type="h" for="ch" forName="Child5Accent3" refType="h" fact="0.0381"/>
                  <dgm:constr type="l" for="ch" forName="Child1Accent2" refType="w" fact="0.4458"/>
                  <dgm:constr type="t" for="ch" forName="Child1Accent2" refType="h" fact="0.2004"/>
                  <dgm:constr type="w" for="ch" forName="Child1Accent2" refType="w" fact="0.0287"/>
                  <dgm:constr type="h" for="ch" forName="Child1Accent2" refType="h" fact="0.0381"/>
                  <dgm:constr type="l" for="ch" forName="Child1Accent3" refType="w" fact="0.4054"/>
                  <dgm:constr type="t" for="ch" forName="Child1Accent3" refType="h" fact="0.1445"/>
                  <dgm:constr type="w" for="ch" forName="Child1Accent3" refType="w" fact="0.0287"/>
                  <dgm:constr type="h" for="ch" forName="Child1Accent3" refType="h" fact="0.0381"/>
                  <dgm:constr type="l" for="ch" forName="Child5" refType="w" fact="0.0581"/>
                  <dgm:constr type="t" for="ch" forName="Child5" refType="h" fact="0.8635"/>
                  <dgm:constr type="w" for="ch" forName="Child5" refType="w" fact="0.3364"/>
                  <dgm:constr type="h" for="ch" forName="Child5" refType="h" fact="0.0981"/>
                  <dgm:constr type="l" for="ch" forName="Child4" refType="w" fact="0"/>
                  <dgm:constr type="t" for="ch" forName="Child4" refType="h" fact="0.6701"/>
                  <dgm:constr type="w" for="ch" forName="Child4" refType="w" fact="0.3364"/>
                  <dgm:constr type="h" for="ch" forName="Child4" refType="h" fact="0.0981"/>
                  <dgm:constr type="l" for="ch" forName="Child3" refType="w" fact="0"/>
                  <dgm:constr type="t" for="ch" forName="Child3" refType="h" fact="0.4276"/>
                  <dgm:constr type="w" for="ch" forName="Child3" refType="w" fact="0.2544"/>
                  <dgm:constr type="h" for="ch" forName="Child3" refType="h" fact="0.0981"/>
                  <dgm:constr type="l" for="ch" forName="Child2" refType="w" fact="0"/>
                  <dgm:constr type="t" for="ch" forName="Child2" refType="h" fact="0.1798"/>
                  <dgm:constr type="w" for="ch" forName="Child2" refType="w" fact="0.3364"/>
                  <dgm:constr type="h" for="ch" forName="Child2" refType="h" fact="0.0981"/>
                  <dgm:constr type="l" for="ch" forName="Child1" refType="w" fact="0.0581"/>
                  <dgm:constr type="t" for="ch" forName="Child1" refType="h" fact="0"/>
                  <dgm:constr type="w" for="ch" forName="Child1" refType="w" fact="0.3364"/>
                  <dgm:constr type="h" for="ch" forName="Child1" refType="h" fact="0.0981"/>
                  <dgm:constr type="l" for="ch" forName="Parent" refType="w" fact="0.3653"/>
                  <dgm:constr type="t" for="ch" forName="Parent" refType="h" fact="0.3513"/>
                  <dgm:constr type="w" for="ch" forName="Parent" refType="w" fact="0.2906"/>
                  <dgm:constr type="h" for="ch" forName="Parent" refType="h" fact="0.3859"/>
                </dgm:constrLst>
              </dgm:else>
            </dgm:choose>
          </dgm:if>
          <dgm:else name="Name13">
            <dgm:choose name="Name14">
              <dgm:if name="Name15" axis="ch" ptType="node" func="cnt" op="equ" val="0">
                <dgm:alg type="composite">
                  <dgm:param type="ar" val="2.1059"/>
                </dgm:alg>
                <dgm:constrLst>
                  <dgm:constr type="r" for="ch" forName="Parent" refType="w"/>
                  <dgm:constr type="t" for="ch" forName="Parent" refType="h" fact="0"/>
                  <dgm:constr type="w" for="ch" forName="Parent" refType="w" fact="0.4749"/>
                  <dgm:constr type="h" for="ch" forName="Parent" refType="h"/>
                  <dgm:constr type="r" for="ch" forName="ParentAccent1" refType="w" fact="0.0469"/>
                  <dgm:constr type="t" for="ch" forName="ParentAccent1" refType="h" fact="0.4506"/>
                  <dgm:constr type="w" for="ch" forName="ParentAccent1" refType="w" fact="0.0469"/>
                  <dgm:constr type="h" for="ch" forName="ParentAccent1" refType="h" fact="0.0988"/>
                  <dgm:constr type="r" for="ch" forName="ParentAccent2" refType="w" fact="0.1266"/>
                  <dgm:constr type="t" for="ch" forName="ParentAccent2" refType="h" fact="0.4506"/>
                  <dgm:constr type="w" for="ch" forName="ParentAccent2" refType="w" fact="0.0469"/>
                  <dgm:constr type="h" for="ch" forName="ParentAccent2" refType="h" fact="0.0988"/>
                  <dgm:constr type="r" for="ch" forName="ParentAccent3" refType="w" fact="0.2063"/>
                  <dgm:constr type="t" for="ch" forName="ParentAccent3" refType="h" fact="0.4506"/>
                  <dgm:constr type="w" for="ch" forName="ParentAccent3" refType="w" fact="0.0469"/>
                  <dgm:constr type="h" for="ch" forName="ParentAccent3" refType="h" fact="0.0988"/>
                  <dgm:constr type="r" for="ch" forName="ParentAccent4" refType="w" fact="0.286"/>
                  <dgm:constr type="t" for="ch" forName="ParentAccent4" refType="h" fact="0.4506"/>
                  <dgm:constr type="w" for="ch" forName="ParentAccent4" refType="w" fact="0.0469"/>
                  <dgm:constr type="h" for="ch" forName="ParentAccent4" refType="h" fact="0.0988"/>
                  <dgm:constr type="r" for="ch" forName="ParentAccent5" refType="w" fact="0.3657"/>
                  <dgm:constr type="t" for="ch" forName="ParentAccent5" refType="h" fact="0.4506"/>
                  <dgm:constr type="w" for="ch" forName="ParentAccent5" refType="w" fact="0.0469"/>
                  <dgm:constr type="h" for="ch" forName="ParentAccent5" refType="h" fact="0.0988"/>
                  <dgm:constr type="r" for="ch" forName="ParentAccent6" refType="w" fact="0.4924"/>
                  <dgm:constr type="t" for="ch" forName="ParentAccent6" refType="h" fact="0.4012"/>
                  <dgm:constr type="w" for="ch" forName="ParentAccent6" refType="w" fact="0.0939"/>
                  <dgm:constr type="h" for="ch" forName="ParentAccent6" refType="h" fact="0.1976"/>
                  <dgm:constr type="r" for="ch" forName="ParentAccent7" refType="w" fact="0.1234"/>
                  <dgm:constr type="t" for="ch" forName="ParentAccent7" refType="h" fact="0.2465"/>
                  <dgm:constr type="w" for="ch" forName="ParentAccent7" refType="w" fact="0.0469"/>
                  <dgm:constr type="h" for="ch" forName="ParentAccent7" refType="h" fact="0.0988"/>
                  <dgm:constr type="r" for="ch" forName="ParentAccent8" refType="w" fact="0.1234"/>
                  <dgm:constr type="t" for="ch" forName="ParentAccent8" refType="h" fact="0.6562"/>
                  <dgm:constr type="w" for="ch" forName="ParentAccent8" refType="w" fact="0.0469"/>
                  <dgm:constr type="h" for="ch" forName="ParentAccent8" refType="h" fact="0.0988"/>
                  <dgm:constr type="r" for="ch" forName="ParentAccent9" refType="w" fact="0.0815"/>
                  <dgm:constr type="t" for="ch" forName="ParentAccent9" refType="h" fact="0.3353"/>
                  <dgm:constr type="w" for="ch" forName="ParentAccent9" refType="w" fact="0.0469"/>
                  <dgm:constr type="h" for="ch" forName="ParentAccent9" refType="h" fact="0.0988"/>
                  <dgm:constr type="r" for="ch" forName="ParentAccent10" refType="w" fact="0.0787"/>
                  <dgm:constr type="t" for="ch" forName="ParentAccent10" refType="h" fact="0.5679"/>
                  <dgm:constr type="w" for="ch" forName="ParentAccent10" refType="w" fact="0.0469"/>
                  <dgm:constr type="h" for="ch" forName="ParentAccent10" refType="h" fact="0.0988"/>
                </dgm:constrLst>
              </dgm:if>
              <dgm:if name="Name16" axis="ch" ptType="node" func="cnt" op="equ" val="1">
                <dgm:alg type="composite">
                  <dgm:param type="ar" val="3.4411"/>
                </dgm:alg>
                <dgm:constrLst>
                  <dgm:constr type="primFontSz" for="des" forName="Child1" val="65"/>
                  <dgm:constr type="primFontSz" for="des" forName="Child1" refType="primFontSz" refFor="des" refForName="Parent" op="lte"/>
                  <dgm:constr type="r" for="ch" forName="Child1Accent1" refType="w" fact="0.716"/>
                  <dgm:constr type="t" for="ch" forName="Child1Accent1" refType="h" fact="0.4012"/>
                  <dgm:constr type="w" for="ch" forName="Child1Accent1" refType="w" fact="0.0574"/>
                  <dgm:constr type="h" for="ch" forName="Child1Accent1" refType="h" fact="0.1976"/>
                  <dgm:constr type="r" for="ch" forName="Child1Accent2" refType="w" fact="0.7728"/>
                  <dgm:constr type="t" for="ch" forName="Child1Accent2" refType="h" fact="0.4506"/>
                  <dgm:constr type="w" for="ch" forName="Child1Accent2" refType="w" fact="0.0287"/>
                  <dgm:constr type="h" for="ch" forName="Child1Accent2" refType="h" fact="0.0988"/>
                  <dgm:constr type="r" for="ch" forName="Child1Accent3" refType="w" fact="0.8295"/>
                  <dgm:constr type="t" for="ch" forName="Child1Accent3" refType="h" fact="0.4506"/>
                  <dgm:constr type="w" for="ch" forName="Child1Accent3" refType="w" fact="0.0287"/>
                  <dgm:constr type="h" for="ch" forName="Child1Accent3" refType="h" fact="0.0988"/>
                  <dgm:constr type="r" for="ch" forName="Child1Accent4" refType="w" fact="0.8863"/>
                  <dgm:constr type="t" for="ch" forName="Child1Accent4" refType="h" fact="0.4506"/>
                  <dgm:constr type="w" for="ch" forName="Child1Accent4" refType="w" fact="0.0287"/>
                  <dgm:constr type="h" for="ch" forName="Child1Accent4" refType="h" fact="0.0988"/>
                  <dgm:constr type="r" for="ch" forName="Child1Accent5" refType="w" fact="0.943"/>
                  <dgm:constr type="t" for="ch" forName="Child1Accent5" refType="h" fact="0.4506"/>
                  <dgm:constr type="w" for="ch" forName="Child1Accent5" refType="w" fact="0.0287"/>
                  <dgm:constr type="h" for="ch" forName="Child1Accent5" refType="h" fact="0.0988"/>
                  <dgm:constr type="r" for="ch" forName="Child1Accent6" refType="w" fact="0.9998"/>
                  <dgm:constr type="t" for="ch" forName="Child1Accent6" refType="h" fact="0.4506"/>
                  <dgm:constr type="w" for="ch" forName="Child1Accent6" refType="w" fact="0.0287"/>
                  <dgm:constr type="h" for="ch" forName="Child1Accent6" refType="h" fact="0.0988"/>
                  <dgm:constr type="l" for="ch" forName="Child1Accent7" refType="w" fact="0"/>
                  <dgm:constr type="t" for="ch" forName="Child1Accent7" refType="h" fact="0"/>
                  <dgm:constr type="w" for="ch" forName="Child1Accent7" refType="w" fact="0"/>
                  <dgm:constr type="h" for="ch" forName="Child1Accent7" refType="h" fact="0"/>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r" for="ch" forName="ParentAccent1" refType="w" fact="0.0287"/>
                  <dgm:constr type="t" for="ch" forName="ParentAccent1" refType="h" fact="0.4506"/>
                  <dgm:constr type="w" for="ch" forName="ParentAccent1" refType="w" fact="0.0287"/>
                  <dgm:constr type="h" for="ch" forName="ParentAccent1" refType="h" fact="0.0988"/>
                  <dgm:constr type="r" for="ch" forName="ParentAccent2" refType="w" fact="0.0813"/>
                  <dgm:constr type="t" for="ch" forName="ParentAccent2" refType="h" fact="0.4506"/>
                  <dgm:constr type="w" for="ch" forName="ParentAccent2" refType="w" fact="0.0287"/>
                  <dgm:constr type="h" for="ch" forName="ParentAccent2" refType="h" fact="0.0988"/>
                  <dgm:constr type="r" for="ch" forName="ParentAccent3" refType="w" fact="0.1339"/>
                  <dgm:constr type="t" for="ch" forName="ParentAccent3" refType="h" fact="0.4506"/>
                  <dgm:constr type="w" for="ch" forName="ParentAccent3" refType="w" fact="0.0287"/>
                  <dgm:constr type="h" for="ch" forName="ParentAccent3" refType="h" fact="0.0988"/>
                  <dgm:constr type="r" for="ch" forName="ParentAccent4" refType="w" fact="0.1864"/>
                  <dgm:constr type="t" for="ch" forName="ParentAccent4" refType="h" fact="0.4506"/>
                  <dgm:constr type="w" for="ch" forName="ParentAccent4" refType="w" fact="0.0287"/>
                  <dgm:constr type="h" for="ch" forName="ParentAccent4" refType="h" fact="0.0988"/>
                  <dgm:constr type="r" for="ch" forName="ParentAccent5" refType="w" fact="0.239"/>
                  <dgm:constr type="t" for="ch" forName="ParentAccent5" refType="h" fact="0.4506"/>
                  <dgm:constr type="w" for="ch" forName="ParentAccent5" refType="w" fact="0.0287"/>
                  <dgm:constr type="h" for="ch" forName="ParentAccent5" refType="h" fact="0.0988"/>
                  <dgm:constr type="r" for="ch" forName="ParentAccent6" refType="w" fact="0.3203"/>
                  <dgm:constr type="t" for="ch" forName="ParentAccent6" refType="h" fact="0.4012"/>
                  <dgm:constr type="w" for="ch" forName="ParentAccent6" refType="w" fact="0.0574"/>
                  <dgm:constr type="h" for="ch" forName="ParentAccent6" refType="h" fact="0.1976"/>
                  <dgm:constr type="r" for="ch" forName="ParentAccent7" refType="w" fact="0.0755"/>
                  <dgm:constr type="t" for="ch" forName="ParentAccent7" refType="h" fact="0.2465"/>
                  <dgm:constr type="w" for="ch" forName="ParentAccent7" refType="w" fact="0.0287"/>
                  <dgm:constr type="h" for="ch" forName="ParentAccent7" refType="h" fact="0.0988"/>
                  <dgm:constr type="r" for="ch" forName="ParentAccent8" refType="w" fact="0.0755"/>
                  <dgm:constr type="t" for="ch" forName="ParentAccent8" refType="h" fact="0.6562"/>
                  <dgm:constr type="w" for="ch" forName="ParentAccent8" refType="w" fact="0.0287"/>
                  <dgm:constr type="h" for="ch" forName="ParentAccent8" refType="h" fact="0.0988"/>
                  <dgm:constr type="r" for="ch" forName="ParentAccent9" refType="w" fact="0.0499"/>
                  <dgm:constr type="t" for="ch" forName="ParentAccent9" refType="h" fact="0.3353"/>
                  <dgm:constr type="w" for="ch" forName="ParentAccent9" refType="w" fact="0.0287"/>
                  <dgm:constr type="h" for="ch" forName="ParentAccent9" refType="h" fact="0.0988"/>
                  <dgm:constr type="r" for="ch" forName="ParentAccent10" refType="w" fact="0.0482"/>
                  <dgm:constr type="t" for="ch" forName="ParentAccent10" refType="h" fact="0.5679"/>
                  <dgm:constr type="w" for="ch" forName="ParentAccent10" refType="w" fact="0.0287"/>
                  <dgm:constr type="h" for="ch" forName="ParentAccent10" refType="h" fact="0.0988"/>
                  <dgm:constr type="r" for="ch" forName="Child1" refType="w"/>
                  <dgm:constr type="t" for="ch" forName="Child1" refType="h" fact="0.1978"/>
                  <dgm:constr type="w" for="ch" forName="Child1" refType="w" fact="0.2544"/>
                  <dgm:constr type="h" for="ch" forName="Child1" refType="h" fact="0.2541"/>
                  <dgm:constr type="r" for="ch" forName="Parent" refType="w" fact="0.6347"/>
                  <dgm:constr type="t" for="ch" forName="Parent" refType="h" fact="0"/>
                  <dgm:constr type="w" for="ch" forName="Parent" refType="w" fact="0.2906"/>
                  <dgm:constr type="h" for="ch" forName="Parent" refType="h"/>
                </dgm:constrLst>
              </dgm:if>
              <dgm:if name="Name17" axis="ch" ptType="node" func="cnt" op="equ" val="2">
                <dgm:alg type="composite">
                  <dgm:param type="ar" val="2.1185"/>
                </dgm:alg>
                <dgm:constrLst>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r" for="ch" forName="Child1Accent1" refType="w" fact="0.6564"/>
                  <dgm:constr type="t" for="ch" forName="Child1Accent1" refType="h" fact="0.2211"/>
                  <dgm:constr type="w" for="ch" forName="Child1Accent1" refType="w" fact="0.0574"/>
                  <dgm:constr type="h" for="ch" forName="Child1Accent1" refType="h" fact="0.1217"/>
                  <dgm:constr type="r" for="ch" forName="Child1Accent2" refType="w" fact="0.6932"/>
                  <dgm:constr type="t" for="ch" forName="Child1Accent2" refType="h" fact="0.1569"/>
                  <dgm:constr type="w" for="ch" forName="Child1Accent2" refType="w" fact="0.0287"/>
                  <dgm:constr type="h" for="ch" forName="Child1Accent2" refType="h" fact="0.0608"/>
                  <dgm:constr type="r" for="ch" forName="Child1Accent3" refType="w" fact="0.7545"/>
                  <dgm:constr type="t" for="ch" forName="Child1Accent3" refType="h" fact="0.1569"/>
                  <dgm:constr type="w" for="ch" forName="Child1Accent3" refType="w" fact="0.0287"/>
                  <dgm:constr type="h" for="ch" forName="Child1Accent3" refType="h" fact="0.0608"/>
                  <dgm:constr type="r" for="ch" forName="Child1Accent4" refType="w" fact="0.8158"/>
                  <dgm:constr type="t" for="ch" forName="Child1Accent4" refType="h" fact="0.1569"/>
                  <dgm:constr type="w" for="ch" forName="Child1Accent4" refType="w" fact="0.0287"/>
                  <dgm:constr type="h" for="ch" forName="Child1Accent4" refType="h" fact="0.0608"/>
                  <dgm:constr type="r" for="ch" forName="Child1Accent5" refType="w" fact="0.8771"/>
                  <dgm:constr type="t" for="ch" forName="Child1Accent5" refType="h" fact="0.1569"/>
                  <dgm:constr type="w" for="ch" forName="Child1Accent5" refType="w" fact="0.0287"/>
                  <dgm:constr type="h" for="ch" forName="Child1Accent5" refType="h" fact="0.0608"/>
                  <dgm:constr type="r" for="ch" forName="Child1Accent6" refType="w" fact="0.9385"/>
                  <dgm:constr type="t" for="ch" forName="Child1Accent6" refType="h" fact="0.1569"/>
                  <dgm:constr type="w" for="ch" forName="Child1Accent6" refType="w" fact="0.0287"/>
                  <dgm:constr type="h" for="ch" forName="Child1Accent6" refType="h" fact="0.0608"/>
                  <dgm:constr type="r" for="ch" forName="Child1Accent7" refType="w" fact="0.9998"/>
                  <dgm:constr type="t" for="ch" forName="Child1Accent7" refType="h" fact="0.1569"/>
                  <dgm:constr type="w" for="ch" forName="Child1Accent7" refType="w" fact="0.0287"/>
                  <dgm:constr type="h" for="ch" forName="Child1Accent7" refType="h" fact="0.0608"/>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r" for="ch" forName="Child2Accent1" refType="w" fact="0.6564"/>
                  <dgm:constr type="t" for="ch" forName="Child2Accent1" refType="h" fact="0.8153"/>
                  <dgm:constr type="w" for="ch" forName="Child2Accent1" refType="w" fact="0.0574"/>
                  <dgm:constr type="h" for="ch" forName="Child2Accent1" refType="h" fact="0.1217"/>
                  <dgm:constr type="r" for="ch" forName="Child2Accent2" refType="w" fact="0.6932"/>
                  <dgm:constr type="t" for="ch" forName="Child2Accent2" refType="h" fact="0.9392"/>
                  <dgm:constr type="w" for="ch" forName="Child2Accent2" refType="w" fact="0.0287"/>
                  <dgm:constr type="h" for="ch" forName="Child2Accent2" refType="h" fact="0.0608"/>
                  <dgm:constr type="r" for="ch" forName="Child2Accent3" refType="w" fact="0.7545"/>
                  <dgm:constr type="t" for="ch" forName="Child2Accent3" refType="h" fact="0.9392"/>
                  <dgm:constr type="w" for="ch" forName="Child2Accent3" refType="w" fact="0.0287"/>
                  <dgm:constr type="h" for="ch" forName="Child2Accent3" refType="h" fact="0.0608"/>
                  <dgm:constr type="r" for="ch" forName="Child2Accent4" refType="w" fact="0.8158"/>
                  <dgm:constr type="t" for="ch" forName="Child2Accent4" refType="h" fact="0.9392"/>
                  <dgm:constr type="w" for="ch" forName="Child2Accent4" refType="w" fact="0.0287"/>
                  <dgm:constr type="h" for="ch" forName="Child2Accent4" refType="h" fact="0.0608"/>
                  <dgm:constr type="r" for="ch" forName="Child2Accent5" refType="w" fact="0.8771"/>
                  <dgm:constr type="t" for="ch" forName="Child2Accent5" refType="h" fact="0.9392"/>
                  <dgm:constr type="w" for="ch" forName="Child2Accent5" refType="w" fact="0.0287"/>
                  <dgm:constr type="h" for="ch" forName="Child2Accent5" refType="h" fact="0.0608"/>
                  <dgm:constr type="r" for="ch" forName="Child2Accent6" refType="w" fact="0.9385"/>
                  <dgm:constr type="t" for="ch" forName="Child2Accent6" refType="h" fact="0.9392"/>
                  <dgm:constr type="w" for="ch" forName="Child2Accent6" refType="w" fact="0.0287"/>
                  <dgm:constr type="h" for="ch" forName="Child2Accent6" refType="h" fact="0.0608"/>
                  <dgm:constr type="r" for="ch" forName="Child2Accent7" refType="w" fact="0.9998"/>
                  <dgm:constr type="t" for="ch" forName="Child2Accent7" refType="h" fact="0.9392"/>
                  <dgm:constr type="w" for="ch" forName="Child2Accent7" refType="w" fact="0.0287"/>
                  <dgm:constr type="h" for="ch" forName="Child2Accent7" refType="h" fact="0.0608"/>
                  <dgm:constr type="r" for="ch" forName="ParentAccent1" refType="w" fact="0.0287"/>
                  <dgm:constr type="t" for="ch" forName="ParentAccent1" refType="h" fact="0.5511"/>
                  <dgm:constr type="w" for="ch" forName="ParentAccent1" refType="w" fact="0.0287"/>
                  <dgm:constr type="h" for="ch" forName="ParentAccent1" refType="h" fact="0.0608"/>
                  <dgm:constr type="r" for="ch" forName="ParentAccent2" refType="w" fact="0.0813"/>
                  <dgm:constr type="t" for="ch" forName="ParentAccent2" refType="h" fact="0.5511"/>
                  <dgm:constr type="w" for="ch" forName="ParentAccent2" refType="w" fact="0.0287"/>
                  <dgm:constr type="h" for="ch" forName="ParentAccent2" refType="h" fact="0.0608"/>
                  <dgm:constr type="r" for="ch" forName="ParentAccent3" refType="w" fact="0.1339"/>
                  <dgm:constr type="t" for="ch" forName="ParentAccent3" refType="h" fact="0.5511"/>
                  <dgm:constr type="w" for="ch" forName="ParentAccent3" refType="w" fact="0.0287"/>
                  <dgm:constr type="h" for="ch" forName="ParentAccent3" refType="h" fact="0.0608"/>
                  <dgm:constr type="r" for="ch" forName="ParentAccent4" refType="w" fact="0.1864"/>
                  <dgm:constr type="t" for="ch" forName="ParentAccent4" refType="h" fact="0.5511"/>
                  <dgm:constr type="w" for="ch" forName="ParentAccent4" refType="w" fact="0.0287"/>
                  <dgm:constr type="h" for="ch" forName="ParentAccent4" refType="h" fact="0.0608"/>
                  <dgm:constr type="r" for="ch" forName="ParentAccent5" refType="w" fact="0.239"/>
                  <dgm:constr type="t" for="ch" forName="ParentAccent5" refType="h" fact="0.5511"/>
                  <dgm:constr type="w" for="ch" forName="ParentAccent5" refType="w" fact="0.0287"/>
                  <dgm:constr type="h" for="ch" forName="ParentAccent5" refType="h" fact="0.0608"/>
                  <dgm:constr type="r" for="ch" forName="ParentAccent6" refType="w" fact="0.3203"/>
                  <dgm:constr type="t" for="ch" forName="ParentAccent6" refType="h" fact="0.5207"/>
                  <dgm:constr type="w" for="ch" forName="ParentAccent6" refType="w" fact="0.0574"/>
                  <dgm:constr type="h" for="ch" forName="ParentAccent6" refType="h" fact="0.1217"/>
                  <dgm:constr type="r" for="ch" forName="ParentAccent7" refType="w" fact="0.0755"/>
                  <dgm:constr type="t" for="ch" forName="ParentAccent7" refType="h" fact="0.4255"/>
                  <dgm:constr type="w" for="ch" forName="ParentAccent7" refType="w" fact="0.0287"/>
                  <dgm:constr type="h" for="ch" forName="ParentAccent7" refType="h" fact="0.0608"/>
                  <dgm:constr type="r" for="ch" forName="ParentAccent8" refType="w" fact="0.0755"/>
                  <dgm:constr type="t" for="ch" forName="ParentAccent8" refType="h" fact="0.6776"/>
                  <dgm:constr type="w" for="ch" forName="ParentAccent8" refType="w" fact="0.0287"/>
                  <dgm:constr type="h" for="ch" forName="ParentAccent8" refType="h" fact="0.0608"/>
                  <dgm:constr type="r" for="ch" forName="ParentAccent9" refType="w" fact="0.0499"/>
                  <dgm:constr type="t" for="ch" forName="ParentAccent9" refType="h" fact="0.4801"/>
                  <dgm:constr type="w" for="ch" forName="ParentAccent9" refType="w" fact="0.0287"/>
                  <dgm:constr type="h" for="ch" forName="ParentAccent9" refType="h" fact="0.0608"/>
                  <dgm:constr type="r" for="ch" forName="ParentAccent10" refType="w" fact="0.0482"/>
                  <dgm:constr type="t" for="ch" forName="ParentAccent10" refType="h" fact="0.6233"/>
                  <dgm:constr type="w" for="ch" forName="ParentAccent10" refType="w" fact="0.0287"/>
                  <dgm:constr type="h" for="ch" forName="ParentAccent10" refType="h" fact="0.0608"/>
                  <dgm:constr type="r" for="ch" forName="Child2" refType="w"/>
                  <dgm:constr type="t" for="ch" forName="Child2" refType="h" fact="0.7822"/>
                  <dgm:constr type="w" for="ch" forName="Child2" refType="w" fact="0.3364"/>
                  <dgm:constr type="h" for="ch" forName="Child2" refType="h" fact="0.1564"/>
                  <dgm:constr type="r" for="ch" forName="Child1" refType="w"/>
                  <dgm:constr type="t" for="ch" forName="Child1" refType="h" fact="0"/>
                  <dgm:constr type="w" for="ch" forName="Child1" refType="w" fact="0.3364"/>
                  <dgm:constr type="h" for="ch" forName="Child1" refType="h" fact="0.1564"/>
                  <dgm:constr type="r" for="ch" forName="Parent" refType="w" fact="0.6347"/>
                  <dgm:constr type="t" for="ch" forName="Parent" refType="h" fact="0.2737"/>
                  <dgm:constr type="w" for="ch" forName="Parent" refType="w" fact="0.2906"/>
                  <dgm:constr type="h" for="ch" forName="Parent" refType="h" fact="0.6157"/>
                </dgm:constrLst>
              </dgm:if>
              <dgm:if name="Name18" axis="ch" ptType="node" func="cnt" op="equ" val="3">
                <dgm:alg type="composite">
                  <dgm:param type="ar" val="2.1185"/>
                </dgm:alg>
                <dgm:constrLst>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r" for="ch" forName="Child1Accent1" refType="w" fact="0.6564"/>
                  <dgm:constr type="t" for="ch" forName="Child1Accent1" refType="h" fact="0.2211"/>
                  <dgm:constr type="w" for="ch" forName="Child1Accent1" refType="w" fact="0.0574"/>
                  <dgm:constr type="h" for="ch" forName="Child1Accent1" refType="h" fact="0.1217"/>
                  <dgm:constr type="r" for="ch" forName="Child1Accent2" refType="w" fact="0.6932"/>
                  <dgm:constr type="t" for="ch" forName="Child1Accent2" refType="h" fact="0.1569"/>
                  <dgm:constr type="w" for="ch" forName="Child1Accent2" refType="w" fact="0.0287"/>
                  <dgm:constr type="h" for="ch" forName="Child1Accent2" refType="h" fact="0.0608"/>
                  <dgm:constr type="r" for="ch" forName="Child1Accent3" refType="w" fact="0.7545"/>
                  <dgm:constr type="t" for="ch" forName="Child1Accent3" refType="h" fact="0.1569"/>
                  <dgm:constr type="w" for="ch" forName="Child1Accent3" refType="w" fact="0.0287"/>
                  <dgm:constr type="h" for="ch" forName="Child1Accent3" refType="h" fact="0.0608"/>
                  <dgm:constr type="r" for="ch" forName="Child1Accent4" refType="w" fact="0.8158"/>
                  <dgm:constr type="t" for="ch" forName="Child1Accent4" refType="h" fact="0.1569"/>
                  <dgm:constr type="w" for="ch" forName="Child1Accent4" refType="w" fact="0.0287"/>
                  <dgm:constr type="h" for="ch" forName="Child1Accent4" refType="h" fact="0.0608"/>
                  <dgm:constr type="r" for="ch" forName="Child1Accent5" refType="w" fact="0.8771"/>
                  <dgm:constr type="t" for="ch" forName="Child1Accent5" refType="h" fact="0.1569"/>
                  <dgm:constr type="w" for="ch" forName="Child1Accent5" refType="w" fact="0.0287"/>
                  <dgm:constr type="h" for="ch" forName="Child1Accent5" refType="h" fact="0.0608"/>
                  <dgm:constr type="r" for="ch" forName="Child1Accent6" refType="w" fact="0.9385"/>
                  <dgm:constr type="t" for="ch" forName="Child1Accent6" refType="h" fact="0.1569"/>
                  <dgm:constr type="w" for="ch" forName="Child1Accent6" refType="w" fact="0.0287"/>
                  <dgm:constr type="h" for="ch" forName="Child1Accent6" refType="h" fact="0.0608"/>
                  <dgm:constr type="r" for="ch" forName="Child1Accent7" refType="w" fact="0.9998"/>
                  <dgm:constr type="t" for="ch" forName="Child1Accent7" refType="h" fact="0.1569"/>
                  <dgm:constr type="w" for="ch" forName="Child1Accent7" refType="w" fact="0.0287"/>
                  <dgm:constr type="h" for="ch" forName="Child1Accent7" refType="h" fact="0.0608"/>
                  <dgm:constr type="r" for="ch" forName="Child1Accent8" refType="w" fact="0"/>
                  <dgm:constr type="t" for="ch" forName="Child1Accent8" refType="h" fact="0"/>
                  <dgm:constr type="w" for="ch" forName="Child1Accent8" refType="w" fact="0"/>
                  <dgm:constr type="h" for="ch" forName="Child1Accent8" refType="h" fact="0"/>
                  <dgm:constr type="r" for="ch" forName="Child1Accent9" refType="w" fact="0"/>
                  <dgm:constr type="t" for="ch" forName="Child1Accent9" refType="h" fact="0"/>
                  <dgm:constr type="w" for="ch" forName="Child1Accent9" refType="w" fact="0"/>
                  <dgm:constr type="h" for="ch" forName="Child1Accent9" refType="h" fact="0"/>
                  <dgm:constr type="r" for="ch" forName="Child2Accent1" refType="w" fact="0.716"/>
                  <dgm:constr type="t" for="ch" forName="Child2Accent1" refType="h" fact="0.5207"/>
                  <dgm:constr type="w" for="ch" forName="Child2Accent1" refType="w" fact="0.0574"/>
                  <dgm:constr type="h" for="ch" forName="Child2Accent1" refType="h" fact="0.1217"/>
                  <dgm:constr type="r" for="ch" forName="Child2Accent2" refType="w" fact="0.7728"/>
                  <dgm:constr type="t" for="ch" forName="Child2Accent2" refType="h" fact="0.5511"/>
                  <dgm:constr type="w" for="ch" forName="Child2Accent2" refType="w" fact="0.0287"/>
                  <dgm:constr type="h" for="ch" forName="Child2Accent2" refType="h" fact="0.0608"/>
                  <dgm:constr type="r" for="ch" forName="Child2Accent3" refType="w" fact="0.8295"/>
                  <dgm:constr type="t" for="ch" forName="Child2Accent3" refType="h" fact="0.5511"/>
                  <dgm:constr type="w" for="ch" forName="Child2Accent3" refType="w" fact="0.0287"/>
                  <dgm:constr type="h" for="ch" forName="Child2Accent3" refType="h" fact="0.0608"/>
                  <dgm:constr type="r" for="ch" forName="Child2Accent4" refType="w" fact="0.8863"/>
                  <dgm:constr type="t" for="ch" forName="Child2Accent4" refType="h" fact="0.5511"/>
                  <dgm:constr type="w" for="ch" forName="Child2Accent4" refType="w" fact="0.0287"/>
                  <dgm:constr type="h" for="ch" forName="Child2Accent4" refType="h" fact="0.0608"/>
                  <dgm:constr type="r" for="ch" forName="Child2Accent5" refType="w" fact="0.943"/>
                  <dgm:constr type="t" for="ch" forName="Child2Accent5" refType="h" fact="0.5511"/>
                  <dgm:constr type="w" for="ch" forName="Child2Accent5" refType="w" fact="0.0287"/>
                  <dgm:constr type="h" for="ch" forName="Child2Accent5" refType="h" fact="0.0608"/>
                  <dgm:constr type="r" for="ch" forName="Child2Accent6" refType="w" fact="0.9998"/>
                  <dgm:constr type="t" for="ch" forName="Child2Accent6" refType="h" fact="0.5511"/>
                  <dgm:constr type="w" for="ch" forName="Child2Accent6" refType="w" fact="0.0287"/>
                  <dgm:constr type="h" for="ch" forName="Child2Accent6" refType="h" fact="0.0608"/>
                  <dgm:constr type="r" for="ch" forName="Child2Accent7" refType="w" fact="0"/>
                  <dgm:constr type="t" for="ch" forName="Child2Accent7" refType="h" fact="0"/>
                  <dgm:constr type="w" for="ch" forName="Child2Accent7" refType="w" fact="0"/>
                  <dgm:constr type="h" for="ch" forName="Child2Accent7" refType="h" fact="0"/>
                  <dgm:constr type="r" for="ch" forName="Child3Accent1" refType="w" fact="0.6564"/>
                  <dgm:constr type="t" for="ch" forName="Child3Accent1" refType="h" fact="0.8153"/>
                  <dgm:constr type="w" for="ch" forName="Child3Accent1" refType="w" fact="0.0574"/>
                  <dgm:constr type="h" for="ch" forName="Child3Accent1" refType="h" fact="0.1217"/>
                  <dgm:constr type="r" for="ch" forName="Child3Accent2" refType="w" fact="0.6932"/>
                  <dgm:constr type="t" for="ch" forName="Child3Accent2" refType="h" fact="0.9392"/>
                  <dgm:constr type="w" for="ch" forName="Child3Accent2" refType="w" fact="0.0287"/>
                  <dgm:constr type="h" for="ch" forName="Child3Accent2" refType="h" fact="0.0608"/>
                  <dgm:constr type="r" for="ch" forName="Child3Accent3" refType="w" fact="0.7545"/>
                  <dgm:constr type="t" for="ch" forName="Child3Accent3" refType="h" fact="0.9392"/>
                  <dgm:constr type="w" for="ch" forName="Child3Accent3" refType="w" fact="0.0287"/>
                  <dgm:constr type="h" for="ch" forName="Child3Accent3" refType="h" fact="0.0608"/>
                  <dgm:constr type="r" for="ch" forName="Child3Accent4" refType="w" fact="0.8158"/>
                  <dgm:constr type="t" for="ch" forName="Child3Accent4" refType="h" fact="0.9392"/>
                  <dgm:constr type="w" for="ch" forName="Child3Accent4" refType="w" fact="0.0287"/>
                  <dgm:constr type="h" for="ch" forName="Child3Accent4" refType="h" fact="0.0608"/>
                  <dgm:constr type="r" for="ch" forName="Child3Accent5" refType="w" fact="0.8771"/>
                  <dgm:constr type="t" for="ch" forName="Child3Accent5" refType="h" fact="0.9392"/>
                  <dgm:constr type="w" for="ch" forName="Child3Accent5" refType="w" fact="0.0287"/>
                  <dgm:constr type="h" for="ch" forName="Child3Accent5" refType="h" fact="0.0608"/>
                  <dgm:constr type="r" for="ch" forName="Child3Accent6" refType="w" fact="0.9385"/>
                  <dgm:constr type="t" for="ch" forName="Child3Accent6" refType="h" fact="0.9392"/>
                  <dgm:constr type="w" for="ch" forName="Child3Accent6" refType="w" fact="0.0287"/>
                  <dgm:constr type="h" for="ch" forName="Child3Accent6" refType="h" fact="0.0608"/>
                  <dgm:constr type="r" for="ch" forName="Child3Accent7" refType="w" fact="0.9998"/>
                  <dgm:constr type="t" for="ch" forName="Child3Accent7" refType="h" fact="0.9392"/>
                  <dgm:constr type="w" for="ch" forName="Child3Accent7" refType="w" fact="0.0287"/>
                  <dgm:constr type="h" for="ch" forName="Child3Accent7" refType="h" fact="0.0608"/>
                  <dgm:constr type="r" for="ch" forName="ParentAccent1" refType="w" fact="0.0287"/>
                  <dgm:constr type="t" for="ch" forName="ParentAccent1" refType="h" fact="0.5511"/>
                  <dgm:constr type="w" for="ch" forName="ParentAccent1" refType="w" fact="0.0287"/>
                  <dgm:constr type="h" for="ch" forName="ParentAccent1" refType="h" fact="0.0608"/>
                  <dgm:constr type="r" for="ch" forName="ParentAccent2" refType="w" fact="0.0813"/>
                  <dgm:constr type="t" for="ch" forName="ParentAccent2" refType="h" fact="0.5511"/>
                  <dgm:constr type="w" for="ch" forName="ParentAccent2" refType="w" fact="0.0287"/>
                  <dgm:constr type="h" for="ch" forName="ParentAccent2" refType="h" fact="0.0608"/>
                  <dgm:constr type="r" for="ch" forName="ParentAccent3" refType="w" fact="0.1339"/>
                  <dgm:constr type="t" for="ch" forName="ParentAccent3" refType="h" fact="0.5511"/>
                  <dgm:constr type="w" for="ch" forName="ParentAccent3" refType="w" fact="0.0287"/>
                  <dgm:constr type="h" for="ch" forName="ParentAccent3" refType="h" fact="0.0608"/>
                  <dgm:constr type="r" for="ch" forName="ParentAccent4" refType="w" fact="0.1864"/>
                  <dgm:constr type="t" for="ch" forName="ParentAccent4" refType="h" fact="0.5511"/>
                  <dgm:constr type="w" for="ch" forName="ParentAccent4" refType="w" fact="0.0287"/>
                  <dgm:constr type="h" for="ch" forName="ParentAccent4" refType="h" fact="0.0608"/>
                  <dgm:constr type="r" for="ch" forName="ParentAccent5" refType="w" fact="0.239"/>
                  <dgm:constr type="t" for="ch" forName="ParentAccent5" refType="h" fact="0.5511"/>
                  <dgm:constr type="w" for="ch" forName="ParentAccent5" refType="w" fact="0.0287"/>
                  <dgm:constr type="h" for="ch" forName="ParentAccent5" refType="h" fact="0.0608"/>
                  <dgm:constr type="r" for="ch" forName="ParentAccent6" refType="w" fact="0.3203"/>
                  <dgm:constr type="t" for="ch" forName="ParentAccent6" refType="h" fact="0.5207"/>
                  <dgm:constr type="w" for="ch" forName="ParentAccent6" refType="w" fact="0.0574"/>
                  <dgm:constr type="h" for="ch" forName="ParentAccent6" refType="h" fact="0.1217"/>
                  <dgm:constr type="r" for="ch" forName="ParentAccent7" refType="w" fact="0.0755"/>
                  <dgm:constr type="t" for="ch" forName="ParentAccent7" refType="h" fact="0.4255"/>
                  <dgm:constr type="w" for="ch" forName="ParentAccent7" refType="w" fact="0.0287"/>
                  <dgm:constr type="h" for="ch" forName="ParentAccent7" refType="h" fact="0.0608"/>
                  <dgm:constr type="r" for="ch" forName="ParentAccent8" refType="w" fact="0.0755"/>
                  <dgm:constr type="t" for="ch" forName="ParentAccent8" refType="h" fact="0.6776"/>
                  <dgm:constr type="w" for="ch" forName="ParentAccent8" refType="w" fact="0.0287"/>
                  <dgm:constr type="h" for="ch" forName="ParentAccent8" refType="h" fact="0.0608"/>
                  <dgm:constr type="r" for="ch" forName="ParentAccent9" refType="w" fact="0.0499"/>
                  <dgm:constr type="t" for="ch" forName="ParentAccent9" refType="h" fact="0.4801"/>
                  <dgm:constr type="w" for="ch" forName="ParentAccent9" refType="w" fact="0.0287"/>
                  <dgm:constr type="h" for="ch" forName="ParentAccent9" refType="h" fact="0.0608"/>
                  <dgm:constr type="r" for="ch" forName="ParentAccent10" refType="w" fact="0.0482"/>
                  <dgm:constr type="t" for="ch" forName="ParentAccent10" refType="h" fact="0.6233"/>
                  <dgm:constr type="w" for="ch" forName="ParentAccent10" refType="w" fact="0.0287"/>
                  <dgm:constr type="h" for="ch" forName="ParentAccent10" refType="h" fact="0.0608"/>
                  <dgm:constr type="r" for="ch" forName="Child3" refType="w"/>
                  <dgm:constr type="t" for="ch" forName="Child3" refType="h" fact="0.7822"/>
                  <dgm:constr type="w" for="ch" forName="Child3" refType="w" fact="0.3364"/>
                  <dgm:constr type="h" for="ch" forName="Child3" refType="h" fact="0.1564"/>
                  <dgm:constr type="r" for="ch" forName="Child2" refType="w"/>
                  <dgm:constr type="t" for="ch" forName="Child2" refType="h" fact="0.3955"/>
                  <dgm:constr type="w" for="ch" forName="Child2" refType="w" fact="0.2544"/>
                  <dgm:constr type="h" for="ch" forName="Child2" refType="h" fact="0.1564"/>
                  <dgm:constr type="r" for="ch" forName="Child1" refType="w"/>
                  <dgm:constr type="t" for="ch" forName="Child1" refType="h" fact="0"/>
                  <dgm:constr type="w" for="ch" forName="Child1" refType="w" fact="0.3364"/>
                  <dgm:constr type="h" for="ch" forName="Child1" refType="h" fact="0.1564"/>
                  <dgm:constr type="r" for="ch" forName="Parent" refType="w" fact="0.6347"/>
                  <dgm:constr type="t" for="ch" forName="Parent" refType="h" fact="0.2737"/>
                  <dgm:constr type="w" for="ch" forName="Parent" refType="w" fact="0.2906"/>
                  <dgm:constr type="h" for="ch" forName="Parent" refType="h" fact="0.6157"/>
                </dgm:constrLst>
              </dgm:if>
              <dgm:if name="Name19" axis="ch" ptType="node" func="cnt" op="equ" val="4">
                <dgm:alg type="composite">
                  <dgm:param type="ar" val="1.8304"/>
                </dgm:alg>
                <dgm:constrLst>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Parent" refType="w" fact="0.6229"/>
                  <dgm:constr type="t" for="ch" forName="Parent" refType="h" fact="0.2946"/>
                  <dgm:constr type="w" for="ch" forName="Parent" refType="w" fact="0.2862"/>
                  <dgm:constr type="h" for="ch" forName="Parent" refType="h" fact="0.5239"/>
                  <dgm:constr type="r" for="ch" forName="Child1Accent1" refType="w" fact="0.6096"/>
                  <dgm:constr type="t" for="ch" forName="Child1Accent1" refType="h" fact="0.2104"/>
                  <dgm:constr type="w" for="ch" forName="Child1Accent1" refType="w" fact="0.0566"/>
                  <dgm:constr type="h" for="ch" forName="Child1Accent1" refType="h" fact="0.1035"/>
                  <dgm:constr type="r" for="ch" forName="Child1Accent3" refType="w" fact="0.6999"/>
                  <dgm:constr type="t" for="ch" forName="Child1Accent3" refType="h" fact="0.128"/>
                  <dgm:constr type="w" for="ch" forName="Child1Accent3" refType="w" fact="0.0283"/>
                  <dgm:constr type="h" for="ch" forName="Child1Accent3" refType="h" fact="0.0518"/>
                  <dgm:constr type="r" for="ch" forName="Child1Accent4" refType="w" fact="0.7582"/>
                  <dgm:constr type="t" for="ch" forName="Child1Accent4" refType="h" fact="0.128"/>
                  <dgm:constr type="w" for="ch" forName="Child1Accent4" refType="w" fact="0.0283"/>
                  <dgm:constr type="h" for="ch" forName="Child1Accent4" refType="h" fact="0.0518"/>
                  <dgm:constr type="r" for="ch" forName="Child1Accent5" refType="w" fact="0.8165"/>
                  <dgm:constr type="t" for="ch" forName="Child1Accent5" refType="h" fact="0.128"/>
                  <dgm:constr type="w" for="ch" forName="Child1Accent5" refType="w" fact="0.0283"/>
                  <dgm:constr type="h" for="ch" forName="Child1Accent5" refType="h" fact="0.0518"/>
                  <dgm:constr type="r" for="ch" forName="Child1Accent6" refType="w" fact="0.8748"/>
                  <dgm:constr type="t" for="ch" forName="Child1Accent6" refType="h" fact="0.128"/>
                  <dgm:constr type="w" for="ch" forName="Child1Accent6" refType="w" fact="0.0283"/>
                  <dgm:constr type="h" for="ch" forName="Child1Accent6" refType="h" fact="0.0518"/>
                  <dgm:constr type="r" for="ch" forName="Child3Accent1" refType="w" fact="0.6842"/>
                  <dgm:constr type="t" for="ch" forName="Child3Accent1" refType="h" fact="0.6212"/>
                  <dgm:constr type="w" for="ch" forName="Child3Accent1" refType="w" fact="0.0566"/>
                  <dgm:constr type="h" for="ch" forName="Child3Accent1" refType="h" fact="0.1035"/>
                  <dgm:constr type="r" for="ch" forName="Child3Accent2" refType="w" fact="0.7311"/>
                  <dgm:constr type="t" for="ch" forName="Child3Accent2" refType="h" fact="0.6828"/>
                  <dgm:constr type="w" for="ch" forName="Child3Accent2" refType="w" fact="0.0283"/>
                  <dgm:constr type="h" for="ch" forName="Child3Accent2" refType="h" fact="0.0518"/>
                  <dgm:constr type="r" for="ch" forName="Child3Accent4" refType="w" fact="0.8386"/>
                  <dgm:constr type="t" for="ch" forName="Child3Accent4" refType="h" fact="0.6828"/>
                  <dgm:constr type="w" for="ch" forName="Child3Accent4" refType="w" fact="0.0283"/>
                  <dgm:constr type="h" for="ch" forName="Child3Accent4" refType="h" fact="0.0518"/>
                  <dgm:constr type="r" for="ch" forName="Child3Accent5" refType="w" fact="0.8923"/>
                  <dgm:constr type="t" for="ch" forName="Child3Accent5" refType="h" fact="0.6828"/>
                  <dgm:constr type="w" for="ch" forName="Child3Accent5" refType="w" fact="0.0283"/>
                  <dgm:constr type="h" for="ch" forName="Child3Accent5" refType="h" fact="0.0518"/>
                  <dgm:constr type="r" for="ch" forName="Child1Accent7" refType="w" fact="0.9332"/>
                  <dgm:constr type="t" for="ch" forName="Child1Accent7" refType="h" fact="0.128"/>
                  <dgm:constr type="w" for="ch" forName="Child1Accent7" refType="w" fact="0.0283"/>
                  <dgm:constr type="h" for="ch" forName="Child1Accent7" refType="h" fact="0.0518"/>
                  <dgm:constr type="r" for="ch" forName="Child3Accent6" refType="w" fact="0.9461"/>
                  <dgm:constr type="t" for="ch" forName="Child3Accent6" refType="h" fact="0.6828"/>
                  <dgm:constr type="w" for="ch" forName="Child3Accent6" refType="w" fact="0.0283"/>
                  <dgm:constr type="h" for="ch" forName="Child3Accent6" refType="h" fact="0.0518"/>
                  <dgm:constr type="r" for="ch" forName="Child1Accent8" refType="w" fact="0.9915"/>
                  <dgm:constr type="t" for="ch" forName="Child1Accent8" refType="h" fact="0.128"/>
                  <dgm:constr type="w" for="ch" forName="Child1Accent8" refType="w" fact="0.0283"/>
                  <dgm:constr type="h" for="ch" forName="Child1Accent8" refType="h" fact="0.0518"/>
                  <dgm:constr type="r" for="ch" forName="Child1Accent9" refType="w" fact="0"/>
                  <dgm:constr type="t" for="ch" forName="Child1Accent9" refType="h" fact="0"/>
                  <dgm:constr type="w" for="ch" forName="Child1Accent9" refType="w" fact="0"/>
                  <dgm:constr type="h" for="ch" forName="Child1Accent9" refType="h" fact="0"/>
                  <dgm:constr type="r" for="ch" forName="Child3Accent7" refType="w" fact="0.9998"/>
                  <dgm:constr type="t" for="ch" forName="Child3Accent7" refType="h" fact="0.6828"/>
                  <dgm:constr type="w" for="ch" forName="Child3Accent7" refType="w" fact="0.0283"/>
                  <dgm:constr type="h" for="ch" forName="Child3Accent7" refType="h" fact="0.0518"/>
                  <dgm:constr type="r" for="ch" forName="Child4Accent1" refType="w" fact="0.6096"/>
                  <dgm:constr type="t" for="ch" forName="Child4Accent1" refType="h" fact="0.8"/>
                  <dgm:constr type="w" for="ch" forName="Child4Accent1" refType="w" fact="0.0566"/>
                  <dgm:constr type="h" for="ch" forName="Child4Accent1" refType="h" fact="0.1035"/>
                  <dgm:constr type="r" for="ch" forName="Child4Accent3" refType="w" fact="0.7002"/>
                  <dgm:constr type="t" for="ch" forName="Child4Accent3" refType="h" fact="0.9482"/>
                  <dgm:constr type="w" for="ch" forName="Child4Accent3" refType="w" fact="0.0283"/>
                  <dgm:constr type="h" for="ch" forName="Child4Accent3" refType="h" fact="0.0518"/>
                  <dgm:constr type="r" for="ch" forName="Child4Accent4" refType="w" fact="0.7585"/>
                  <dgm:constr type="t" for="ch" forName="Child4Accent4" refType="h" fact="0.9482"/>
                  <dgm:constr type="w" for="ch" forName="Child4Accent4" refType="w" fact="0.0283"/>
                  <dgm:constr type="h" for="ch" forName="Child4Accent4" refType="h" fact="0.0518"/>
                  <dgm:constr type="r" for="ch" forName="Child4Accent5" refType="w" fact="0.8167"/>
                  <dgm:constr type="t" for="ch" forName="Child4Accent5" refType="h" fact="0.9482"/>
                  <dgm:constr type="w" for="ch" forName="Child4Accent5" refType="w" fact="0.0283"/>
                  <dgm:constr type="h" for="ch" forName="Child4Accent5" refType="h" fact="0.0518"/>
                  <dgm:constr type="r" for="ch" forName="Child4Accent6" refType="w" fact="0.8749"/>
                  <dgm:constr type="t" for="ch" forName="Child4Accent6" refType="h" fact="0.9482"/>
                  <dgm:constr type="w" for="ch" forName="Child4Accent6" refType="w" fact="0.0283"/>
                  <dgm:constr type="h" for="ch" forName="Child4Accent6" refType="h" fact="0.0518"/>
                  <dgm:constr type="r" for="ch" forName="Child4Accent7" refType="w" fact="0.9332"/>
                  <dgm:constr type="t" for="ch" forName="Child4Accent7" refType="h" fact="0.9482"/>
                  <dgm:constr type="w" for="ch" forName="Child4Accent7" refType="w" fact="0.0283"/>
                  <dgm:constr type="h" for="ch" forName="Child4Accent7" refType="h" fact="0.0518"/>
                  <dgm:constr type="r" for="ch" forName="Child4Accent8" refType="w" fact="0.9914"/>
                  <dgm:constr type="t" for="ch" forName="Child4Accent8" refType="h" fact="0.9482"/>
                  <dgm:constr type="w" for="ch" forName="Child4Accent8" refType="w" fact="0.0283"/>
                  <dgm:constr type="h" for="ch" forName="Child4Accent8" refType="h" fact="0.0518"/>
                  <dgm:constr type="r" for="ch" forName="Child2Accent1" refType="w" fact="0.6842"/>
                  <dgm:constr type="t" for="ch" forName="Child2Accent1" refType="h" fact="0.3725"/>
                  <dgm:constr type="w" for="ch" forName="Child2Accent1" refType="w" fact="0.0566"/>
                  <dgm:constr type="h" for="ch" forName="Child2Accent1" refType="h" fact="0.1035"/>
                  <dgm:constr type="r" for="ch" forName="Child4Accent2" refType="w" fact="0.642"/>
                  <dgm:constr type="t" for="ch" forName="Child4Accent2" refType="h" fact="0.8993"/>
                  <dgm:constr type="w" for="ch" forName="Child4Accent2" refType="w" fact="0.0283"/>
                  <dgm:constr type="h" for="ch" forName="Child4Accent2" refType="h" fact="0.0518"/>
                  <dgm:constr type="r" for="ch" forName="Child1Accent2" refType="w" fact="0.6415"/>
                  <dgm:constr type="t" for="ch" forName="Child1Accent2" refType="h" fact="0.162"/>
                  <dgm:constr type="w" for="ch" forName="Child1Accent2" refType="w" fact="0.0283"/>
                  <dgm:constr type="h" for="ch" forName="Child1Accent2" refType="h" fact="0.0518"/>
                  <dgm:constr type="r" for="ch" forName="Child3Accent3" refType="w" fact="0.7849"/>
                  <dgm:constr type="t" for="ch" forName="Child3Accent3" refType="h" fact="0.6828"/>
                  <dgm:constr type="w" for="ch" forName="Child3Accent3" refType="w" fact="0.0283"/>
                  <dgm:constr type="h" for="ch" forName="Child3Accent3" refType="h" fact="0.0518"/>
                  <dgm:constr type="r" for="ch" forName="Child2Accent2" refType="w" fact="0.7311"/>
                  <dgm:constr type="t" for="ch" forName="Child2Accent2" refType="h" fact="0.3937"/>
                  <dgm:constr type="w" for="ch" forName="Child2Accent2" refType="w" fact="0.0283"/>
                  <dgm:constr type="h" for="ch" forName="Child2Accent2" refType="h" fact="0.0518"/>
                  <dgm:constr type="r" for="ch" forName="Child2Accent4" refType="w" fact="0.8386"/>
                  <dgm:constr type="t" for="ch" forName="Child2Accent4" refType="h" fact="0.3937"/>
                  <dgm:constr type="w" for="ch" forName="Child2Accent4" refType="w" fact="0.0283"/>
                  <dgm:constr type="h" for="ch" forName="Child2Accent4" refType="h" fact="0.0518"/>
                  <dgm:constr type="r" for="ch" forName="Child2Accent5" refType="w" fact="0.8923"/>
                  <dgm:constr type="t" for="ch" forName="Child2Accent5" refType="h" fact="0.3937"/>
                  <dgm:constr type="w" for="ch" forName="Child2Accent5" refType="w" fact="0.0283"/>
                  <dgm:constr type="h" for="ch" forName="Child2Accent5" refType="h" fact="0.0518"/>
                  <dgm:constr type="r" for="ch" forName="Child2Accent6" refType="w" fact="0.9461"/>
                  <dgm:constr type="t" for="ch" forName="Child2Accent6" refType="h" fact="0.3937"/>
                  <dgm:constr type="w" for="ch" forName="Child2Accent6" refType="w" fact="0.0283"/>
                  <dgm:constr type="h" for="ch" forName="Child2Accent6" refType="h" fact="0.0518"/>
                  <dgm:constr type="r" for="ch" forName="Child2Accent7" refType="w" fact="0.9998"/>
                  <dgm:constr type="t" for="ch" forName="Child2Accent7" refType="h" fact="0.3937"/>
                  <dgm:constr type="w" for="ch" forName="Child2Accent7" refType="w" fact="0.0283"/>
                  <dgm:constr type="h" for="ch" forName="Child2Accent7" refType="h" fact="0.0518"/>
                  <dgm:constr type="r" for="ch" forName="Child2Accent3" refType="w" fact="0.7849"/>
                  <dgm:constr type="t" for="ch" forName="Child2Accent3" refType="h" fact="0.3937"/>
                  <dgm:constr type="w" for="ch" forName="Child2Accent3" refType="w" fact="0.0283"/>
                  <dgm:constr type="h" for="ch" forName="Child2Accent3" refType="h" fact="0.0518"/>
                  <dgm:constr type="r" for="ch" forName="ParentAccent1" refType="w" fact="0.0283"/>
                  <dgm:constr type="t" for="ch" forName="ParentAccent1" refType="h" fact="0.5316"/>
                  <dgm:constr type="w" for="ch" forName="ParentAccent1" refType="w" fact="0.0283"/>
                  <dgm:constr type="h" for="ch" forName="ParentAccent1" refType="h" fact="0.0518"/>
                  <dgm:constr type="r" for="ch" forName="ParentAccent2" refType="w" fact="0.0801"/>
                  <dgm:constr type="t" for="ch" forName="ParentAccent2" refType="h" fact="0.5316"/>
                  <dgm:constr type="w" for="ch" forName="ParentAccent2" refType="w" fact="0.0283"/>
                  <dgm:constr type="h" for="ch" forName="ParentAccent2" refType="h" fact="0.0518"/>
                  <dgm:constr type="r" for="ch" forName="ParentAccent3" refType="w" fact="0.1318"/>
                  <dgm:constr type="t" for="ch" forName="ParentAccent3" refType="h" fact="0.5316"/>
                  <dgm:constr type="w" for="ch" forName="ParentAccent3" refType="w" fact="0.0283"/>
                  <dgm:constr type="h" for="ch" forName="ParentAccent3" refType="h" fact="0.0518"/>
                  <dgm:constr type="r" for="ch" forName="ParentAccent4" refType="w" fact="0.1836"/>
                  <dgm:constr type="t" for="ch" forName="ParentAccent4" refType="h" fact="0.5316"/>
                  <dgm:constr type="w" for="ch" forName="ParentAccent4" refType="w" fact="0.0283"/>
                  <dgm:constr type="h" for="ch" forName="ParentAccent4" refType="h" fact="0.0518"/>
                  <dgm:constr type="r" for="ch" forName="ParentAccent5" refType="w" fact="0.2354"/>
                  <dgm:constr type="t" for="ch" forName="ParentAccent5" refType="h" fact="0.5316"/>
                  <dgm:constr type="w" for="ch" forName="ParentAccent5" refType="w" fact="0.0283"/>
                  <dgm:constr type="h" for="ch" forName="ParentAccent5" refType="h" fact="0.0518"/>
                  <dgm:constr type="r" for="ch" forName="ParentAccent6" refType="w" fact="0.3154"/>
                  <dgm:constr type="t" for="ch" forName="ParentAccent6" refType="h" fact="0.5057"/>
                  <dgm:constr type="w" for="ch" forName="ParentAccent6" refType="w" fact="0.0566"/>
                  <dgm:constr type="h" for="ch" forName="ParentAccent6" refType="h" fact="0.1035"/>
                  <dgm:constr type="r" for="ch" forName="ParentAccent7" refType="w" fact="0.0744"/>
                  <dgm:constr type="t" for="ch" forName="ParentAccent7" refType="h" fact="0.4247"/>
                  <dgm:constr type="w" for="ch" forName="ParentAccent7" refType="w" fact="0.0283"/>
                  <dgm:constr type="h" for="ch" forName="ParentAccent7" refType="h" fact="0.0518"/>
                  <dgm:constr type="r" for="ch" forName="ParentAccent8" refType="w" fact="0.0744"/>
                  <dgm:constr type="t" for="ch" forName="ParentAccent8" refType="h" fact="0.6392"/>
                  <dgm:constr type="w" for="ch" forName="ParentAccent8" refType="w" fact="0.0283"/>
                  <dgm:constr type="h" for="ch" forName="ParentAccent8" refType="h" fact="0.0518"/>
                  <dgm:constr type="r" for="ch" forName="ParentAccent9" refType="w" fact="0.0491"/>
                  <dgm:constr type="t" for="ch" forName="ParentAccent9" refType="h" fact="0.4712"/>
                  <dgm:constr type="w" for="ch" forName="ParentAccent9" refType="w" fact="0.0283"/>
                  <dgm:constr type="h" for="ch" forName="ParentAccent9" refType="h" fact="0.0518"/>
                  <dgm:constr type="r" for="ch" forName="ParentAccent10" refType="w" fact="0.0475"/>
                  <dgm:constr type="t" for="ch" forName="ParentAccent10" refType="h" fact="0.593"/>
                  <dgm:constr type="w" for="ch" forName="ParentAccent10" refType="w" fact="0.0283"/>
                  <dgm:constr type="h" for="ch" forName="ParentAccent10" refType="h" fact="0.0518"/>
                  <dgm:constr type="r" for="ch" forName="Child4" refType="w" fact="0.9919"/>
                  <dgm:constr type="t" for="ch" forName="Child4" refType="h" fact="0.8184"/>
                  <dgm:constr type="w" for="ch" forName="Child4" refType="w" fact="0.3192"/>
                  <dgm:constr type="h" for="ch" forName="Child4" refType="h" fact="0.1294"/>
                  <dgm:constr type="r" for="ch" forName="Child3" refType="w"/>
                  <dgm:constr type="t" for="ch" forName="Child3" refType="h" fact="0.5547"/>
                  <dgm:constr type="w" for="ch" forName="Child3" refType="w" fact="0.297"/>
                  <dgm:constr type="h" for="ch" forName="Child3" refType="h" fact="0.1294"/>
                  <dgm:constr type="r" for="ch" forName="Child2" refType="w"/>
                  <dgm:constr type="t" for="ch" forName="Child2" refType="h" fact="0.2662"/>
                  <dgm:constr type="w" for="ch" forName="Child2" refType="w" fact="0.297"/>
                  <dgm:constr type="h" for="ch" forName="Child2" refType="h" fact="0.1294"/>
                  <dgm:constr type="r" for="ch" forName="Child1" refType="w" fact="0.9919"/>
                  <dgm:constr type="t" for="ch" forName="Child1" refType="h" fact="0"/>
                  <dgm:constr type="w" for="ch" forName="Child1" refType="w" fact="0.3192"/>
                  <dgm:constr type="h" for="ch" forName="Child1" refType="h" fact="0.1294"/>
                </dgm:constrLst>
              </dgm:if>
              <dgm:else name="Name20">
                <dgm:alg type="composite">
                  <dgm:param type="ar" val="1.3278"/>
                </dgm:alg>
                <dgm:constrLst>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Child2Accent1" refType="w" fact="0.6564"/>
                  <dgm:constr type="t" for="ch" forName="Child2Accent1" refType="h" fact="0.3184"/>
                  <dgm:constr type="w" for="ch" forName="Child2Accent1" refType="w" fact="0.0574"/>
                  <dgm:constr type="h" for="ch" forName="Child2Accent1" refType="h" fact="0.0763"/>
                  <dgm:constr type="r" for="ch" forName="Child2Accent2" refType="w" fact="0.6932"/>
                  <dgm:constr type="t" for="ch" forName="Child2Accent2" refType="h" fact="0.2781"/>
                  <dgm:constr type="w" for="ch" forName="Child2Accent2" refType="w" fact="0.0287"/>
                  <dgm:constr type="h" for="ch" forName="Child2Accent2" refType="h" fact="0.0381"/>
                  <dgm:constr type="r" for="ch" forName="Child2Accent3" refType="w" fact="0.7545"/>
                  <dgm:constr type="t" for="ch" forName="Child2Accent3" refType="h" fact="0.2781"/>
                  <dgm:constr type="w" for="ch" forName="Child2Accent3" refType="w" fact="0.0287"/>
                  <dgm:constr type="h" for="ch" forName="Child2Accent3" refType="h" fact="0.0381"/>
                  <dgm:constr type="r" for="ch" forName="Child2Accent4" refType="w" fact="0.8158"/>
                  <dgm:constr type="t" for="ch" forName="Child2Accent4" refType="h" fact="0.2781"/>
                  <dgm:constr type="w" for="ch" forName="Child2Accent4" refType="w" fact="0.0287"/>
                  <dgm:constr type="h" for="ch" forName="Child2Accent4" refType="h" fact="0.0381"/>
                  <dgm:constr type="r" for="ch" forName="Child2Accent5" refType="w" fact="0.8771"/>
                  <dgm:constr type="t" for="ch" forName="Child2Accent5" refType="h" fact="0.2781"/>
                  <dgm:constr type="w" for="ch" forName="Child2Accent5" refType="w" fact="0.0287"/>
                  <dgm:constr type="h" for="ch" forName="Child2Accent5" refType="h" fact="0.0381"/>
                  <dgm:constr type="r" for="ch" forName="Child2Accent6" refType="w" fact="0.9385"/>
                  <dgm:constr type="t" for="ch" forName="Child2Accent6" refType="h" fact="0.2781"/>
                  <dgm:constr type="w" for="ch" forName="Child2Accent6" refType="w" fact="0.0287"/>
                  <dgm:constr type="h" for="ch" forName="Child2Accent6" refType="h" fact="0.0381"/>
                  <dgm:constr type="r" for="ch" forName="Child2Accent7" refType="w" fact="0.9998"/>
                  <dgm:constr type="t" for="ch" forName="Child2Accent7" refType="h" fact="0.2781"/>
                  <dgm:constr type="w" for="ch" forName="Child2Accent7" refType="w" fact="0.0287"/>
                  <dgm:constr type="h" for="ch" forName="Child2Accent7" refType="h" fact="0.0381"/>
                  <dgm:constr type="r" for="ch" forName="Child3Accent1" refType="w" fact="0.716"/>
                  <dgm:constr type="t" for="ch" forName="Child3Accent1" refType="h" fact="0.5061"/>
                  <dgm:constr type="w" for="ch" forName="Child3Accent1" refType="w" fact="0.0574"/>
                  <dgm:constr type="h" for="ch" forName="Child3Accent1" refType="h" fact="0.0763"/>
                  <dgm:constr type="r" for="ch" forName="Child3Accent2" refType="w" fact="0.7728"/>
                  <dgm:constr type="t" for="ch" forName="Child3Accent2" refType="h" fact="0.5252"/>
                  <dgm:constr type="w" for="ch" forName="Child3Accent2" refType="w" fact="0.0287"/>
                  <dgm:constr type="h" for="ch" forName="Child3Accent2" refType="h" fact="0.0381"/>
                  <dgm:constr type="r" for="ch" forName="Child3Accent3" refType="w" fact="0.8295"/>
                  <dgm:constr type="t" for="ch" forName="Child3Accent3" refType="h" fact="0.5252"/>
                  <dgm:constr type="w" for="ch" forName="Child3Accent3" refType="w" fact="0.0287"/>
                  <dgm:constr type="h" for="ch" forName="Child3Accent3" refType="h" fact="0.0381"/>
                  <dgm:constr type="r" for="ch" forName="Child3Accent4" refType="w" fact="0.8863"/>
                  <dgm:constr type="t" for="ch" forName="Child3Accent4" refType="h" fact="0.5252"/>
                  <dgm:constr type="w" for="ch" forName="Child3Accent4" refType="w" fact="0.0287"/>
                  <dgm:constr type="h" for="ch" forName="Child3Accent4" refType="h" fact="0.0381"/>
                  <dgm:constr type="r" for="ch" forName="Child3Accent5" refType="w" fact="0.943"/>
                  <dgm:constr type="t" for="ch" forName="Child3Accent5" refType="h" fact="0.5252"/>
                  <dgm:constr type="w" for="ch" forName="Child3Accent5" refType="w" fact="0.0287"/>
                  <dgm:constr type="h" for="ch" forName="Child3Accent5" refType="h" fact="0.0381"/>
                  <dgm:constr type="r" for="ch" forName="Child3Accent6" refType="w" fact="0.9998"/>
                  <dgm:constr type="t" for="ch" forName="Child3Accent6" refType="h" fact="0.5252"/>
                  <dgm:constr type="w" for="ch" forName="Child3Accent6" refType="w" fact="0.0287"/>
                  <dgm:constr type="h" for="ch" forName="Child3Accent6" refType="h" fact="0.0381"/>
                  <dgm:constr type="r" for="ch" forName="Child3Accent7" refType="w" fact="0"/>
                  <dgm:constr type="t" for="ch" forName="Child3Accent7" refType="h" fact="0"/>
                  <dgm:constr type="w" for="ch" forName="Child3Accent7" refType="w" fact="0"/>
                  <dgm:constr type="h" for="ch" forName="Child3Accent7" refType="h" fact="0"/>
                  <dgm:constr type="r" for="ch" forName="Child4Accent1" refType="w" fact="0.6564"/>
                  <dgm:constr type="t" for="ch" forName="Child4Accent1" refType="h" fact="0.6908"/>
                  <dgm:constr type="w" for="ch" forName="Child4Accent1" refType="w" fact="0.0574"/>
                  <dgm:constr type="h" for="ch" forName="Child4Accent1" refType="h" fact="0.0763"/>
                  <dgm:constr type="r" for="ch" forName="Child4Accent2" refType="w" fact="0.6932"/>
                  <dgm:constr type="t" for="ch" forName="Child4Accent2" refType="h" fact="0.7684"/>
                  <dgm:constr type="w" for="ch" forName="Child4Accent2" refType="w" fact="0.0287"/>
                  <dgm:constr type="h" for="ch" forName="Child4Accent2" refType="h" fact="0.0381"/>
                  <dgm:constr type="r" for="ch" forName="Child4Accent3" refType="w" fact="0.7545"/>
                  <dgm:constr type="t" for="ch" forName="Child4Accent3" refType="h" fact="0.7684"/>
                  <dgm:constr type="w" for="ch" forName="Child4Accent3" refType="w" fact="0.0287"/>
                  <dgm:constr type="h" for="ch" forName="Child4Accent3" refType="h" fact="0.0381"/>
                  <dgm:constr type="r" for="ch" forName="Child4Accent4" refType="w" fact="0.8158"/>
                  <dgm:constr type="t" for="ch" forName="Child4Accent4" refType="h" fact="0.7684"/>
                  <dgm:constr type="w" for="ch" forName="Child4Accent4" refType="w" fact="0.0287"/>
                  <dgm:constr type="h" for="ch" forName="Child4Accent4" refType="h" fact="0.0381"/>
                  <dgm:constr type="r" for="ch" forName="Child4Accent5" refType="w" fact="0.8771"/>
                  <dgm:constr type="t" for="ch" forName="Child4Accent5" refType="h" fact="0.7684"/>
                  <dgm:constr type="w" for="ch" forName="Child4Accent5" refType="w" fact="0.0287"/>
                  <dgm:constr type="h" for="ch" forName="Child4Accent5" refType="h" fact="0.0381"/>
                  <dgm:constr type="r" for="ch" forName="Child4Accent6" refType="w" fact="0.9385"/>
                  <dgm:constr type="t" for="ch" forName="Child4Accent6" refType="h" fact="0.7684"/>
                  <dgm:constr type="w" for="ch" forName="Child4Accent6" refType="w" fact="0.0287"/>
                  <dgm:constr type="h" for="ch" forName="Child4Accent6" refType="h" fact="0.0381"/>
                  <dgm:constr type="r" for="ch" forName="Child4Accent7" refType="w" fact="0.9998"/>
                  <dgm:constr type="t" for="ch" forName="Child4Accent7" refType="h" fact="0.7684"/>
                  <dgm:constr type="w" for="ch" forName="Child4Accent7" refType="w" fact="0.0287"/>
                  <dgm:constr type="h" for="ch" forName="Child4Accent7" refType="h" fact="0.0381"/>
                  <dgm:constr type="r" for="ch" forName="Child4Accent8" refType="w" fact="0"/>
                  <dgm:constr type="t" for="ch" forName="Child4Accent8" refType="h" fact="0"/>
                  <dgm:constr type="w" for="ch" forName="Child4Accent8" refType="w" fact="0"/>
                  <dgm:constr type="h" for="ch" forName="Child4Accent8" refType="h" fact="0"/>
                  <dgm:constr type="r" for="ch" forName="ParentAccent1" refType="w" fact="0.0287"/>
                  <dgm:constr type="t" for="ch" forName="ParentAccent1" refType="h" fact="0.5252"/>
                  <dgm:constr type="w" for="ch" forName="ParentAccent1" refType="w" fact="0.0287"/>
                  <dgm:constr type="h" for="ch" forName="ParentAccent1" refType="h" fact="0.0381"/>
                  <dgm:constr type="r" for="ch" forName="ParentAccent2" refType="w" fact="0.0813"/>
                  <dgm:constr type="t" for="ch" forName="ParentAccent2" refType="h" fact="0.5252"/>
                  <dgm:constr type="w" for="ch" forName="ParentAccent2" refType="w" fact="0.0287"/>
                  <dgm:constr type="h" for="ch" forName="ParentAccent2" refType="h" fact="0.0381"/>
                  <dgm:constr type="r" for="ch" forName="ParentAccent3" refType="w" fact="0.1339"/>
                  <dgm:constr type="t" for="ch" forName="ParentAccent3" refType="h" fact="0.5252"/>
                  <dgm:constr type="w" for="ch" forName="ParentAccent3" refType="w" fact="0.0287"/>
                  <dgm:constr type="h" for="ch" forName="ParentAccent3" refType="h" fact="0.0381"/>
                  <dgm:constr type="r" for="ch" forName="ParentAccent4" refType="w" fact="0.1864"/>
                  <dgm:constr type="t" for="ch" forName="ParentAccent4" refType="h" fact="0.5252"/>
                  <dgm:constr type="w" for="ch" forName="ParentAccent4" refType="w" fact="0.0287"/>
                  <dgm:constr type="h" for="ch" forName="ParentAccent4" refType="h" fact="0.0381"/>
                  <dgm:constr type="r" for="ch" forName="ParentAccent5" refType="w" fact="0.239"/>
                  <dgm:constr type="t" for="ch" forName="ParentAccent5" refType="h" fact="0.5252"/>
                  <dgm:constr type="w" for="ch" forName="ParentAccent5" refType="w" fact="0.0287"/>
                  <dgm:constr type="h" for="ch" forName="ParentAccent5" refType="h" fact="0.0381"/>
                  <dgm:constr type="r" for="ch" forName="ParentAccent6" refType="w" fact="0.3203"/>
                  <dgm:constr type="t" for="ch" forName="ParentAccent6" refType="h" fact="0.5061"/>
                  <dgm:constr type="w" for="ch" forName="ParentAccent6" refType="w" fact="0.0574"/>
                  <dgm:constr type="h" for="ch" forName="ParentAccent6" refType="h" fact="0.0763"/>
                  <dgm:constr type="r" for="ch" forName="ParentAccent7" refType="w" fact="0.0755"/>
                  <dgm:constr type="t" for="ch" forName="ParentAccent7" refType="h" fact="0.4464"/>
                  <dgm:constr type="w" for="ch" forName="ParentAccent7" refType="w" fact="0.0287"/>
                  <dgm:constr type="h" for="ch" forName="ParentAccent7" refType="h" fact="0.0381"/>
                  <dgm:constr type="r" for="ch" forName="ParentAccent8" refType="w" fact="0.0755"/>
                  <dgm:constr type="t" for="ch" forName="ParentAccent8" refType="h" fact="0.6045"/>
                  <dgm:constr type="w" for="ch" forName="ParentAccent8" refType="w" fact="0.0287"/>
                  <dgm:constr type="h" for="ch" forName="ParentAccent8" refType="h" fact="0.0381"/>
                  <dgm:constr type="r" for="ch" forName="ParentAccent9" refType="w" fact="0.0499"/>
                  <dgm:constr type="t" for="ch" forName="ParentAccent9" refType="h" fact="0.4807"/>
                  <dgm:constr type="w" for="ch" forName="ParentAccent9" refType="w" fact="0.0287"/>
                  <dgm:constr type="h" for="ch" forName="ParentAccent9" refType="h" fact="0.0381"/>
                  <dgm:constr type="r" for="ch" forName="ParentAccent10" refType="w" fact="0.0482"/>
                  <dgm:constr type="t" for="ch" forName="ParentAccent10" refType="h" fact="0.5705"/>
                  <dgm:constr type="w" for="ch" forName="ParentAccent10" refType="w" fact="0.0287"/>
                  <dgm:constr type="h" for="ch" forName="ParentAccent10" refType="h" fact="0.0381"/>
                  <dgm:constr type="r" for="ch" forName="Child1Accent1" refType="w" fact="0.5181"/>
                  <dgm:constr type="t" for="ch" forName="Child1Accent1" refType="h" fact="0.2457"/>
                  <dgm:constr type="w" for="ch" forName="Child1Accent1" refType="w" fact="0.0574"/>
                  <dgm:constr type="h" for="ch" forName="Child1Accent1" refType="h" fact="0.0763"/>
                  <dgm:constr type="r" for="ch" forName="Child1Accent2" refType="w" fact="0.5542"/>
                  <dgm:constr type="t" for="ch" forName="Child1Accent2" refType="h" fact="0.2004"/>
                  <dgm:constr type="w" for="ch" forName="Child1Accent2" refType="w" fact="0.0287"/>
                  <dgm:constr type="h" for="ch" forName="Child1Accent2" refType="h" fact="0.0381"/>
                  <dgm:constr type="r" for="ch" forName="Child1Accent3" refType="w" fact="0.5946"/>
                  <dgm:constr type="t" for="ch" forName="Child1Accent3" refType="h" fact="0.1445"/>
                  <dgm:constr type="w" for="ch" forName="Child1Accent3" refType="w" fact="0.0287"/>
                  <dgm:constr type="h" for="ch" forName="Child1Accent3" refType="h" fact="0.0381"/>
                  <dgm:constr type="r" for="ch" forName="Child1Accent4" refType="w" fact="0.6347"/>
                  <dgm:constr type="t" for="ch" forName="Child1Accent4" refType="h" fact="0.097"/>
                  <dgm:constr type="w" for="ch" forName="Child1Accent4" refType="w" fact="0.0287"/>
                  <dgm:constr type="h" for="ch" forName="Child1Accent4" refType="h" fact="0.0381"/>
                  <dgm:constr type="r" for="ch" forName="Child1Accent5" refType="w" fact="0.696"/>
                  <dgm:constr type="t" for="ch" forName="Child1Accent5" refType="h" fact="0.097"/>
                  <dgm:constr type="w" for="ch" forName="Child1Accent5" refType="w" fact="0.0287"/>
                  <dgm:constr type="h" for="ch" forName="Child1Accent5" refType="h" fact="0.0381"/>
                  <dgm:constr type="r" for="ch" forName="Child1Accent6" refType="w" fact="0.7574"/>
                  <dgm:constr type="t" for="ch" forName="Child1Accent6" refType="h" fact="0.097"/>
                  <dgm:constr type="w" for="ch" forName="Child1Accent6" refType="w" fact="0.0287"/>
                  <dgm:constr type="h" for="ch" forName="Child1Accent6" refType="h" fact="0.0381"/>
                  <dgm:constr type="r" for="ch" forName="Child1Accent7" refType="w" fact="0.8187"/>
                  <dgm:constr type="t" for="ch" forName="Child1Accent7" refType="h" fact="0.097"/>
                  <dgm:constr type="w" for="ch" forName="Child1Accent7" refType="w" fact="0.0287"/>
                  <dgm:constr type="h" for="ch" forName="Child1Accent7" refType="h" fact="0.0381"/>
                  <dgm:constr type="r" for="ch" forName="Child1Accent8" refType="w" fact="0.88"/>
                  <dgm:constr type="t" for="ch" forName="Child1Accent8" refType="h" fact="0.097"/>
                  <dgm:constr type="w" for="ch" forName="Child1Accent8" refType="w" fact="0.0287"/>
                  <dgm:constr type="h" for="ch" forName="Child1Accent8" refType="h" fact="0.0381"/>
                  <dgm:constr type="r" for="ch" forName="Child1Accent9" refType="w" fact="0.9413"/>
                  <dgm:constr type="t" for="ch" forName="Child1Accent9" refType="h" fact="0.097"/>
                  <dgm:constr type="w" for="ch" forName="Child1Accent9" refType="w" fact="0.0287"/>
                  <dgm:constr type="h" for="ch" forName="Child1Accent9" refType="h" fact="0.0381"/>
                  <dgm:constr type="r" for="ch" forName="Child5Accent1" refType="w" fact="0.5181"/>
                  <dgm:constr type="t" for="ch" forName="Child5Accent1" refType="h" fact="0.7601"/>
                  <dgm:constr type="w" for="ch" forName="Child5Accent1" refType="w" fact="0.0574"/>
                  <dgm:constr type="h" for="ch" forName="Child5Accent1" refType="h" fact="0.0763"/>
                  <dgm:constr type="r" for="ch" forName="Child5Accent2" refType="w" fact="0.547"/>
                  <dgm:constr type="t" for="ch" forName="Child5Accent2" refType="h" fact="0.8375"/>
                  <dgm:constr type="w" for="ch" forName="Child5Accent2" refType="w" fact="0.0287"/>
                  <dgm:constr type="h" for="ch" forName="Child5Accent2" refType="h" fact="0.0381"/>
                  <dgm:constr type="r" for="ch" forName="Child5Accent3" refType="w" fact="0.5882"/>
                  <dgm:constr type="t" for="ch" forName="Child5Accent3" refType="h" fact="0.8991"/>
                  <dgm:constr type="w" for="ch" forName="Child5Accent3" refType="w" fact="0.0287"/>
                  <dgm:constr type="h" for="ch" forName="Child5Accent3" refType="h" fact="0.0381"/>
                  <dgm:constr type="r" for="ch" forName="Child5Accent4" refType="w" fact="0.6347"/>
                  <dgm:constr type="t" for="ch" forName="Child5Accent4" refType="h" fact="0.9619"/>
                  <dgm:constr type="w" for="ch" forName="Child5Accent4" refType="w" fact="0.0287"/>
                  <dgm:constr type="h" for="ch" forName="Child5Accent4" refType="h" fact="0.0381"/>
                  <dgm:constr type="r" for="ch" forName="Child5Accent5" refType="w" fact="0.696"/>
                  <dgm:constr type="t" for="ch" forName="Child5Accent5" refType="h" fact="0.9619"/>
                  <dgm:constr type="w" for="ch" forName="Child5Accent5" refType="w" fact="0.0287"/>
                  <dgm:constr type="h" for="ch" forName="Child5Accent5" refType="h" fact="0.0381"/>
                  <dgm:constr type="r" for="ch" forName="Child5Accent6" refType="w" fact="0.7574"/>
                  <dgm:constr type="t" for="ch" forName="Child5Accent6" refType="h" fact="0.9619"/>
                  <dgm:constr type="w" for="ch" forName="Child5Accent6" refType="w" fact="0.0287"/>
                  <dgm:constr type="h" for="ch" forName="Child5Accent6" refType="h" fact="0.0381"/>
                  <dgm:constr type="r" for="ch" forName="Child5Accent7" refType="w" fact="0.8187"/>
                  <dgm:constr type="t" for="ch" forName="Child5Accent7" refType="h" fact="0.9619"/>
                  <dgm:constr type="w" for="ch" forName="Child5Accent7" refType="w" fact="0.0287"/>
                  <dgm:constr type="h" for="ch" forName="Child5Accent7" refType="h" fact="0.0381"/>
                  <dgm:constr type="r" for="ch" forName="Child5Accent8" refType="w" fact="0.88"/>
                  <dgm:constr type="t" for="ch" forName="Child5Accent8" refType="h" fact="0.9619"/>
                  <dgm:constr type="w" for="ch" forName="Child5Accent8" refType="w" fact="0.0287"/>
                  <dgm:constr type="h" for="ch" forName="Child5Accent8" refType="h" fact="0.0381"/>
                  <dgm:constr type="r" for="ch" forName="Child5Accent9" refType="w" fact="0.9423"/>
                  <dgm:constr type="t" for="ch" forName="Child5Accent9" refType="h" fact="0.9619"/>
                  <dgm:constr type="w" for="ch" forName="Child5Accent9" refType="w" fact="0.0287"/>
                  <dgm:constr type="h" for="ch" forName="Child5Accent9" refType="h" fact="0.0381"/>
                  <dgm:constr type="r" for="ch" forName="Child5" refType="w" fact="0.9419"/>
                  <dgm:constr type="t" for="ch" forName="Child5" refType="h" fact="0.8635"/>
                  <dgm:constr type="w" for="ch" forName="Child5" refType="w" fact="0.3364"/>
                  <dgm:constr type="h" for="ch" forName="Child5" refType="h" fact="0.0981"/>
                  <dgm:constr type="r" for="ch" forName="Child4" refType="w"/>
                  <dgm:constr type="t" for="ch" forName="Child4" refType="h" fact="0.6701"/>
                  <dgm:constr type="w" for="ch" forName="Child4" refType="w" fact="0.3364"/>
                  <dgm:constr type="h" for="ch" forName="Child4" refType="h" fact="0.0981"/>
                  <dgm:constr type="r" for="ch" forName="Child3" refType="w"/>
                  <dgm:constr type="t" for="ch" forName="Child3" refType="h" fact="0.4276"/>
                  <dgm:constr type="w" for="ch" forName="Child3" refType="w" fact="0.2544"/>
                  <dgm:constr type="h" for="ch" forName="Child3" refType="h" fact="0.0981"/>
                  <dgm:constr type="r" for="ch" forName="Child2" refType="w"/>
                  <dgm:constr type="t" for="ch" forName="Child2" refType="h" fact="0.1798"/>
                  <dgm:constr type="w" for="ch" forName="Child2" refType="w" fact="0.3364"/>
                  <dgm:constr type="h" for="ch" forName="Child2" refType="h" fact="0.0981"/>
                  <dgm:constr type="r" for="ch" forName="Child1" refType="w" fact="0.9419"/>
                  <dgm:constr type="t" for="ch" forName="Child1" refType="h" fact="0"/>
                  <dgm:constr type="w" for="ch" forName="Child1" refType="w" fact="0.3364"/>
                  <dgm:constr type="h" for="ch" forName="Child1" refType="h" fact="0.0981"/>
                  <dgm:constr type="r" for="ch" forName="Parent" refType="w" fact="0.6347"/>
                  <dgm:constr type="t" for="ch" forName="Parent" refType="h" fact="0.3513"/>
                  <dgm:constr type="w" for="ch" forName="Parent" refType="w" fact="0.2906"/>
                  <dgm:constr type="h" for="ch" forName="Parent" refType="h" fact="0.3859"/>
                </dgm:constrLst>
              </dgm:else>
            </dgm:choose>
          </dgm:else>
        </dgm:choose>
        <dgm:layoutNode name="ParentAccent1" styleLbl="alignNode1">
          <dgm:alg type="sp"/>
          <dgm:shape xmlns:r="http://schemas.openxmlformats.org/officeDocument/2006/relationships" type="ellipse" r:blip="">
            <dgm:adjLst/>
          </dgm:shape>
          <dgm:presOf/>
        </dgm:layoutNode>
        <dgm:layoutNode name="ParentAccent2" styleLbl="alignNode1">
          <dgm:alg type="sp"/>
          <dgm:shape xmlns:r="http://schemas.openxmlformats.org/officeDocument/2006/relationships" type="ellipse" r:blip="">
            <dgm:adjLst/>
          </dgm:shape>
          <dgm:presOf/>
        </dgm:layoutNode>
        <dgm:layoutNode name="ParentAccent3" styleLbl="alignNode1">
          <dgm:alg type="sp"/>
          <dgm:shape xmlns:r="http://schemas.openxmlformats.org/officeDocument/2006/relationships" type="ellipse" r:blip="">
            <dgm:adjLst/>
          </dgm:shape>
          <dgm:presOf/>
        </dgm:layoutNode>
        <dgm:layoutNode name="ParentAccent4" styleLbl="alignNode1">
          <dgm:alg type="sp"/>
          <dgm:shape xmlns:r="http://schemas.openxmlformats.org/officeDocument/2006/relationships" type="ellipse" r:blip="">
            <dgm:adjLst/>
          </dgm:shape>
          <dgm:presOf/>
        </dgm:layoutNode>
        <dgm:layoutNode name="ParentAccent5" styleLbl="alignNode1">
          <dgm:alg type="sp"/>
          <dgm:shape xmlns:r="http://schemas.openxmlformats.org/officeDocument/2006/relationships" type="ellipse" r:blip="">
            <dgm:adjLst/>
          </dgm:shape>
          <dgm:presOf/>
        </dgm:layoutNode>
        <dgm:layoutNode name="ParentAccent6" styleLbl="alignNode1">
          <dgm:alg type="sp"/>
          <dgm:shape xmlns:r="http://schemas.openxmlformats.org/officeDocument/2006/relationships" type="ellipse" r:blip="">
            <dgm:adjLst/>
          </dgm:shape>
          <dgm:presOf/>
        </dgm:layoutNode>
        <dgm:layoutNode name="ParentAccent7" styleLbl="alignNode1">
          <dgm:alg type="sp"/>
          <dgm:shape xmlns:r="http://schemas.openxmlformats.org/officeDocument/2006/relationships" type="ellipse" r:blip="">
            <dgm:adjLst/>
          </dgm:shape>
          <dgm:presOf/>
        </dgm:layoutNode>
        <dgm:layoutNode name="ParentAccent8" styleLbl="alignNode1">
          <dgm:alg type="sp"/>
          <dgm:shape xmlns:r="http://schemas.openxmlformats.org/officeDocument/2006/relationships" type="ellipse" r:blip="">
            <dgm:adjLst/>
          </dgm:shape>
          <dgm:presOf/>
        </dgm:layoutNode>
        <dgm:layoutNode name="ParentAccent9" styleLbl="alignNode1">
          <dgm:alg type="sp"/>
          <dgm:shape xmlns:r="http://schemas.openxmlformats.org/officeDocument/2006/relationships" type="ellipse" r:blip="">
            <dgm:adjLst/>
          </dgm:shape>
          <dgm:presOf/>
        </dgm:layoutNode>
        <dgm:layoutNode name="ParentAccent10" styleLbl="alignNode1">
          <dgm:alg type="sp"/>
          <dgm:shape xmlns:r="http://schemas.openxmlformats.org/officeDocument/2006/relationships" type="ellipse" r:blip="">
            <dgm:adjLst/>
          </dgm:shape>
          <dgm:presOf/>
        </dgm:layoutNode>
        <dgm:layoutNode name="Parent" styleLbl="alignNode1">
          <dgm:varLst>
            <dgm:chMax val="5"/>
            <dgm:chPref val="3"/>
            <dgm:bulletEnabled val="1"/>
          </dgm:varLst>
          <dgm:alg type="tx"/>
          <dgm:shape xmlns:r="http://schemas.openxmlformats.org/officeDocument/2006/relationships" type="ellipse"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name="Name21" axis="ch" ptType="node" cnt="1">
          <dgm:layoutNode name="Child1Accent1" styleLbl="alignNode1">
            <dgm:alg type="sp"/>
            <dgm:shape xmlns:r="http://schemas.openxmlformats.org/officeDocument/2006/relationships" type="ellipse" r:blip="">
              <dgm:adjLst/>
            </dgm:shape>
            <dgm:presOf/>
          </dgm:layoutNode>
          <dgm:layoutNode name="Child1Accent2" styleLbl="alignNode1">
            <dgm:alg type="sp"/>
            <dgm:shape xmlns:r="http://schemas.openxmlformats.org/officeDocument/2006/relationships" type="ellipse" r:blip="">
              <dgm:adjLst/>
            </dgm:shape>
            <dgm:presOf/>
          </dgm:layoutNode>
          <dgm:layoutNode name="Child1Accent3" styleLbl="alignNode1">
            <dgm:alg type="sp"/>
            <dgm:shape xmlns:r="http://schemas.openxmlformats.org/officeDocument/2006/relationships" type="ellipse" r:blip="">
              <dgm:adjLst/>
            </dgm:shape>
            <dgm:presOf/>
          </dgm:layoutNode>
          <dgm:layoutNode name="Child1Accent4" styleLbl="alignNode1">
            <dgm:alg type="sp"/>
            <dgm:shape xmlns:r="http://schemas.openxmlformats.org/officeDocument/2006/relationships" type="ellipse" r:blip="">
              <dgm:adjLst/>
            </dgm:shape>
            <dgm:presOf/>
          </dgm:layoutNode>
          <dgm:layoutNode name="Child1Accent5" styleLbl="alignNode1">
            <dgm:alg type="sp"/>
            <dgm:shape xmlns:r="http://schemas.openxmlformats.org/officeDocument/2006/relationships" type="ellipse" r:blip="">
              <dgm:adjLst/>
            </dgm:shape>
            <dgm:presOf/>
          </dgm:layoutNode>
          <dgm:layoutNode name="Child1Accent6" styleLbl="alignNode1">
            <dgm:alg type="sp"/>
            <dgm:shape xmlns:r="http://schemas.openxmlformats.org/officeDocument/2006/relationships" type="ellipse" r:blip="">
              <dgm:adjLst/>
            </dgm:shape>
            <dgm:presOf/>
          </dgm:layoutNode>
          <dgm:layoutNode name="Child1Accent7" styleLbl="alignNode1">
            <dgm:alg type="sp"/>
            <dgm:shape xmlns:r="http://schemas.openxmlformats.org/officeDocument/2006/relationships" type="ellipse" r:blip="">
              <dgm:adjLst/>
            </dgm:shape>
            <dgm:presOf/>
          </dgm:layoutNode>
          <dgm:layoutNode name="Child1Accent8" styleLbl="alignNode1">
            <dgm:alg type="sp"/>
            <dgm:shape xmlns:r="http://schemas.openxmlformats.org/officeDocument/2006/relationships" type="ellipse" r:blip="">
              <dgm:adjLst/>
            </dgm:shape>
            <dgm:presOf/>
          </dgm:layoutNode>
          <dgm:layoutNode name="Child1Accent9" styleLbl="alignNode1">
            <dgm:alg type="sp"/>
            <dgm:shape xmlns:r="http://schemas.openxmlformats.org/officeDocument/2006/relationships" type="ellipse" r:blip="">
              <dgm:adjLst/>
            </dgm:shape>
            <dgm:presOf/>
          </dgm:layoutNode>
          <dgm:layoutNode name="Child1"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forEach name="Name22" axis="ch" ptType="node" st="2" cnt="1">
          <dgm:layoutNode name="Child2Accent1" styleLbl="alignNode1">
            <dgm:alg type="sp"/>
            <dgm:shape xmlns:r="http://schemas.openxmlformats.org/officeDocument/2006/relationships" type="ellipse" r:blip="">
              <dgm:adjLst/>
            </dgm:shape>
            <dgm:presOf/>
          </dgm:layoutNode>
          <dgm:layoutNode name="Child2Accent2" styleLbl="alignNode1">
            <dgm:alg type="sp"/>
            <dgm:shape xmlns:r="http://schemas.openxmlformats.org/officeDocument/2006/relationships" type="ellipse" r:blip="">
              <dgm:adjLst/>
            </dgm:shape>
            <dgm:presOf/>
          </dgm:layoutNode>
          <dgm:layoutNode name="Child2Accent3" styleLbl="alignNode1">
            <dgm:alg type="sp"/>
            <dgm:shape xmlns:r="http://schemas.openxmlformats.org/officeDocument/2006/relationships" type="ellipse" r:blip="">
              <dgm:adjLst/>
            </dgm:shape>
            <dgm:presOf/>
          </dgm:layoutNode>
          <dgm:layoutNode name="Child2Accent4" styleLbl="alignNode1">
            <dgm:alg type="sp"/>
            <dgm:shape xmlns:r="http://schemas.openxmlformats.org/officeDocument/2006/relationships" type="ellipse" r:blip="">
              <dgm:adjLst/>
            </dgm:shape>
            <dgm:presOf/>
          </dgm:layoutNode>
          <dgm:layoutNode name="Child2Accent5" styleLbl="alignNode1">
            <dgm:alg type="sp"/>
            <dgm:shape xmlns:r="http://schemas.openxmlformats.org/officeDocument/2006/relationships" type="ellipse" r:blip="">
              <dgm:adjLst/>
            </dgm:shape>
            <dgm:presOf/>
          </dgm:layoutNode>
          <dgm:layoutNode name="Child2Accent6" styleLbl="alignNode1">
            <dgm:alg type="sp"/>
            <dgm:shape xmlns:r="http://schemas.openxmlformats.org/officeDocument/2006/relationships" type="ellipse" r:blip="">
              <dgm:adjLst/>
            </dgm:shape>
            <dgm:presOf/>
          </dgm:layoutNode>
          <dgm:layoutNode name="Child2Accent7" styleLbl="alignNode1">
            <dgm:alg type="sp"/>
            <dgm:shape xmlns:r="http://schemas.openxmlformats.org/officeDocument/2006/relationships" type="ellipse" r:blip="">
              <dgm:adjLst/>
            </dgm:shape>
            <dgm:presOf/>
          </dgm:layoutNode>
          <dgm:layoutNode name="Child2"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forEach name="Name23" axis="ch" ptType="node" st="3" cnt="1">
          <dgm:layoutNode name="Child3Accent1" styleLbl="alignNode1">
            <dgm:alg type="sp"/>
            <dgm:shape xmlns:r="http://schemas.openxmlformats.org/officeDocument/2006/relationships" type="ellipse" r:blip="">
              <dgm:adjLst/>
            </dgm:shape>
            <dgm:presOf/>
          </dgm:layoutNode>
          <dgm:layoutNode name="Child3Accent2" styleLbl="alignNode1">
            <dgm:alg type="sp"/>
            <dgm:shape xmlns:r="http://schemas.openxmlformats.org/officeDocument/2006/relationships" type="ellipse" r:blip="">
              <dgm:adjLst/>
            </dgm:shape>
            <dgm:presOf/>
          </dgm:layoutNode>
          <dgm:layoutNode name="Child3Accent3" styleLbl="alignNode1">
            <dgm:alg type="sp"/>
            <dgm:shape xmlns:r="http://schemas.openxmlformats.org/officeDocument/2006/relationships" type="ellipse" r:blip="">
              <dgm:adjLst/>
            </dgm:shape>
            <dgm:presOf/>
          </dgm:layoutNode>
          <dgm:layoutNode name="Child3Accent4" styleLbl="alignNode1">
            <dgm:alg type="sp"/>
            <dgm:shape xmlns:r="http://schemas.openxmlformats.org/officeDocument/2006/relationships" type="ellipse" r:blip="">
              <dgm:adjLst/>
            </dgm:shape>
            <dgm:presOf/>
          </dgm:layoutNode>
          <dgm:layoutNode name="Child3Accent5" styleLbl="alignNode1">
            <dgm:alg type="sp"/>
            <dgm:shape xmlns:r="http://schemas.openxmlformats.org/officeDocument/2006/relationships" type="ellipse" r:blip="">
              <dgm:adjLst/>
            </dgm:shape>
            <dgm:presOf/>
          </dgm:layoutNode>
          <dgm:layoutNode name="Child3Accent6" styleLbl="alignNode1">
            <dgm:alg type="sp"/>
            <dgm:shape xmlns:r="http://schemas.openxmlformats.org/officeDocument/2006/relationships" type="ellipse" r:blip="">
              <dgm:adjLst/>
            </dgm:shape>
            <dgm:presOf/>
          </dgm:layoutNode>
          <dgm:layoutNode name="Child3Accent7" styleLbl="alignNode1">
            <dgm:alg type="sp"/>
            <dgm:shape xmlns:r="http://schemas.openxmlformats.org/officeDocument/2006/relationships" type="ellipse" r:blip="">
              <dgm:adjLst/>
            </dgm:shape>
            <dgm:presOf/>
          </dgm:layoutNode>
          <dgm:layoutNode name="Child3"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forEach name="Name24" axis="ch" ptType="node" st="4" cnt="1">
          <dgm:layoutNode name="Child4Accent1" styleLbl="alignNode1">
            <dgm:alg type="sp"/>
            <dgm:shape xmlns:r="http://schemas.openxmlformats.org/officeDocument/2006/relationships" type="ellipse" r:blip="">
              <dgm:adjLst/>
            </dgm:shape>
            <dgm:presOf/>
          </dgm:layoutNode>
          <dgm:layoutNode name="Child4Accent2" styleLbl="alignNode1">
            <dgm:alg type="sp"/>
            <dgm:shape xmlns:r="http://schemas.openxmlformats.org/officeDocument/2006/relationships" type="ellipse" r:blip="">
              <dgm:adjLst/>
            </dgm:shape>
            <dgm:presOf/>
          </dgm:layoutNode>
          <dgm:layoutNode name="Child4Accent3" styleLbl="alignNode1">
            <dgm:alg type="sp"/>
            <dgm:shape xmlns:r="http://schemas.openxmlformats.org/officeDocument/2006/relationships" type="ellipse" r:blip="">
              <dgm:adjLst/>
            </dgm:shape>
            <dgm:presOf/>
          </dgm:layoutNode>
          <dgm:layoutNode name="Child4Accent4" styleLbl="alignNode1">
            <dgm:alg type="sp"/>
            <dgm:shape xmlns:r="http://schemas.openxmlformats.org/officeDocument/2006/relationships" type="ellipse" r:blip="">
              <dgm:adjLst/>
            </dgm:shape>
            <dgm:presOf/>
          </dgm:layoutNode>
          <dgm:layoutNode name="Child4Accent5" styleLbl="alignNode1">
            <dgm:alg type="sp"/>
            <dgm:shape xmlns:r="http://schemas.openxmlformats.org/officeDocument/2006/relationships" type="ellipse" r:blip="">
              <dgm:adjLst/>
            </dgm:shape>
            <dgm:presOf/>
          </dgm:layoutNode>
          <dgm:layoutNode name="Child4Accent6" styleLbl="alignNode1">
            <dgm:alg type="sp"/>
            <dgm:shape xmlns:r="http://schemas.openxmlformats.org/officeDocument/2006/relationships" type="ellipse" r:blip="">
              <dgm:adjLst/>
            </dgm:shape>
            <dgm:presOf/>
          </dgm:layoutNode>
          <dgm:layoutNode name="Child4Accent7" styleLbl="alignNode1">
            <dgm:alg type="sp"/>
            <dgm:shape xmlns:r="http://schemas.openxmlformats.org/officeDocument/2006/relationships" type="ellipse" r:blip="">
              <dgm:adjLst/>
            </dgm:shape>
            <dgm:presOf/>
          </dgm:layoutNode>
          <dgm:layoutNode name="Child4Accent8" styleLbl="alignNode1">
            <dgm:alg type="sp"/>
            <dgm:shape xmlns:r="http://schemas.openxmlformats.org/officeDocument/2006/relationships" type="ellipse" r:blip="">
              <dgm:adjLst/>
            </dgm:shape>
            <dgm:presOf/>
          </dgm:layoutNode>
          <dgm:layoutNode name="Child4"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forEach name="Name25" axis="ch" ptType="node" st="5" cnt="1">
          <dgm:layoutNode name="Child5Accent1" styleLbl="alignNode1">
            <dgm:alg type="sp"/>
            <dgm:shape xmlns:r="http://schemas.openxmlformats.org/officeDocument/2006/relationships" type="ellipse" r:blip="">
              <dgm:adjLst/>
            </dgm:shape>
            <dgm:presOf/>
          </dgm:layoutNode>
          <dgm:layoutNode name="Child5Accent2" styleLbl="alignNode1">
            <dgm:alg type="sp"/>
            <dgm:shape xmlns:r="http://schemas.openxmlformats.org/officeDocument/2006/relationships" type="ellipse" r:blip="">
              <dgm:adjLst/>
            </dgm:shape>
            <dgm:presOf/>
          </dgm:layoutNode>
          <dgm:layoutNode name="Child5Accent3" styleLbl="alignNode1">
            <dgm:alg type="sp"/>
            <dgm:shape xmlns:r="http://schemas.openxmlformats.org/officeDocument/2006/relationships" type="ellipse" r:blip="">
              <dgm:adjLst/>
            </dgm:shape>
            <dgm:presOf/>
          </dgm:layoutNode>
          <dgm:layoutNode name="Child5Accent4" styleLbl="alignNode1">
            <dgm:alg type="sp"/>
            <dgm:shape xmlns:r="http://schemas.openxmlformats.org/officeDocument/2006/relationships" type="ellipse" r:blip="">
              <dgm:adjLst/>
            </dgm:shape>
            <dgm:presOf/>
          </dgm:layoutNode>
          <dgm:layoutNode name="Child5Accent5" styleLbl="alignNode1">
            <dgm:alg type="sp"/>
            <dgm:shape xmlns:r="http://schemas.openxmlformats.org/officeDocument/2006/relationships" type="ellipse" r:blip="">
              <dgm:adjLst/>
            </dgm:shape>
            <dgm:presOf/>
          </dgm:layoutNode>
          <dgm:layoutNode name="Child5Accent6" styleLbl="alignNode1">
            <dgm:alg type="sp"/>
            <dgm:shape xmlns:r="http://schemas.openxmlformats.org/officeDocument/2006/relationships" type="ellipse" r:blip="">
              <dgm:adjLst/>
            </dgm:shape>
            <dgm:presOf/>
          </dgm:layoutNode>
          <dgm:layoutNode name="Child5Accent7" styleLbl="alignNode1">
            <dgm:alg type="sp"/>
            <dgm:shape xmlns:r="http://schemas.openxmlformats.org/officeDocument/2006/relationships" type="ellipse" r:blip="">
              <dgm:adjLst/>
            </dgm:shape>
            <dgm:presOf/>
          </dgm:layoutNode>
          <dgm:layoutNode name="Child5Accent8" styleLbl="alignNode1">
            <dgm:alg type="sp"/>
            <dgm:shape xmlns:r="http://schemas.openxmlformats.org/officeDocument/2006/relationships" type="ellipse" r:blip="">
              <dgm:adjLst/>
            </dgm:shape>
            <dgm:presOf/>
          </dgm:layoutNode>
          <dgm:layoutNode name="Child5Accent9" styleLbl="alignNode1">
            <dgm:alg type="sp"/>
            <dgm:shape xmlns:r="http://schemas.openxmlformats.org/officeDocument/2006/relationships" type="ellipse" r:blip="">
              <dgm:adjLst/>
            </dgm:shape>
            <dgm:presOf/>
          </dgm:layoutNode>
          <dgm:layoutNode name="Child5"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7.xml><?xml version="1.0" encoding="utf-8"?>
<dgm:layoutDef xmlns:dgm="http://schemas.openxmlformats.org/drawingml/2006/diagram" xmlns:a="http://schemas.openxmlformats.org/drawingml/2006/main" uniqueId="urn:microsoft.com/office/officeart/2011/layout/TabList">
  <dgm:title val="Tab List"/>
  <dgm:desc val="Use to show non-sequential or grouped blocks of information. Works well for lists with a small amount of Level 1 text. The first Level 2 displays next to the Level 1 text  and the remaining Level 2 text appears beneath the Level 1 text."/>
  <dgm:catLst>
    <dgm:cat type="list" pri="4500"/>
    <dgm:cat type="officeonline" pri="11000"/>
  </dgm:catLst>
  <dgm:sampData>
    <dgm:dataModel>
      <dgm:ptLst>
        <dgm:pt modelId="0" type="doc"/>
        <dgm:pt modelId="10">
          <dgm:prSet phldr="1"/>
        </dgm:pt>
        <dgm:pt modelId="11">
          <dgm:prSet phldr="1"/>
        </dgm:pt>
        <dgm:pt modelId="12">
          <dgm:prSet phldr="1"/>
        </dgm:pt>
        <dgm:pt modelId="20">
          <dgm:prSet phldr="1"/>
        </dgm:pt>
        <dgm:pt modelId="21">
          <dgm:prSet phldr="1"/>
        </dgm:pt>
        <dgm:pt modelId="22">
          <dgm:prSet phldr="1"/>
        </dgm:pt>
        <dgm:pt modelId="30">
          <dgm:prSet phldr="1"/>
        </dgm:pt>
        <dgm:pt modelId="31">
          <dgm:prSet phldr="1"/>
        </dgm:pt>
        <dgm:pt modelId="32">
          <dgm:prSet phldr="1"/>
        </dgm:pt>
      </dgm:ptLst>
      <dgm:cxnLst>
        <dgm:cxn modelId="40" srcId="0" destId="10" srcOrd="0" destOrd="0"/>
        <dgm:cxn modelId="41" srcId="10" destId="11" srcOrd="0" destOrd="0"/>
        <dgm:cxn modelId="42" srcId="10" destId="12" srcOrd="0" destOrd="0"/>
        <dgm:cxn modelId="50" srcId="0" destId="20" srcOrd="1" destOrd="0"/>
        <dgm:cxn modelId="51" srcId="20" destId="21" srcOrd="1" destOrd="0"/>
        <dgm:cxn modelId="52" srcId="20" destId="22" srcOrd="1" destOrd="0"/>
        <dgm:cxn modelId="60" srcId="0" destId="30" srcOrd="2" destOrd="0"/>
        <dgm:cxn modelId="61" srcId="30" destId="31" srcOrd="2" destOrd="0"/>
        <dgm:cxn modelId="62" srcId="30" destId="32"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dgm:chPref val="3"/>
      <dgm:dir/>
      <dgm:animOne val="branch"/>
      <dgm:animLvl val="lvl"/>
    </dgm:varLst>
    <dgm:alg type="lin">
      <dgm:param type="linDir" val="fromT"/>
    </dgm:alg>
    <dgm:shape xmlns:r="http://schemas.openxmlformats.org/officeDocument/2006/relationships" r:blip="">
      <dgm:adjLst/>
    </dgm:shape>
    <dgm:constrLst>
      <dgm:constr type="w" for="ch" forName="Child" refType="w"/>
      <dgm:constr type="h" for="ch" forName="Child" refType="h" fact="0.6667"/>
      <dgm:constr type="primFontSz" for="des" forName="Parent" op="equ" val="65"/>
      <dgm:constr type="primFontSz" for="des" forName="Child" op="equ" val="65"/>
      <dgm:constr type="primFontSz" for="des" forName="FirstChild" op="equ" val="65"/>
      <dgm:constr type="primFontSz" for="des" forName="Child" refType="primFontSz" refFor="des" refForName="Parent" op="lte"/>
      <dgm:constr type="primFontSz" for="des" forName="FirstChild" refType="primFontSz" refFor="des" refForName="Parent" op="lte"/>
      <dgm:constr type="primFontSz" for="des" forName="Child" refType="primFontSz" refFor="des" refForName="FirstChild" op="lte"/>
      <dgm:constr type="w" for="ch" forName="composite" refType="w"/>
      <dgm:constr type="h" for="ch" forName="composite" refType="h" fact="0.3333"/>
      <dgm:constr type="sp" refType="h" refFor="ch" refForName="composite" op="equ" fact="0.05"/>
      <dgm:constr type="h" for="ch" forName="sibTrans" refType="h" refFor="ch" refForName="composite" op="equ" fact="0.05"/>
      <dgm:constr type="w" for="ch" forName="sibTrans" refType="h" refFor="ch" refForName="sibTrans" op="equ"/>
    </dgm:constrLst>
    <dgm:forEach name="nodesForEach" axis="ch" ptType="node">
      <dgm:layoutNode name="composite">
        <dgm:alg type="composite"/>
        <dgm:shape xmlns:r="http://schemas.openxmlformats.org/officeDocument/2006/relationships" r:blip="">
          <dgm:adjLst/>
        </dgm:shape>
        <dgm:choose name="Name1">
          <dgm:if name="Name2" func="var" arg="dir" op="equ" val="norm">
            <dgm:constrLst>
              <dgm:constr type="l" for="ch" forName="Accent" refType="w" fact="0"/>
              <dgm:constr type="b" for="ch" forName="Accent" refType="h"/>
              <dgm:constr type="w" for="ch" forName="Accent" refType="w"/>
              <dgm:constr type="h" for="ch" forName="Accent" refType="h" fact="0"/>
              <dgm:constr type="l" for="ch" forName="FirstChild" refType="w" fact="0.26"/>
              <dgm:constr type="t" for="ch" forName="FirstChild" refType="h" fact="0"/>
              <dgm:constr type="w" for="ch" forName="FirstChild" refType="w" fact="0.74"/>
              <dgm:constr type="h" for="ch" forName="FirstChild" refType="h"/>
              <dgm:constr type="l" for="ch" forName="Parent" refType="w" fact="0"/>
              <dgm:constr type="t" for="ch" forName="Parent" refType="h" fact="0"/>
              <dgm:constr type="w" for="ch" forName="Parent" refType="w" fact="0.26"/>
              <dgm:constr type="h" for="ch" forName="Parent" refType="h"/>
            </dgm:constrLst>
          </dgm:if>
          <dgm:else name="Name3">
            <dgm:constrLst>
              <dgm:constr type="l" for="ch" forName="Accent" refType="w" fact="0"/>
              <dgm:constr type="b" for="ch" forName="Accent" refType="h"/>
              <dgm:constr type="w" for="ch" forName="Accent" refType="w"/>
              <dgm:constr type="h" for="ch" forName="Accent" refType="h" fact="0"/>
              <dgm:constr type="r" for="ch" forName="FirstChild" refType="w" fact="0.74"/>
              <dgm:constr type="t" for="ch" forName="FirstChild" refType="h" fact="0"/>
              <dgm:constr type="w" for="ch" forName="FirstChild" refType="w" fact="0.74"/>
              <dgm:constr type="h" for="ch" forName="FirstChild" refType="h"/>
              <dgm:constr type="r" for="ch" forName="Parent" refType="w"/>
              <dgm:constr type="t" for="ch" forName="Parent" refType="h" fact="0"/>
              <dgm:constr type="w" for="ch" forName="Parent" refType="w" fact="0.26"/>
              <dgm:constr type="h" for="ch" forName="Parent" refType="h"/>
            </dgm:constrLst>
          </dgm:else>
        </dgm:choose>
        <dgm:layoutNode name="FirstChild" styleLbl="revTx">
          <dgm:varLst>
            <dgm:chMax val="0"/>
            <dgm:chPref val="0"/>
            <dgm:bulletEnabled val="1"/>
          </dgm:varLst>
          <dgm:choose name="Name4">
            <dgm:if name="Name5" func="var" arg="dir" op="equ" val="norm">
              <dgm:alg type="tx">
                <dgm:param type="parTxLTRAlign" val="l"/>
                <dgm:param type="txAnchorVert" val="b"/>
                <dgm:param type="txAnchorVertCh" val="b"/>
                <dgm:param type="parTxRTLAlign" val="l"/>
              </dgm:alg>
            </dgm:if>
            <dgm:else name="Name6">
              <dgm:alg type="tx">
                <dgm:param type="parTxLTRAlign" val="r"/>
                <dgm:param type="shpTxLTRAlignCh" val="r"/>
                <dgm:param type="txAnchorVert" val="b"/>
                <dgm:param type="txAnchorVertCh" val="b"/>
                <dgm:param type="parTxRTLAlign" val="r"/>
              </dgm:alg>
            </dgm:else>
          </dgm:choose>
          <dgm:shape xmlns:r="http://schemas.openxmlformats.org/officeDocument/2006/relationships" type="rect" r:blip="">
            <dgm:adjLst/>
          </dgm:shape>
          <dgm:choose name="Name7">
            <dgm:if name="Name8" axis="ch" ptType="node" func="cnt" op="gte" val="1">
              <dgm:presOf axis="ch desOrSelf" ptType="node node" st="1 1" cnt="1 0"/>
            </dgm:if>
            <dgm:else name="Name9">
              <dgm:presOf/>
            </dgm:else>
          </dgm:choos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arent" styleLbl="alignNode1">
          <dgm:varLst>
            <dgm:chMax val="3"/>
            <dgm:chPref val="3"/>
            <dgm:bulletEnabled val="1"/>
          </dgm:varLst>
          <dgm:alg type="tx">
            <dgm:param type="shpTxLTRAlignCh" val="ctr"/>
            <dgm:param type="txAnchorVertCh" val="mid"/>
          </dgm:alg>
          <dgm:shape xmlns:r="http://schemas.openxmlformats.org/officeDocument/2006/relationships" type="round2SameRect" r:blip="">
            <dgm:adjLst>
              <dgm:adj idx="1" val="0.1667"/>
              <dgm:adj idx="2" val="0"/>
            </dgm:adjLst>
          </dgm:shape>
          <dgm:presOf axis="self" ptType="nod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Accent" styleLbl="parChTrans1D1">
          <dgm:alg type="sp"/>
          <dgm:shape xmlns:r="http://schemas.openxmlformats.org/officeDocument/2006/relationships" type="line" r:blip="" zOrderOff="-99999">
            <dgm:adjLst/>
          </dgm:shape>
          <dgm:presOf/>
        </dgm:layoutNode>
      </dgm:layoutNode>
      <dgm:choose name="Name10">
        <dgm:if name="Name11" axis="ch" ptType="node" st="2" cnt="1" func="cnt" op="gte" val="1">
          <dgm:layoutNode name="Child" styleLbl="revTx">
            <dgm:varLst>
              <dgm:chMax val="0"/>
              <dgm:chPref val="0"/>
              <dgm:bulletEnabled val="1"/>
            </dgm:varLst>
            <dgm:choose name="Name12">
              <dgm:if name="Name13" func="var" arg="dir" op="equ" val="norm">
                <dgm:alg type="tx">
                  <dgm:param type="stBulletLvl" val="1"/>
                  <dgm:param type="parTxLTRAlign" val="l"/>
                  <dgm:param type="parTxRTLAlign" val="l"/>
                  <dgm:param type="txAnchorVert" val="t"/>
                </dgm:alg>
              </dgm:if>
              <dgm:else name="Name14">
                <dgm:alg type="tx">
                  <dgm:param type="stBulletLvl" val="1"/>
                  <dgm:param type="parTxLTRAlign" val="r"/>
                  <dgm:param type="shpTxLTRAlignCh" val="r"/>
                  <dgm:param type="txAnchorVert" val="t"/>
                  <dgm:param type="parTxRTLAlign" val="r"/>
                </dgm:alg>
              </dgm:else>
            </dgm:choose>
            <dgm:shape xmlns:r="http://schemas.openxmlformats.org/officeDocument/2006/relationships" type="rect" r:blip="">
              <dgm:adjLst/>
            </dgm:shape>
            <dgm:presOf axis="ch desOrSelf" ptType="node node" st="2 1" cnt="0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if>
        <dgm:else name="Name15"/>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7E06F22-B4C8-4821-8EED-3BD2B9A1F425}" type="datetimeFigureOut">
              <a:rPr lang="en-GB" smtClean="0"/>
              <a:t>08/07/2020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42CF66C-2101-42D8-A69D-F88D015F0F23}" type="slidenum">
              <a:rPr lang="en-GB" smtClean="0"/>
              <a:t>‹#›</a:t>
            </a:fld>
            <a:endParaRPr lang="en-GB"/>
          </a:p>
        </p:txBody>
      </p:sp>
    </p:spTree>
    <p:extLst>
      <p:ext uri="{BB962C8B-B14F-4D97-AF65-F5344CB8AC3E}">
        <p14:creationId xmlns:p14="http://schemas.microsoft.com/office/powerpoint/2010/main" val="38035202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42CF66C-2101-42D8-A69D-F88D015F0F23}" type="slidenum">
              <a:rPr lang="en-GB" smtClean="0"/>
              <a:t>1</a:t>
            </a:fld>
            <a:endParaRPr lang="en-GB"/>
          </a:p>
        </p:txBody>
      </p:sp>
    </p:spTree>
    <p:extLst>
      <p:ext uri="{BB962C8B-B14F-4D97-AF65-F5344CB8AC3E}">
        <p14:creationId xmlns:p14="http://schemas.microsoft.com/office/powerpoint/2010/main" val="27569290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B42CF66C-2101-42D8-A69D-F88D015F0F23}" type="slidenum">
              <a:rPr lang="en-GB" smtClean="0"/>
              <a:t>35</a:t>
            </a:fld>
            <a:endParaRPr lang="en-GB"/>
          </a:p>
        </p:txBody>
      </p:sp>
    </p:spTree>
    <p:extLst>
      <p:ext uri="{BB962C8B-B14F-4D97-AF65-F5344CB8AC3E}">
        <p14:creationId xmlns:p14="http://schemas.microsoft.com/office/powerpoint/2010/main" val="27047904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42CF66C-2101-42D8-A69D-F88D015F0F23}" type="slidenum">
              <a:rPr lang="en-GB" smtClean="0"/>
              <a:t>4</a:t>
            </a:fld>
            <a:endParaRPr lang="en-GB"/>
          </a:p>
        </p:txBody>
      </p:sp>
    </p:spTree>
    <p:extLst>
      <p:ext uri="{BB962C8B-B14F-4D97-AF65-F5344CB8AC3E}">
        <p14:creationId xmlns:p14="http://schemas.microsoft.com/office/powerpoint/2010/main" val="37270449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The need for the strategy, its provenance</a:t>
            </a:r>
          </a:p>
        </p:txBody>
      </p:sp>
      <p:sp>
        <p:nvSpPr>
          <p:cNvPr id="4" name="Slide Number Placeholder 3"/>
          <p:cNvSpPr>
            <a:spLocks noGrp="1"/>
          </p:cNvSpPr>
          <p:nvPr>
            <p:ph type="sldNum" sz="quarter" idx="5"/>
          </p:nvPr>
        </p:nvSpPr>
        <p:spPr/>
        <p:txBody>
          <a:bodyPr/>
          <a:lstStyle/>
          <a:p>
            <a:fld id="{B42CF66C-2101-42D8-A69D-F88D015F0F23}" type="slidenum">
              <a:rPr lang="en-GB" smtClean="0"/>
              <a:t>5</a:t>
            </a:fld>
            <a:endParaRPr lang="en-GB"/>
          </a:p>
        </p:txBody>
      </p:sp>
    </p:spTree>
    <p:extLst>
      <p:ext uri="{BB962C8B-B14F-4D97-AF65-F5344CB8AC3E}">
        <p14:creationId xmlns:p14="http://schemas.microsoft.com/office/powerpoint/2010/main" val="42296631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Representation of digitally enable workforce and digitally enabled patients</a:t>
            </a:r>
          </a:p>
        </p:txBody>
      </p:sp>
      <p:sp>
        <p:nvSpPr>
          <p:cNvPr id="4" name="Slide Number Placeholder 3"/>
          <p:cNvSpPr>
            <a:spLocks noGrp="1"/>
          </p:cNvSpPr>
          <p:nvPr>
            <p:ph type="sldNum" sz="quarter" idx="5"/>
          </p:nvPr>
        </p:nvSpPr>
        <p:spPr/>
        <p:txBody>
          <a:bodyPr/>
          <a:lstStyle/>
          <a:p>
            <a:fld id="{B42CF66C-2101-42D8-A69D-F88D015F0F23}" type="slidenum">
              <a:rPr lang="en-GB" smtClean="0"/>
              <a:t>6</a:t>
            </a:fld>
            <a:endParaRPr lang="en-GB"/>
          </a:p>
        </p:txBody>
      </p:sp>
    </p:spTree>
    <p:extLst>
      <p:ext uri="{BB962C8B-B14F-4D97-AF65-F5344CB8AC3E}">
        <p14:creationId xmlns:p14="http://schemas.microsoft.com/office/powerpoint/2010/main" val="25586341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Representation of digitally enable workforce and digitally enabled patients</a:t>
            </a:r>
          </a:p>
        </p:txBody>
      </p:sp>
      <p:sp>
        <p:nvSpPr>
          <p:cNvPr id="4" name="Slide Number Placeholder 3"/>
          <p:cNvSpPr>
            <a:spLocks noGrp="1"/>
          </p:cNvSpPr>
          <p:nvPr>
            <p:ph type="sldNum" sz="quarter" idx="5"/>
          </p:nvPr>
        </p:nvSpPr>
        <p:spPr/>
        <p:txBody>
          <a:bodyPr/>
          <a:lstStyle/>
          <a:p>
            <a:fld id="{B42CF66C-2101-42D8-A69D-F88D015F0F23}" type="slidenum">
              <a:rPr lang="en-GB" smtClean="0"/>
              <a:t>7</a:t>
            </a:fld>
            <a:endParaRPr lang="en-GB"/>
          </a:p>
        </p:txBody>
      </p:sp>
    </p:spTree>
    <p:extLst>
      <p:ext uri="{BB962C8B-B14F-4D97-AF65-F5344CB8AC3E}">
        <p14:creationId xmlns:p14="http://schemas.microsoft.com/office/powerpoint/2010/main" val="16465201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Representation of digitally enable workforce and digitally enabled patients</a:t>
            </a:r>
          </a:p>
        </p:txBody>
      </p:sp>
      <p:sp>
        <p:nvSpPr>
          <p:cNvPr id="4" name="Slide Number Placeholder 3"/>
          <p:cNvSpPr>
            <a:spLocks noGrp="1"/>
          </p:cNvSpPr>
          <p:nvPr>
            <p:ph type="sldNum" sz="quarter" idx="5"/>
          </p:nvPr>
        </p:nvSpPr>
        <p:spPr/>
        <p:txBody>
          <a:bodyPr/>
          <a:lstStyle/>
          <a:p>
            <a:fld id="{B42CF66C-2101-42D8-A69D-F88D015F0F23}" type="slidenum">
              <a:rPr lang="en-GB" smtClean="0"/>
              <a:t>8</a:t>
            </a:fld>
            <a:endParaRPr lang="en-GB"/>
          </a:p>
        </p:txBody>
      </p:sp>
    </p:spTree>
    <p:extLst>
      <p:ext uri="{BB962C8B-B14F-4D97-AF65-F5344CB8AC3E}">
        <p14:creationId xmlns:p14="http://schemas.microsoft.com/office/powerpoint/2010/main" val="8093383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Representation of digitally enable workforce and digitally enabled patients</a:t>
            </a:r>
          </a:p>
        </p:txBody>
      </p:sp>
      <p:sp>
        <p:nvSpPr>
          <p:cNvPr id="4" name="Slide Number Placeholder 3"/>
          <p:cNvSpPr>
            <a:spLocks noGrp="1"/>
          </p:cNvSpPr>
          <p:nvPr>
            <p:ph type="sldNum" sz="quarter" idx="5"/>
          </p:nvPr>
        </p:nvSpPr>
        <p:spPr/>
        <p:txBody>
          <a:bodyPr/>
          <a:lstStyle/>
          <a:p>
            <a:fld id="{B42CF66C-2101-42D8-A69D-F88D015F0F23}" type="slidenum">
              <a:rPr lang="en-GB" smtClean="0"/>
              <a:t>9</a:t>
            </a:fld>
            <a:endParaRPr lang="en-GB"/>
          </a:p>
        </p:txBody>
      </p:sp>
    </p:spTree>
    <p:extLst>
      <p:ext uri="{BB962C8B-B14F-4D97-AF65-F5344CB8AC3E}">
        <p14:creationId xmlns:p14="http://schemas.microsoft.com/office/powerpoint/2010/main" val="17996320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Wachter Principles</a:t>
            </a:r>
          </a:p>
        </p:txBody>
      </p:sp>
      <p:sp>
        <p:nvSpPr>
          <p:cNvPr id="4" name="Slide Number Placeholder 3"/>
          <p:cNvSpPr>
            <a:spLocks noGrp="1"/>
          </p:cNvSpPr>
          <p:nvPr>
            <p:ph type="sldNum" sz="quarter" idx="5"/>
          </p:nvPr>
        </p:nvSpPr>
        <p:spPr/>
        <p:txBody>
          <a:bodyPr/>
          <a:lstStyle/>
          <a:p>
            <a:fld id="{B42CF66C-2101-42D8-A69D-F88D015F0F23}" type="slidenum">
              <a:rPr lang="en-GB" smtClean="0"/>
              <a:t>29</a:t>
            </a:fld>
            <a:endParaRPr lang="en-GB"/>
          </a:p>
        </p:txBody>
      </p:sp>
    </p:spTree>
    <p:extLst>
      <p:ext uri="{BB962C8B-B14F-4D97-AF65-F5344CB8AC3E}">
        <p14:creationId xmlns:p14="http://schemas.microsoft.com/office/powerpoint/2010/main" val="224862136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3838" y="808038"/>
            <a:ext cx="7185026" cy="404177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DF622F9-2A57-4FA7-B424-364CA04294BF}" type="slidenum">
              <a:rPr lang="en-GB" smtClean="0">
                <a:solidFill>
                  <a:prstClr val="black"/>
                </a:solidFill>
              </a:rPr>
              <a:pPr/>
              <a:t>31</a:t>
            </a:fld>
            <a:endParaRPr lang="en-GB" dirty="0">
              <a:solidFill>
                <a:prstClr val="black"/>
              </a:solidFill>
            </a:endParaRPr>
          </a:p>
        </p:txBody>
      </p:sp>
    </p:spTree>
    <p:extLst>
      <p:ext uri="{BB962C8B-B14F-4D97-AF65-F5344CB8AC3E}">
        <p14:creationId xmlns:p14="http://schemas.microsoft.com/office/powerpoint/2010/main" val="1975174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ABB4A56-47FB-483B-87BD-0980F0EA619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xmlns="" id="{2D59E13B-E445-4D3E-BABF-A98BEBCF372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xmlns="" id="{7A0EEE62-32EE-40BA-B350-11995284E725}"/>
              </a:ext>
            </a:extLst>
          </p:cNvPr>
          <p:cNvSpPr>
            <a:spLocks noGrp="1"/>
          </p:cNvSpPr>
          <p:nvPr>
            <p:ph type="dt" sz="half" idx="10"/>
          </p:nvPr>
        </p:nvSpPr>
        <p:spPr/>
        <p:txBody>
          <a:bodyPr/>
          <a:lstStyle/>
          <a:p>
            <a:fld id="{9AB165F5-9CE3-4F3F-A197-66061E64909E}" type="datetime1">
              <a:rPr lang="en-GB" smtClean="0"/>
              <a:t>08/07/2020</a:t>
            </a:fld>
            <a:endParaRPr lang="en-GB"/>
          </a:p>
        </p:txBody>
      </p:sp>
      <p:sp>
        <p:nvSpPr>
          <p:cNvPr id="5" name="Footer Placeholder 4">
            <a:extLst>
              <a:ext uri="{FF2B5EF4-FFF2-40B4-BE49-F238E27FC236}">
                <a16:creationId xmlns:a16="http://schemas.microsoft.com/office/drawing/2014/main" xmlns="" id="{9208DA4A-AB42-40EC-BB3E-ED9B3333EA9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xmlns="" id="{48F04D9F-62FA-4ED5-887C-6DA1B49F3CF7}"/>
              </a:ext>
            </a:extLst>
          </p:cNvPr>
          <p:cNvSpPr>
            <a:spLocks noGrp="1"/>
          </p:cNvSpPr>
          <p:nvPr>
            <p:ph type="sldNum" sz="quarter" idx="12"/>
          </p:nvPr>
        </p:nvSpPr>
        <p:spPr/>
        <p:txBody>
          <a:bodyPr/>
          <a:lstStyle/>
          <a:p>
            <a:fld id="{40B1DDDF-BADC-4BD7-B8D8-2E6EA4FA04FD}" type="slidenum">
              <a:rPr lang="en-GB" smtClean="0"/>
              <a:t>‹#›</a:t>
            </a:fld>
            <a:endParaRPr lang="en-GB"/>
          </a:p>
        </p:txBody>
      </p:sp>
    </p:spTree>
    <p:extLst>
      <p:ext uri="{BB962C8B-B14F-4D97-AF65-F5344CB8AC3E}">
        <p14:creationId xmlns:p14="http://schemas.microsoft.com/office/powerpoint/2010/main" val="21625452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1FFA850-3AB3-4141-AB4E-0928DD5C1CE7}"/>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xmlns="" id="{C3EE3C0B-ACB0-4051-AE44-9F244851053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xmlns="" id="{8D03BD5B-D613-4DBA-826E-F0A02AD3F7E8}"/>
              </a:ext>
            </a:extLst>
          </p:cNvPr>
          <p:cNvSpPr>
            <a:spLocks noGrp="1"/>
          </p:cNvSpPr>
          <p:nvPr>
            <p:ph type="dt" sz="half" idx="10"/>
          </p:nvPr>
        </p:nvSpPr>
        <p:spPr/>
        <p:txBody>
          <a:bodyPr/>
          <a:lstStyle/>
          <a:p>
            <a:fld id="{4DA04362-6D66-4DF7-96AD-5F32C3F2620C}" type="datetime1">
              <a:rPr lang="en-GB" smtClean="0"/>
              <a:t>08/07/2020</a:t>
            </a:fld>
            <a:endParaRPr lang="en-GB"/>
          </a:p>
        </p:txBody>
      </p:sp>
      <p:sp>
        <p:nvSpPr>
          <p:cNvPr id="5" name="Footer Placeholder 4">
            <a:extLst>
              <a:ext uri="{FF2B5EF4-FFF2-40B4-BE49-F238E27FC236}">
                <a16:creationId xmlns:a16="http://schemas.microsoft.com/office/drawing/2014/main" xmlns="" id="{F3CDAAC0-91EC-4758-B8E4-DDEB97FAFFA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xmlns="" id="{300EF47C-6A95-4EAF-9F59-BA4D735493B0}"/>
              </a:ext>
            </a:extLst>
          </p:cNvPr>
          <p:cNvSpPr>
            <a:spLocks noGrp="1"/>
          </p:cNvSpPr>
          <p:nvPr>
            <p:ph type="sldNum" sz="quarter" idx="12"/>
          </p:nvPr>
        </p:nvSpPr>
        <p:spPr/>
        <p:txBody>
          <a:bodyPr/>
          <a:lstStyle/>
          <a:p>
            <a:fld id="{40B1DDDF-BADC-4BD7-B8D8-2E6EA4FA04FD}" type="slidenum">
              <a:rPr lang="en-GB" smtClean="0"/>
              <a:t>‹#›</a:t>
            </a:fld>
            <a:endParaRPr lang="en-GB"/>
          </a:p>
        </p:txBody>
      </p:sp>
    </p:spTree>
    <p:extLst>
      <p:ext uri="{BB962C8B-B14F-4D97-AF65-F5344CB8AC3E}">
        <p14:creationId xmlns:p14="http://schemas.microsoft.com/office/powerpoint/2010/main" val="38747431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xmlns="" id="{CCAB388B-CC9F-428B-8989-6860D4DD61B7}"/>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xmlns="" id="{44FDFCB7-3793-4431-8B78-4D574DC6C6F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xmlns="" id="{D773A92B-9B36-496E-BE1C-1C4E87219D2F}"/>
              </a:ext>
            </a:extLst>
          </p:cNvPr>
          <p:cNvSpPr>
            <a:spLocks noGrp="1"/>
          </p:cNvSpPr>
          <p:nvPr>
            <p:ph type="dt" sz="half" idx="10"/>
          </p:nvPr>
        </p:nvSpPr>
        <p:spPr/>
        <p:txBody>
          <a:bodyPr/>
          <a:lstStyle/>
          <a:p>
            <a:fld id="{1EC2C6C7-E3C8-46EA-9384-A3DFB8265151}" type="datetime1">
              <a:rPr lang="en-GB" smtClean="0"/>
              <a:t>08/07/2020</a:t>
            </a:fld>
            <a:endParaRPr lang="en-GB"/>
          </a:p>
        </p:txBody>
      </p:sp>
      <p:sp>
        <p:nvSpPr>
          <p:cNvPr id="5" name="Footer Placeholder 4">
            <a:extLst>
              <a:ext uri="{FF2B5EF4-FFF2-40B4-BE49-F238E27FC236}">
                <a16:creationId xmlns:a16="http://schemas.microsoft.com/office/drawing/2014/main" xmlns="" id="{5F465D4A-A1D5-4577-8E21-003AA0F0CE7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xmlns="" id="{CCF97B18-E201-431A-B3F8-24A8DB427D73}"/>
              </a:ext>
            </a:extLst>
          </p:cNvPr>
          <p:cNvSpPr>
            <a:spLocks noGrp="1"/>
          </p:cNvSpPr>
          <p:nvPr>
            <p:ph type="sldNum" sz="quarter" idx="12"/>
          </p:nvPr>
        </p:nvSpPr>
        <p:spPr/>
        <p:txBody>
          <a:bodyPr/>
          <a:lstStyle/>
          <a:p>
            <a:fld id="{40B1DDDF-BADC-4BD7-B8D8-2E6EA4FA04FD}" type="slidenum">
              <a:rPr lang="en-GB" smtClean="0"/>
              <a:t>‹#›</a:t>
            </a:fld>
            <a:endParaRPr lang="en-GB"/>
          </a:p>
        </p:txBody>
      </p:sp>
    </p:spTree>
    <p:extLst>
      <p:ext uri="{BB962C8B-B14F-4D97-AF65-F5344CB8AC3E}">
        <p14:creationId xmlns:p14="http://schemas.microsoft.com/office/powerpoint/2010/main" val="3902275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5BA0245-F17F-4DAF-A852-8E0DCE1F3DF4}"/>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xmlns="" id="{575F6267-C811-4BFA-8986-A71F6F8992B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xmlns="" id="{71EC696C-A2A1-40B0-9CAD-67ECB0D97C0A}"/>
              </a:ext>
            </a:extLst>
          </p:cNvPr>
          <p:cNvSpPr>
            <a:spLocks noGrp="1"/>
          </p:cNvSpPr>
          <p:nvPr>
            <p:ph type="dt" sz="half" idx="10"/>
          </p:nvPr>
        </p:nvSpPr>
        <p:spPr/>
        <p:txBody>
          <a:bodyPr/>
          <a:lstStyle/>
          <a:p>
            <a:fld id="{2BE1B8A1-4E1E-4D94-A63F-FA0B637360CA}" type="datetime1">
              <a:rPr lang="en-GB" smtClean="0"/>
              <a:t>08/07/2020</a:t>
            </a:fld>
            <a:endParaRPr lang="en-GB"/>
          </a:p>
        </p:txBody>
      </p:sp>
      <p:sp>
        <p:nvSpPr>
          <p:cNvPr id="5" name="Footer Placeholder 4">
            <a:extLst>
              <a:ext uri="{FF2B5EF4-FFF2-40B4-BE49-F238E27FC236}">
                <a16:creationId xmlns:a16="http://schemas.microsoft.com/office/drawing/2014/main" xmlns="" id="{EE89C096-B2C4-4839-AC1E-472DB073D7D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xmlns="" id="{9A237E3C-E201-47F9-B7F2-48F9654BC99A}"/>
              </a:ext>
            </a:extLst>
          </p:cNvPr>
          <p:cNvSpPr>
            <a:spLocks noGrp="1"/>
          </p:cNvSpPr>
          <p:nvPr>
            <p:ph type="sldNum" sz="quarter" idx="12"/>
          </p:nvPr>
        </p:nvSpPr>
        <p:spPr/>
        <p:txBody>
          <a:bodyPr/>
          <a:lstStyle/>
          <a:p>
            <a:fld id="{40B1DDDF-BADC-4BD7-B8D8-2E6EA4FA04FD}" type="slidenum">
              <a:rPr lang="en-GB" smtClean="0"/>
              <a:t>‹#›</a:t>
            </a:fld>
            <a:endParaRPr lang="en-GB"/>
          </a:p>
        </p:txBody>
      </p:sp>
    </p:spTree>
    <p:extLst>
      <p:ext uri="{BB962C8B-B14F-4D97-AF65-F5344CB8AC3E}">
        <p14:creationId xmlns:p14="http://schemas.microsoft.com/office/powerpoint/2010/main" val="6200795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1478CD2-2452-4D95-B1E3-3CECB5131BA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xmlns="" id="{40E6BD70-7C7A-4DA3-A953-963B2FB0717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xmlns="" id="{2778DEF1-93D7-4F72-ACEA-67E9D43A4969}"/>
              </a:ext>
            </a:extLst>
          </p:cNvPr>
          <p:cNvSpPr>
            <a:spLocks noGrp="1"/>
          </p:cNvSpPr>
          <p:nvPr>
            <p:ph type="dt" sz="half" idx="10"/>
          </p:nvPr>
        </p:nvSpPr>
        <p:spPr/>
        <p:txBody>
          <a:bodyPr/>
          <a:lstStyle/>
          <a:p>
            <a:fld id="{5989478C-A31C-4A2B-9299-69B43B3C1EEC}" type="datetime1">
              <a:rPr lang="en-GB" smtClean="0"/>
              <a:t>08/07/2020</a:t>
            </a:fld>
            <a:endParaRPr lang="en-GB"/>
          </a:p>
        </p:txBody>
      </p:sp>
      <p:sp>
        <p:nvSpPr>
          <p:cNvPr id="5" name="Footer Placeholder 4">
            <a:extLst>
              <a:ext uri="{FF2B5EF4-FFF2-40B4-BE49-F238E27FC236}">
                <a16:creationId xmlns:a16="http://schemas.microsoft.com/office/drawing/2014/main" xmlns="" id="{7D2370D4-EFB5-47D0-A38C-B8E36DB441D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xmlns="" id="{D02CE4E6-C47E-4E95-A141-934FFC1B7206}"/>
              </a:ext>
            </a:extLst>
          </p:cNvPr>
          <p:cNvSpPr>
            <a:spLocks noGrp="1"/>
          </p:cNvSpPr>
          <p:nvPr>
            <p:ph type="sldNum" sz="quarter" idx="12"/>
          </p:nvPr>
        </p:nvSpPr>
        <p:spPr/>
        <p:txBody>
          <a:bodyPr/>
          <a:lstStyle/>
          <a:p>
            <a:fld id="{40B1DDDF-BADC-4BD7-B8D8-2E6EA4FA04FD}" type="slidenum">
              <a:rPr lang="en-GB" smtClean="0"/>
              <a:t>‹#›</a:t>
            </a:fld>
            <a:endParaRPr lang="en-GB"/>
          </a:p>
        </p:txBody>
      </p:sp>
    </p:spTree>
    <p:extLst>
      <p:ext uri="{BB962C8B-B14F-4D97-AF65-F5344CB8AC3E}">
        <p14:creationId xmlns:p14="http://schemas.microsoft.com/office/powerpoint/2010/main" val="4944466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7071FCF-1497-44C6-B68F-AA99485D27B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xmlns="" id="{3A2BF3CA-BE28-4946-B983-9FF97EB3AE3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xmlns="" id="{F8FCB3D1-C3EF-426E-81FE-BD6F98F42CB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xmlns="" id="{1BD391A7-463B-48D4-8C16-B8F64C039B49}"/>
              </a:ext>
            </a:extLst>
          </p:cNvPr>
          <p:cNvSpPr>
            <a:spLocks noGrp="1"/>
          </p:cNvSpPr>
          <p:nvPr>
            <p:ph type="dt" sz="half" idx="10"/>
          </p:nvPr>
        </p:nvSpPr>
        <p:spPr/>
        <p:txBody>
          <a:bodyPr/>
          <a:lstStyle/>
          <a:p>
            <a:fld id="{D3C1D817-8A67-4958-B9B6-9F55ED3146F0}" type="datetime1">
              <a:rPr lang="en-GB" smtClean="0"/>
              <a:t>08/07/2020</a:t>
            </a:fld>
            <a:endParaRPr lang="en-GB"/>
          </a:p>
        </p:txBody>
      </p:sp>
      <p:sp>
        <p:nvSpPr>
          <p:cNvPr id="6" name="Footer Placeholder 5">
            <a:extLst>
              <a:ext uri="{FF2B5EF4-FFF2-40B4-BE49-F238E27FC236}">
                <a16:creationId xmlns:a16="http://schemas.microsoft.com/office/drawing/2014/main" xmlns="" id="{18C9130D-7AFB-4550-B8FF-D2B89D47494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xmlns="" id="{567CE341-76D4-40AE-9A92-921B8F295560}"/>
              </a:ext>
            </a:extLst>
          </p:cNvPr>
          <p:cNvSpPr>
            <a:spLocks noGrp="1"/>
          </p:cNvSpPr>
          <p:nvPr>
            <p:ph type="sldNum" sz="quarter" idx="12"/>
          </p:nvPr>
        </p:nvSpPr>
        <p:spPr/>
        <p:txBody>
          <a:bodyPr/>
          <a:lstStyle/>
          <a:p>
            <a:fld id="{40B1DDDF-BADC-4BD7-B8D8-2E6EA4FA04FD}" type="slidenum">
              <a:rPr lang="en-GB" smtClean="0"/>
              <a:t>‹#›</a:t>
            </a:fld>
            <a:endParaRPr lang="en-GB"/>
          </a:p>
        </p:txBody>
      </p:sp>
    </p:spTree>
    <p:extLst>
      <p:ext uri="{BB962C8B-B14F-4D97-AF65-F5344CB8AC3E}">
        <p14:creationId xmlns:p14="http://schemas.microsoft.com/office/powerpoint/2010/main" val="30558424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0EDE705-2C5F-4DA6-9E99-C56459B5C0D0}"/>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xmlns="" id="{8526C27A-88ED-47FD-B14E-EAE8E9ED8A1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xmlns="" id="{4001F8CE-44B1-437A-ADC8-CF68C6758E6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xmlns="" id="{A2083100-8B9C-44F5-9564-B6F0F2F1885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xmlns="" id="{B5F5025D-74F0-4E5A-846E-0FAB99678ED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xmlns="" id="{7CD2B00B-0783-4B02-88AE-3FA57FEE031F}"/>
              </a:ext>
            </a:extLst>
          </p:cNvPr>
          <p:cNvSpPr>
            <a:spLocks noGrp="1"/>
          </p:cNvSpPr>
          <p:nvPr>
            <p:ph type="dt" sz="half" idx="10"/>
          </p:nvPr>
        </p:nvSpPr>
        <p:spPr/>
        <p:txBody>
          <a:bodyPr/>
          <a:lstStyle/>
          <a:p>
            <a:fld id="{A85DD5C0-0172-4184-BF5A-CE42F0D3491C}" type="datetime1">
              <a:rPr lang="en-GB" smtClean="0"/>
              <a:t>08/07/2020</a:t>
            </a:fld>
            <a:endParaRPr lang="en-GB"/>
          </a:p>
        </p:txBody>
      </p:sp>
      <p:sp>
        <p:nvSpPr>
          <p:cNvPr id="8" name="Footer Placeholder 7">
            <a:extLst>
              <a:ext uri="{FF2B5EF4-FFF2-40B4-BE49-F238E27FC236}">
                <a16:creationId xmlns:a16="http://schemas.microsoft.com/office/drawing/2014/main" xmlns="" id="{B6604795-DE36-494B-A9BC-5417699E980C}"/>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xmlns="" id="{8B879C0C-01B0-48E7-8EEE-A159E6F25AB0}"/>
              </a:ext>
            </a:extLst>
          </p:cNvPr>
          <p:cNvSpPr>
            <a:spLocks noGrp="1"/>
          </p:cNvSpPr>
          <p:nvPr>
            <p:ph type="sldNum" sz="quarter" idx="12"/>
          </p:nvPr>
        </p:nvSpPr>
        <p:spPr/>
        <p:txBody>
          <a:bodyPr/>
          <a:lstStyle/>
          <a:p>
            <a:fld id="{40B1DDDF-BADC-4BD7-B8D8-2E6EA4FA04FD}" type="slidenum">
              <a:rPr lang="en-GB" smtClean="0"/>
              <a:t>‹#›</a:t>
            </a:fld>
            <a:endParaRPr lang="en-GB"/>
          </a:p>
        </p:txBody>
      </p:sp>
    </p:spTree>
    <p:extLst>
      <p:ext uri="{BB962C8B-B14F-4D97-AF65-F5344CB8AC3E}">
        <p14:creationId xmlns:p14="http://schemas.microsoft.com/office/powerpoint/2010/main" val="11140135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45C0D83-DCA1-4707-B7E7-7CC345F668AE}"/>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xmlns="" id="{4B1ED878-6E8F-4BBE-A564-AAD07F298A91}"/>
              </a:ext>
            </a:extLst>
          </p:cNvPr>
          <p:cNvSpPr>
            <a:spLocks noGrp="1"/>
          </p:cNvSpPr>
          <p:nvPr>
            <p:ph type="dt" sz="half" idx="10"/>
          </p:nvPr>
        </p:nvSpPr>
        <p:spPr/>
        <p:txBody>
          <a:bodyPr/>
          <a:lstStyle/>
          <a:p>
            <a:fld id="{5701BB95-AEAA-49C5-99B6-0F4C85C0C12F}" type="datetime1">
              <a:rPr lang="en-GB" smtClean="0"/>
              <a:t>08/07/2020</a:t>
            </a:fld>
            <a:endParaRPr lang="en-GB"/>
          </a:p>
        </p:txBody>
      </p:sp>
      <p:sp>
        <p:nvSpPr>
          <p:cNvPr id="4" name="Footer Placeholder 3">
            <a:extLst>
              <a:ext uri="{FF2B5EF4-FFF2-40B4-BE49-F238E27FC236}">
                <a16:creationId xmlns:a16="http://schemas.microsoft.com/office/drawing/2014/main" xmlns="" id="{0E925034-2523-4CE9-82A7-1E7F59DF1176}"/>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xmlns="" id="{820278DF-C717-4501-96E1-F94560C8C091}"/>
              </a:ext>
            </a:extLst>
          </p:cNvPr>
          <p:cNvSpPr>
            <a:spLocks noGrp="1"/>
          </p:cNvSpPr>
          <p:nvPr>
            <p:ph type="sldNum" sz="quarter" idx="12"/>
          </p:nvPr>
        </p:nvSpPr>
        <p:spPr/>
        <p:txBody>
          <a:bodyPr/>
          <a:lstStyle/>
          <a:p>
            <a:fld id="{40B1DDDF-BADC-4BD7-B8D8-2E6EA4FA04FD}" type="slidenum">
              <a:rPr lang="en-GB" smtClean="0"/>
              <a:t>‹#›</a:t>
            </a:fld>
            <a:endParaRPr lang="en-GB"/>
          </a:p>
        </p:txBody>
      </p:sp>
    </p:spTree>
    <p:extLst>
      <p:ext uri="{BB962C8B-B14F-4D97-AF65-F5344CB8AC3E}">
        <p14:creationId xmlns:p14="http://schemas.microsoft.com/office/powerpoint/2010/main" val="18694999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A6625D4D-F103-4EFA-96E9-6DD44A4FC430}"/>
              </a:ext>
            </a:extLst>
          </p:cNvPr>
          <p:cNvSpPr>
            <a:spLocks noGrp="1"/>
          </p:cNvSpPr>
          <p:nvPr>
            <p:ph type="dt" sz="half" idx="10"/>
          </p:nvPr>
        </p:nvSpPr>
        <p:spPr/>
        <p:txBody>
          <a:bodyPr/>
          <a:lstStyle/>
          <a:p>
            <a:fld id="{F9FB9E19-2E12-416D-8DDE-4B170FD6019F}" type="datetime1">
              <a:rPr lang="en-GB" smtClean="0"/>
              <a:t>08/07/2020</a:t>
            </a:fld>
            <a:endParaRPr lang="en-GB"/>
          </a:p>
        </p:txBody>
      </p:sp>
      <p:sp>
        <p:nvSpPr>
          <p:cNvPr id="3" name="Footer Placeholder 2">
            <a:extLst>
              <a:ext uri="{FF2B5EF4-FFF2-40B4-BE49-F238E27FC236}">
                <a16:creationId xmlns:a16="http://schemas.microsoft.com/office/drawing/2014/main" xmlns="" id="{9B9EBC54-1F7F-4506-BF32-B442176FD522}"/>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xmlns="" id="{3556AA72-165D-4723-8B51-50B3ABB15CD1}"/>
              </a:ext>
            </a:extLst>
          </p:cNvPr>
          <p:cNvSpPr>
            <a:spLocks noGrp="1"/>
          </p:cNvSpPr>
          <p:nvPr>
            <p:ph type="sldNum" sz="quarter" idx="12"/>
          </p:nvPr>
        </p:nvSpPr>
        <p:spPr/>
        <p:txBody>
          <a:bodyPr/>
          <a:lstStyle/>
          <a:p>
            <a:fld id="{40B1DDDF-BADC-4BD7-B8D8-2E6EA4FA04FD}" type="slidenum">
              <a:rPr lang="en-GB" smtClean="0"/>
              <a:t>‹#›</a:t>
            </a:fld>
            <a:endParaRPr lang="en-GB"/>
          </a:p>
        </p:txBody>
      </p:sp>
    </p:spTree>
    <p:extLst>
      <p:ext uri="{BB962C8B-B14F-4D97-AF65-F5344CB8AC3E}">
        <p14:creationId xmlns:p14="http://schemas.microsoft.com/office/powerpoint/2010/main" val="37576887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FA4CF4B-553F-47CE-AE79-10533FD24DB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xmlns="" id="{CFC2914F-AD92-46F8-8D40-297274E89B9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xmlns="" id="{C472B277-5E6B-4E4C-AA97-419D15AB1F2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xmlns="" id="{1C697DCB-FEDF-4759-AB1D-8F9CAB6F280C}"/>
              </a:ext>
            </a:extLst>
          </p:cNvPr>
          <p:cNvSpPr>
            <a:spLocks noGrp="1"/>
          </p:cNvSpPr>
          <p:nvPr>
            <p:ph type="dt" sz="half" idx="10"/>
          </p:nvPr>
        </p:nvSpPr>
        <p:spPr/>
        <p:txBody>
          <a:bodyPr/>
          <a:lstStyle/>
          <a:p>
            <a:fld id="{D23AEEB0-5C59-4CC8-A3EB-0EDF1A43D379}" type="datetime1">
              <a:rPr lang="en-GB" smtClean="0"/>
              <a:t>08/07/2020</a:t>
            </a:fld>
            <a:endParaRPr lang="en-GB"/>
          </a:p>
        </p:txBody>
      </p:sp>
      <p:sp>
        <p:nvSpPr>
          <p:cNvPr id="6" name="Footer Placeholder 5">
            <a:extLst>
              <a:ext uri="{FF2B5EF4-FFF2-40B4-BE49-F238E27FC236}">
                <a16:creationId xmlns:a16="http://schemas.microsoft.com/office/drawing/2014/main" xmlns="" id="{5785D1FA-ADFE-4158-B34B-859FFEF3C2C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xmlns="" id="{3A7F856A-C892-4B29-80CD-6863A19A4F85}"/>
              </a:ext>
            </a:extLst>
          </p:cNvPr>
          <p:cNvSpPr>
            <a:spLocks noGrp="1"/>
          </p:cNvSpPr>
          <p:nvPr>
            <p:ph type="sldNum" sz="quarter" idx="12"/>
          </p:nvPr>
        </p:nvSpPr>
        <p:spPr/>
        <p:txBody>
          <a:bodyPr/>
          <a:lstStyle/>
          <a:p>
            <a:fld id="{40B1DDDF-BADC-4BD7-B8D8-2E6EA4FA04FD}" type="slidenum">
              <a:rPr lang="en-GB" smtClean="0"/>
              <a:t>‹#›</a:t>
            </a:fld>
            <a:endParaRPr lang="en-GB"/>
          </a:p>
        </p:txBody>
      </p:sp>
    </p:spTree>
    <p:extLst>
      <p:ext uri="{BB962C8B-B14F-4D97-AF65-F5344CB8AC3E}">
        <p14:creationId xmlns:p14="http://schemas.microsoft.com/office/powerpoint/2010/main" val="39707021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08F18D0-AA81-43F4-94BA-4CEC1873DED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xmlns="" id="{C5DFD4ED-D576-41BB-9F26-3127383ABB2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xmlns="" id="{AFB7C59D-8AF5-4644-B1DB-4A18C491C59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xmlns="" id="{55311A1A-7C29-469F-8404-F135738CE531}"/>
              </a:ext>
            </a:extLst>
          </p:cNvPr>
          <p:cNvSpPr>
            <a:spLocks noGrp="1"/>
          </p:cNvSpPr>
          <p:nvPr>
            <p:ph type="dt" sz="half" idx="10"/>
          </p:nvPr>
        </p:nvSpPr>
        <p:spPr/>
        <p:txBody>
          <a:bodyPr/>
          <a:lstStyle/>
          <a:p>
            <a:fld id="{6B84FBE5-C9C8-420C-927B-8CD63AF7A8B5}" type="datetime1">
              <a:rPr lang="en-GB" smtClean="0"/>
              <a:t>08/07/2020</a:t>
            </a:fld>
            <a:endParaRPr lang="en-GB"/>
          </a:p>
        </p:txBody>
      </p:sp>
      <p:sp>
        <p:nvSpPr>
          <p:cNvPr id="6" name="Footer Placeholder 5">
            <a:extLst>
              <a:ext uri="{FF2B5EF4-FFF2-40B4-BE49-F238E27FC236}">
                <a16:creationId xmlns:a16="http://schemas.microsoft.com/office/drawing/2014/main" xmlns="" id="{E3EC859B-7BEC-40CC-ACE6-E322F782350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xmlns="" id="{B3095EAB-A374-42FB-9747-049B27BE04C7}"/>
              </a:ext>
            </a:extLst>
          </p:cNvPr>
          <p:cNvSpPr>
            <a:spLocks noGrp="1"/>
          </p:cNvSpPr>
          <p:nvPr>
            <p:ph type="sldNum" sz="quarter" idx="12"/>
          </p:nvPr>
        </p:nvSpPr>
        <p:spPr/>
        <p:txBody>
          <a:bodyPr/>
          <a:lstStyle/>
          <a:p>
            <a:fld id="{40B1DDDF-BADC-4BD7-B8D8-2E6EA4FA04FD}" type="slidenum">
              <a:rPr lang="en-GB" smtClean="0"/>
              <a:t>‹#›</a:t>
            </a:fld>
            <a:endParaRPr lang="en-GB"/>
          </a:p>
        </p:txBody>
      </p:sp>
    </p:spTree>
    <p:extLst>
      <p:ext uri="{BB962C8B-B14F-4D97-AF65-F5344CB8AC3E}">
        <p14:creationId xmlns:p14="http://schemas.microsoft.com/office/powerpoint/2010/main" val="9830773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AEAACD04-8DB0-495D-A5B8-2180819395F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xmlns="" id="{1A958DD3-1306-4FA7-B5E2-0CA72FAC894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xmlns="" id="{633A54A9-1BD1-4F0F-8EB9-775CADCFD25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4310AC-8C7F-4C62-BED6-52C853B6077E}" type="datetime1">
              <a:rPr lang="en-GB" smtClean="0"/>
              <a:t>08/07/2020</a:t>
            </a:fld>
            <a:endParaRPr lang="en-GB"/>
          </a:p>
        </p:txBody>
      </p:sp>
      <p:sp>
        <p:nvSpPr>
          <p:cNvPr id="5" name="Footer Placeholder 4">
            <a:extLst>
              <a:ext uri="{FF2B5EF4-FFF2-40B4-BE49-F238E27FC236}">
                <a16:creationId xmlns:a16="http://schemas.microsoft.com/office/drawing/2014/main" xmlns="" id="{4C4ECB96-65B9-414F-B161-08321E741AC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xmlns="" id="{143C4910-F375-4A70-B281-7B42F61EF1F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0B1DDDF-BADC-4BD7-B8D8-2E6EA4FA04FD}" type="slidenum">
              <a:rPr lang="en-GB" smtClean="0"/>
              <a:t>‹#›</a:t>
            </a:fld>
            <a:endParaRPr lang="en-GB"/>
          </a:p>
        </p:txBody>
      </p:sp>
    </p:spTree>
    <p:extLst>
      <p:ext uri="{BB962C8B-B14F-4D97-AF65-F5344CB8AC3E}">
        <p14:creationId xmlns:p14="http://schemas.microsoft.com/office/powerpoint/2010/main" val="2983143798"/>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5.jpe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9.jpeg"/><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8" Type="http://schemas.openxmlformats.org/officeDocument/2006/relationships/image" Target="../media/image23.png"/><Relationship Id="rId13" Type="http://schemas.openxmlformats.org/officeDocument/2006/relationships/image" Target="../media/image27.png"/><Relationship Id="rId3" Type="http://schemas.openxmlformats.org/officeDocument/2006/relationships/image" Target="../media/image50.svg"/><Relationship Id="rId7" Type="http://schemas.openxmlformats.org/officeDocument/2006/relationships/image" Target="../media/image54.svg"/><Relationship Id="rId12" Type="http://schemas.openxmlformats.org/officeDocument/2006/relationships/image" Target="../media/image26.png"/><Relationship Id="rId2" Type="http://schemas.openxmlformats.org/officeDocument/2006/relationships/image" Target="../media/image20.png"/><Relationship Id="rId1" Type="http://schemas.openxmlformats.org/officeDocument/2006/relationships/slideLayout" Target="../slideLayouts/slideLayout2.xml"/><Relationship Id="rId6" Type="http://schemas.openxmlformats.org/officeDocument/2006/relationships/image" Target="../media/image22.png"/><Relationship Id="rId11" Type="http://schemas.openxmlformats.org/officeDocument/2006/relationships/image" Target="../media/image25.png"/><Relationship Id="rId5" Type="http://schemas.openxmlformats.org/officeDocument/2006/relationships/image" Target="../media/image52.svg"/><Relationship Id="rId10" Type="http://schemas.openxmlformats.org/officeDocument/2006/relationships/image" Target="../media/image56.svg"/><Relationship Id="rId4" Type="http://schemas.openxmlformats.org/officeDocument/2006/relationships/image" Target="../media/image21.png"/><Relationship Id="rId9" Type="http://schemas.openxmlformats.org/officeDocument/2006/relationships/image" Target="../media/image24.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21.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image" Target="../media/image30.png"/><Relationship Id="rId1" Type="http://schemas.openxmlformats.org/officeDocument/2006/relationships/slideLayout" Target="../slideLayouts/slideLayout2.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22.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s://www.youtube.com/watch?v=QTilSv0E5D8" TargetMode="External"/><Relationship Id="rId2" Type="http://schemas.openxmlformats.org/officeDocument/2006/relationships/hyperlink" Target="https://digital.nhs.uk/services/terminology-and-classifications/snomed-ct"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8" Type="http://schemas.openxmlformats.org/officeDocument/2006/relationships/image" Target="../media/image82.svg"/><Relationship Id="rId13" Type="http://schemas.openxmlformats.org/officeDocument/2006/relationships/diagramQuickStyle" Target="../diagrams/quickStyle11.xml"/><Relationship Id="rId3" Type="http://schemas.openxmlformats.org/officeDocument/2006/relationships/diagramLayout" Target="../diagrams/layout10.xml"/><Relationship Id="rId7" Type="http://schemas.openxmlformats.org/officeDocument/2006/relationships/image" Target="../media/image36.png"/><Relationship Id="rId12" Type="http://schemas.openxmlformats.org/officeDocument/2006/relationships/diagramLayout" Target="../diagrams/layout11.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11" Type="http://schemas.openxmlformats.org/officeDocument/2006/relationships/diagramData" Target="../diagrams/data11.xml"/><Relationship Id="rId5" Type="http://schemas.openxmlformats.org/officeDocument/2006/relationships/diagramColors" Target="../diagrams/colors10.xml"/><Relationship Id="rId15" Type="http://schemas.microsoft.com/office/2007/relationships/diagramDrawing" Target="../diagrams/drawing11.xml"/><Relationship Id="rId10" Type="http://schemas.openxmlformats.org/officeDocument/2006/relationships/image" Target="../media/image84.svg"/><Relationship Id="rId4" Type="http://schemas.openxmlformats.org/officeDocument/2006/relationships/diagramQuickStyle" Target="../diagrams/quickStyle10.xml"/><Relationship Id="rId9" Type="http://schemas.openxmlformats.org/officeDocument/2006/relationships/image" Target="../media/image37.png"/><Relationship Id="rId14" Type="http://schemas.openxmlformats.org/officeDocument/2006/relationships/diagramColors" Target="../diagrams/colors11.xml"/></Relationships>
</file>

<file path=ppt/slides/_rels/slide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38.jpeg"/><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9.xml"/></Relationships>
</file>

<file path=ppt/slides/_rels/slide30.xml.rels><?xml version="1.0" encoding="UTF-8" standalone="yes"?>
<Relationships xmlns="http://schemas.openxmlformats.org/package/2006/relationships"><Relationship Id="rId2" Type="http://schemas.openxmlformats.org/officeDocument/2006/relationships/image" Target="../media/image39.em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0.jpeg"/><Relationship Id="rId1" Type="http://schemas.openxmlformats.org/officeDocument/2006/relationships/slideLayout" Target="../slideLayouts/slideLayout9.xml"/></Relationships>
</file>

<file path=ppt/slides/_rels/slide33.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image" Target="../media/image42.gif"/><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8" Type="http://schemas.openxmlformats.org/officeDocument/2006/relationships/diagramData" Target="../diagrams/data3.xml"/><Relationship Id="rId3" Type="http://schemas.openxmlformats.org/officeDocument/2006/relationships/diagramData" Target="../diagrams/data2.xml"/><Relationship Id="rId7" Type="http://schemas.microsoft.com/office/2007/relationships/diagramDrawing" Target="../diagrams/drawing2.xml"/><Relationship Id="rId12" Type="http://schemas.microsoft.com/office/2007/relationships/diagramDrawing" Target="../diagrams/drawing3.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2.xml"/><Relationship Id="rId11" Type="http://schemas.openxmlformats.org/officeDocument/2006/relationships/diagramColors" Target="../diagrams/colors3.xml"/><Relationship Id="rId5" Type="http://schemas.openxmlformats.org/officeDocument/2006/relationships/diagramQuickStyle" Target="../diagrams/quickStyle2.xml"/><Relationship Id="rId10" Type="http://schemas.openxmlformats.org/officeDocument/2006/relationships/diagramQuickStyle" Target="../diagrams/quickStyle3.xml"/><Relationship Id="rId4" Type="http://schemas.openxmlformats.org/officeDocument/2006/relationships/diagramLayout" Target="../diagrams/layout2.xml"/><Relationship Id="rId9" Type="http://schemas.openxmlformats.org/officeDocument/2006/relationships/diagramLayout" Target="../diagrams/layout3.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3" name="Picture 12" descr="A hand holding a camera&#10;&#10;Description automatically generated">
            <a:extLst>
              <a:ext uri="{FF2B5EF4-FFF2-40B4-BE49-F238E27FC236}">
                <a16:creationId xmlns:a16="http://schemas.microsoft.com/office/drawing/2014/main" xmlns="" id="{B2F64FB7-AB8B-45D5-AD55-4AE79E309C92}"/>
              </a:ext>
            </a:extLst>
          </p:cNvPr>
          <p:cNvPicPr>
            <a:picLocks noChangeAspect="1"/>
          </p:cNvPicPr>
          <p:nvPr/>
        </p:nvPicPr>
        <p:blipFill rotWithShape="1">
          <a:blip r:embed="rId3">
            <a:extLst>
              <a:ext uri="{28A0092B-C50C-407E-A947-70E740481C1C}">
                <a14:useLocalDpi xmlns:a14="http://schemas.microsoft.com/office/drawing/2010/main" val="0"/>
              </a:ext>
            </a:extLst>
          </a:blip>
          <a:srcRect t="15701" b="15174"/>
          <a:stretch/>
        </p:blipFill>
        <p:spPr>
          <a:xfrm>
            <a:off x="20" y="10"/>
            <a:ext cx="12191980" cy="4571990"/>
          </a:xfrm>
          <a:prstGeom prst="rect">
            <a:avLst/>
          </a:prstGeom>
        </p:spPr>
      </p:pic>
      <p:sp>
        <p:nvSpPr>
          <p:cNvPr id="23" name="Rectangle 22">
            <a:extLst>
              <a:ext uri="{FF2B5EF4-FFF2-40B4-BE49-F238E27FC236}">
                <a16:creationId xmlns:a16="http://schemas.microsoft.com/office/drawing/2014/main" xmlns="" id="{F40CA114-B78B-4E3B-A785-96745276B6F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4572457"/>
            <a:ext cx="12192000" cy="2285543"/>
          </a:xfrm>
          <a:prstGeom prst="rect">
            <a:avLst/>
          </a:prstGeom>
          <a:solidFill>
            <a:schemeClr val="bg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w Cen MT" panose="020B0602020104020603"/>
              <a:ea typeface="+mn-ea"/>
              <a:cs typeface="+mn-cs"/>
            </a:endParaRPr>
          </a:p>
        </p:txBody>
      </p:sp>
      <p:sp>
        <p:nvSpPr>
          <p:cNvPr id="2" name="Title 1">
            <a:extLst>
              <a:ext uri="{FF2B5EF4-FFF2-40B4-BE49-F238E27FC236}">
                <a16:creationId xmlns:a16="http://schemas.microsoft.com/office/drawing/2014/main" xmlns="" id="{6E4C7023-8ED9-49E5-AB52-9CDF8D22A4CA}"/>
              </a:ext>
            </a:extLst>
          </p:cNvPr>
          <p:cNvSpPr>
            <a:spLocks noGrp="1"/>
          </p:cNvSpPr>
          <p:nvPr>
            <p:ph type="ctrTitle"/>
          </p:nvPr>
        </p:nvSpPr>
        <p:spPr>
          <a:xfrm>
            <a:off x="433136" y="5091762"/>
            <a:ext cx="7834193" cy="1264588"/>
          </a:xfrm>
        </p:spPr>
        <p:txBody>
          <a:bodyPr anchor="ctr">
            <a:normAutofit/>
          </a:bodyPr>
          <a:lstStyle/>
          <a:p>
            <a:pPr algn="r"/>
            <a:r>
              <a:rPr lang="en-GB" sz="3200"/>
              <a:t>Delivering Digital</a:t>
            </a:r>
            <a:r>
              <a:rPr lang="en-GB" sz="2400"/>
              <a:t/>
            </a:r>
            <a:br>
              <a:rPr lang="en-GB" sz="2400"/>
            </a:br>
            <a:r>
              <a:rPr lang="en-GB" sz="2400"/>
              <a:t>B</a:t>
            </a:r>
            <a:r>
              <a:rPr lang="en-GB" sz="2000"/>
              <a:t>uilding a learning health and care system</a:t>
            </a:r>
            <a:br>
              <a:rPr lang="en-GB" sz="2000"/>
            </a:br>
            <a:r>
              <a:rPr lang="en-GB" sz="2000"/>
              <a:t>A Five Year Strategy</a:t>
            </a:r>
            <a:endParaRPr lang="en-GB" sz="2400"/>
          </a:p>
        </p:txBody>
      </p:sp>
      <p:sp>
        <p:nvSpPr>
          <p:cNvPr id="3" name="Subtitle 2">
            <a:extLst>
              <a:ext uri="{FF2B5EF4-FFF2-40B4-BE49-F238E27FC236}">
                <a16:creationId xmlns:a16="http://schemas.microsoft.com/office/drawing/2014/main" xmlns="" id="{6E61A4A1-7D14-4C7A-9E30-E6AE3A7E2798}"/>
              </a:ext>
            </a:extLst>
          </p:cNvPr>
          <p:cNvSpPr>
            <a:spLocks noGrp="1"/>
          </p:cNvSpPr>
          <p:nvPr>
            <p:ph type="subTitle" idx="1"/>
          </p:nvPr>
        </p:nvSpPr>
        <p:spPr>
          <a:xfrm>
            <a:off x="8499107" y="5091763"/>
            <a:ext cx="2974207" cy="1264587"/>
          </a:xfrm>
        </p:spPr>
        <p:txBody>
          <a:bodyPr anchor="ctr">
            <a:normAutofit/>
          </a:bodyPr>
          <a:lstStyle/>
          <a:p>
            <a:pPr algn="l"/>
            <a:r>
              <a:rPr lang="en-GB" sz="2000"/>
              <a:t>Cardiff &amp; Vale University Health Board</a:t>
            </a:r>
          </a:p>
        </p:txBody>
      </p:sp>
      <p:cxnSp>
        <p:nvCxnSpPr>
          <p:cNvPr id="25" name="Straight Connector 24">
            <a:extLst>
              <a:ext uri="{FF2B5EF4-FFF2-40B4-BE49-F238E27FC236}">
                <a16:creationId xmlns:a16="http://schemas.microsoft.com/office/drawing/2014/main" xmlns="" id="{E126E481-B945-4179-BD79-05E96E9B29E1}"/>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flipV="1">
            <a:off x="8386843" y="5264106"/>
            <a:ext cx="0" cy="914400"/>
          </a:xfrm>
          <a:prstGeom prst="line">
            <a:avLst/>
          </a:prstGeom>
          <a:ln w="19050">
            <a:solidFill>
              <a:srgbClr val="FFFFFF">
                <a:alpha val="80000"/>
              </a:srgbClr>
            </a:solidFill>
          </a:ln>
        </p:spPr>
        <p:style>
          <a:lnRef idx="1">
            <a:schemeClr val="accent1"/>
          </a:lnRef>
          <a:fillRef idx="0">
            <a:schemeClr val="accent1"/>
          </a:fillRef>
          <a:effectRef idx="0">
            <a:schemeClr val="accent1"/>
          </a:effectRef>
          <a:fontRef idx="minor">
            <a:schemeClr val="tx1"/>
          </a:fontRef>
        </p:style>
      </p:cxnSp>
      <p:pic>
        <p:nvPicPr>
          <p:cNvPr id="17" name="Picture 16" descr="A close up of a logo&#10;&#10;Description automatically generated">
            <a:extLst>
              <a:ext uri="{FF2B5EF4-FFF2-40B4-BE49-F238E27FC236}">
                <a16:creationId xmlns:a16="http://schemas.microsoft.com/office/drawing/2014/main" xmlns="" id="{DEA0D6C2-1353-4909-B021-46504986446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618622" y="6030976"/>
            <a:ext cx="2509354" cy="650748"/>
          </a:xfrm>
          <a:prstGeom prst="rect">
            <a:avLst/>
          </a:prstGeom>
        </p:spPr>
      </p:pic>
      <p:sp>
        <p:nvSpPr>
          <p:cNvPr id="4" name="Slide Number Placeholder 3"/>
          <p:cNvSpPr>
            <a:spLocks noGrp="1"/>
          </p:cNvSpPr>
          <p:nvPr>
            <p:ph type="sldNum" sz="quarter" idx="12"/>
          </p:nvPr>
        </p:nvSpPr>
        <p:spPr/>
        <p:txBody>
          <a:bodyPr/>
          <a:lstStyle/>
          <a:p>
            <a:fld id="{40B1DDDF-BADC-4BD7-B8D8-2E6EA4FA04FD}" type="slidenum">
              <a:rPr lang="en-GB" smtClean="0"/>
              <a:t>1</a:t>
            </a:fld>
            <a:endParaRPr lang="en-GB"/>
          </a:p>
        </p:txBody>
      </p:sp>
    </p:spTree>
    <p:extLst>
      <p:ext uri="{BB962C8B-B14F-4D97-AF65-F5344CB8AC3E}">
        <p14:creationId xmlns:p14="http://schemas.microsoft.com/office/powerpoint/2010/main" val="17051664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082EECB-C613-2F42-9652-1F8AAE784114}"/>
              </a:ext>
            </a:extLst>
          </p:cNvPr>
          <p:cNvSpPr>
            <a:spLocks noGrp="1"/>
          </p:cNvSpPr>
          <p:nvPr>
            <p:ph type="title"/>
          </p:nvPr>
        </p:nvSpPr>
        <p:spPr/>
        <p:txBody>
          <a:bodyPr/>
          <a:lstStyle/>
          <a:p>
            <a:r>
              <a:rPr lang="en-GB"/>
              <a:t>Achieving the Vision</a:t>
            </a:r>
            <a:endParaRPr lang="en-US"/>
          </a:p>
        </p:txBody>
      </p:sp>
      <p:pic>
        <p:nvPicPr>
          <p:cNvPr id="6" name="Picture Placeholder 5" descr="A picture containing indoor, person, table, man&#10;&#10;Description automatically generated">
            <a:extLst>
              <a:ext uri="{FF2B5EF4-FFF2-40B4-BE49-F238E27FC236}">
                <a16:creationId xmlns:a16="http://schemas.microsoft.com/office/drawing/2014/main" xmlns="" id="{90CC0B45-2928-46E1-A8CB-2AB9D0F43CE9}"/>
              </a:ext>
            </a:extLst>
          </p:cNvPr>
          <p:cNvPicPr>
            <a:picLocks noGrp="1" noChangeAspect="1"/>
          </p:cNvPicPr>
          <p:nvPr>
            <p:ph type="pic" idx="1"/>
          </p:nvPr>
        </p:nvPicPr>
        <p:blipFill>
          <a:blip r:embed="rId2" cstate="print">
            <a:extLst>
              <a:ext uri="{28A0092B-C50C-407E-A947-70E740481C1C}">
                <a14:useLocalDpi xmlns:a14="http://schemas.microsoft.com/office/drawing/2010/main" val="0"/>
              </a:ext>
            </a:extLst>
          </a:blip>
          <a:srcRect l="7705" r="7705"/>
          <a:stretch>
            <a:fillRect/>
          </a:stretch>
        </p:blipFill>
        <p:spPr>
          <a:effectLst>
            <a:softEdge rad="127000"/>
          </a:effectLst>
        </p:spPr>
      </p:pic>
      <p:sp>
        <p:nvSpPr>
          <p:cNvPr id="3" name="Content Placeholder 2">
            <a:extLst>
              <a:ext uri="{FF2B5EF4-FFF2-40B4-BE49-F238E27FC236}">
                <a16:creationId xmlns:a16="http://schemas.microsoft.com/office/drawing/2014/main" xmlns="" id="{F35912D7-C6CC-8B4A-AC8D-833AB7485591}"/>
              </a:ext>
            </a:extLst>
          </p:cNvPr>
          <p:cNvSpPr>
            <a:spLocks noGrp="1"/>
          </p:cNvSpPr>
          <p:nvPr>
            <p:ph type="body" sz="half" idx="2"/>
          </p:nvPr>
        </p:nvSpPr>
        <p:spPr/>
        <p:txBody>
          <a:bodyPr/>
          <a:lstStyle/>
          <a:p>
            <a:r>
              <a:rPr lang="en-GB"/>
              <a:t>Stuff, Staff, Adaptive Change</a:t>
            </a:r>
            <a:endParaRPr lang="en-US"/>
          </a:p>
        </p:txBody>
      </p:sp>
      <p:pic>
        <p:nvPicPr>
          <p:cNvPr id="7" name="Picture 6">
            <a:extLst>
              <a:ext uri="{FF2B5EF4-FFF2-40B4-BE49-F238E27FC236}">
                <a16:creationId xmlns:a16="http://schemas.microsoft.com/office/drawing/2014/main" xmlns="" id="{AB4CDEB4-2492-4DF9-B832-7442524F47DA}"/>
              </a:ext>
            </a:extLst>
          </p:cNvPr>
          <p:cNvPicPr>
            <a:picLocks noChangeAspect="1"/>
          </p:cNvPicPr>
          <p:nvPr/>
        </p:nvPicPr>
        <p:blipFill>
          <a:blip r:embed="rId3">
            <a:alphaModFix amt="50000"/>
          </a:blip>
          <a:stretch>
            <a:fillRect/>
          </a:stretch>
        </p:blipFill>
        <p:spPr>
          <a:xfrm>
            <a:off x="729048" y="3657600"/>
            <a:ext cx="3027607" cy="1860980"/>
          </a:xfrm>
          <a:prstGeom prst="rect">
            <a:avLst/>
          </a:prstGeom>
        </p:spPr>
      </p:pic>
      <p:sp>
        <p:nvSpPr>
          <p:cNvPr id="4" name="Slide Number Placeholder 3"/>
          <p:cNvSpPr>
            <a:spLocks noGrp="1"/>
          </p:cNvSpPr>
          <p:nvPr>
            <p:ph type="sldNum" sz="quarter" idx="12"/>
          </p:nvPr>
        </p:nvSpPr>
        <p:spPr/>
        <p:txBody>
          <a:bodyPr/>
          <a:lstStyle/>
          <a:p>
            <a:fld id="{40B1DDDF-BADC-4BD7-B8D8-2E6EA4FA04FD}" type="slidenum">
              <a:rPr lang="en-GB" smtClean="0"/>
              <a:t>10</a:t>
            </a:fld>
            <a:endParaRPr lang="en-GB"/>
          </a:p>
        </p:txBody>
      </p:sp>
    </p:spTree>
    <p:extLst>
      <p:ext uri="{BB962C8B-B14F-4D97-AF65-F5344CB8AC3E}">
        <p14:creationId xmlns:p14="http://schemas.microsoft.com/office/powerpoint/2010/main" val="40599938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Down Arrow 7">
            <a:extLst>
              <a:ext uri="{FF2B5EF4-FFF2-40B4-BE49-F238E27FC236}">
                <a16:creationId xmlns:a16="http://schemas.microsoft.com/office/drawing/2014/main" xmlns="" id="{B547373F-AF2E-4907-B442-9F902B387FD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800100" y="-4763"/>
            <a:ext cx="3333749" cy="3338514"/>
          </a:xfrm>
          <a:prstGeom prst="downArrow">
            <a:avLst>
              <a:gd name="adj1" fmla="val 100000"/>
              <a:gd name="adj2" fmla="val 26890"/>
            </a:avLst>
          </a:prstGeom>
          <a:solidFill>
            <a:schemeClr val="tx1">
              <a:lumMod val="85000"/>
              <a:lumOff val="15000"/>
            </a:schemeClr>
          </a:solidFill>
          <a:ln w="539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xmlns="" id="{4695DEC8-3D77-4B0F-9117-34A0CC16593C}"/>
              </a:ext>
            </a:extLst>
          </p:cNvPr>
          <p:cNvSpPr>
            <a:spLocks noGrp="1"/>
          </p:cNvSpPr>
          <p:nvPr>
            <p:ph type="title"/>
          </p:nvPr>
        </p:nvSpPr>
        <p:spPr>
          <a:xfrm>
            <a:off x="1028700" y="190501"/>
            <a:ext cx="2886075" cy="2486024"/>
          </a:xfrm>
          <a:noFill/>
        </p:spPr>
        <p:txBody>
          <a:bodyPr vert="horz" lIns="91440" tIns="45720" rIns="91440" bIns="45720" rtlCol="0" anchor="ctr">
            <a:normAutofit/>
          </a:bodyPr>
          <a:lstStyle/>
          <a:p>
            <a:pPr algn="ctr"/>
            <a:r>
              <a:rPr lang="en-US" sz="3600">
                <a:solidFill>
                  <a:schemeClr val="bg1"/>
                </a:solidFill>
              </a:rPr>
              <a:t>Infrastructure</a:t>
            </a:r>
          </a:p>
        </p:txBody>
      </p:sp>
      <p:graphicFrame>
        <p:nvGraphicFramePr>
          <p:cNvPr id="3" name="Diagram 2">
            <a:extLst>
              <a:ext uri="{FF2B5EF4-FFF2-40B4-BE49-F238E27FC236}">
                <a16:creationId xmlns:a16="http://schemas.microsoft.com/office/drawing/2014/main" xmlns="" id="{96E555E0-EA23-4AFF-9C02-F4F11F959E69}"/>
              </a:ext>
            </a:extLst>
          </p:cNvPr>
          <p:cNvGraphicFramePr/>
          <p:nvPr>
            <p:extLst>
              <p:ext uri="{D42A27DB-BD31-4B8C-83A1-F6EECF244321}">
                <p14:modId xmlns:p14="http://schemas.microsoft.com/office/powerpoint/2010/main" val="2280742473"/>
              </p:ext>
            </p:extLst>
          </p:nvPr>
        </p:nvGraphicFramePr>
        <p:xfrm>
          <a:off x="5297556" y="214313"/>
          <a:ext cx="6533831" cy="342341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extBox 3">
            <a:extLst>
              <a:ext uri="{FF2B5EF4-FFF2-40B4-BE49-F238E27FC236}">
                <a16:creationId xmlns:a16="http://schemas.microsoft.com/office/drawing/2014/main" xmlns="" id="{F3E4BED0-E73D-4467-95D4-7F4F3A5E795E}"/>
              </a:ext>
            </a:extLst>
          </p:cNvPr>
          <p:cNvSpPr txBox="1"/>
          <p:nvPr/>
        </p:nvSpPr>
        <p:spPr>
          <a:xfrm>
            <a:off x="1152939" y="5218043"/>
            <a:ext cx="10396330" cy="1200329"/>
          </a:xfrm>
          <a:prstGeom prst="rect">
            <a:avLst/>
          </a:prstGeom>
          <a:noFill/>
        </p:spPr>
        <p:txBody>
          <a:bodyPr wrap="square" rtlCol="0">
            <a:spAutoFit/>
          </a:bodyPr>
          <a:lstStyle/>
          <a:p>
            <a:r>
              <a:rPr lang="en-GB" sz="1200"/>
              <a:t>Before going further in this document, the importance of adequate infrastructure has to be highlighted. Without up to date devices, networks and wi-fi, any attempts to digitise the future will fail. We operate, and will always operate, in a resource limited environment. In those circumstances it is often tempting to cut costs in the less visible foundations of our services, and this has included technical equipment, associated staff and cybersecurity. This was recognised in the Welsh Audit Office review of Health Informatics in organisations across Wales in 2018. We recognise that failing to invest in and maintain infrastructure is ultimately counter-productive. It weakens the foundations of our digital system, and without these foundations no sustainable developments can take place. We will have to accept that much of the initial investment in our digital future will be used to address the under-investment of the past. Once that balance is restored, it can’t be allowed to slip again.</a:t>
            </a:r>
          </a:p>
        </p:txBody>
      </p:sp>
      <p:sp>
        <p:nvSpPr>
          <p:cNvPr id="5" name="TextBox 4">
            <a:extLst>
              <a:ext uri="{FF2B5EF4-FFF2-40B4-BE49-F238E27FC236}">
                <a16:creationId xmlns:a16="http://schemas.microsoft.com/office/drawing/2014/main" xmlns="" id="{DFBF2A8C-E199-45D4-A90A-750CF59EEFCB}"/>
              </a:ext>
            </a:extLst>
          </p:cNvPr>
          <p:cNvSpPr txBox="1"/>
          <p:nvPr/>
        </p:nvSpPr>
        <p:spPr>
          <a:xfrm>
            <a:off x="1152939" y="4071522"/>
            <a:ext cx="3523422" cy="646331"/>
          </a:xfrm>
          <a:custGeom>
            <a:avLst/>
            <a:gdLst>
              <a:gd name="connsiteX0" fmla="*/ 0 w 3523422"/>
              <a:gd name="connsiteY0" fmla="*/ 0 h 646331"/>
              <a:gd name="connsiteX1" fmla="*/ 552003 w 3523422"/>
              <a:gd name="connsiteY1" fmla="*/ 0 h 646331"/>
              <a:gd name="connsiteX2" fmla="*/ 1068771 w 3523422"/>
              <a:gd name="connsiteY2" fmla="*/ 0 h 646331"/>
              <a:gd name="connsiteX3" fmla="*/ 1656008 w 3523422"/>
              <a:gd name="connsiteY3" fmla="*/ 0 h 646331"/>
              <a:gd name="connsiteX4" fmla="*/ 2137543 w 3523422"/>
              <a:gd name="connsiteY4" fmla="*/ 0 h 646331"/>
              <a:gd name="connsiteX5" fmla="*/ 2724780 w 3523422"/>
              <a:gd name="connsiteY5" fmla="*/ 0 h 646331"/>
              <a:gd name="connsiteX6" fmla="*/ 3523422 w 3523422"/>
              <a:gd name="connsiteY6" fmla="*/ 0 h 646331"/>
              <a:gd name="connsiteX7" fmla="*/ 3523422 w 3523422"/>
              <a:gd name="connsiteY7" fmla="*/ 303776 h 646331"/>
              <a:gd name="connsiteX8" fmla="*/ 3523422 w 3523422"/>
              <a:gd name="connsiteY8" fmla="*/ 646331 h 646331"/>
              <a:gd name="connsiteX9" fmla="*/ 3006653 w 3523422"/>
              <a:gd name="connsiteY9" fmla="*/ 646331 h 646331"/>
              <a:gd name="connsiteX10" fmla="*/ 2348948 w 3523422"/>
              <a:gd name="connsiteY10" fmla="*/ 646331 h 646331"/>
              <a:gd name="connsiteX11" fmla="*/ 1761711 w 3523422"/>
              <a:gd name="connsiteY11" fmla="*/ 646331 h 646331"/>
              <a:gd name="connsiteX12" fmla="*/ 1174474 w 3523422"/>
              <a:gd name="connsiteY12" fmla="*/ 646331 h 646331"/>
              <a:gd name="connsiteX13" fmla="*/ 622471 w 3523422"/>
              <a:gd name="connsiteY13" fmla="*/ 646331 h 646331"/>
              <a:gd name="connsiteX14" fmla="*/ 0 w 3523422"/>
              <a:gd name="connsiteY14" fmla="*/ 646331 h 646331"/>
              <a:gd name="connsiteX15" fmla="*/ 0 w 3523422"/>
              <a:gd name="connsiteY15" fmla="*/ 323166 h 646331"/>
              <a:gd name="connsiteX16" fmla="*/ 0 w 3523422"/>
              <a:gd name="connsiteY16" fmla="*/ 0 h 6463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523422" h="646331" extrusionOk="0">
                <a:moveTo>
                  <a:pt x="0" y="0"/>
                </a:moveTo>
                <a:cubicBezTo>
                  <a:pt x="264055" y="-53411"/>
                  <a:pt x="372409" y="8221"/>
                  <a:pt x="552003" y="0"/>
                </a:cubicBezTo>
                <a:cubicBezTo>
                  <a:pt x="731597" y="-8221"/>
                  <a:pt x="811989" y="26567"/>
                  <a:pt x="1068771" y="0"/>
                </a:cubicBezTo>
                <a:cubicBezTo>
                  <a:pt x="1325553" y="-26567"/>
                  <a:pt x="1482308" y="25215"/>
                  <a:pt x="1656008" y="0"/>
                </a:cubicBezTo>
                <a:cubicBezTo>
                  <a:pt x="1829708" y="-25215"/>
                  <a:pt x="1993038" y="54429"/>
                  <a:pt x="2137543" y="0"/>
                </a:cubicBezTo>
                <a:cubicBezTo>
                  <a:pt x="2282049" y="-54429"/>
                  <a:pt x="2600079" y="132"/>
                  <a:pt x="2724780" y="0"/>
                </a:cubicBezTo>
                <a:cubicBezTo>
                  <a:pt x="2849481" y="-132"/>
                  <a:pt x="3250280" y="1306"/>
                  <a:pt x="3523422" y="0"/>
                </a:cubicBezTo>
                <a:cubicBezTo>
                  <a:pt x="3551187" y="108862"/>
                  <a:pt x="3516347" y="173811"/>
                  <a:pt x="3523422" y="303776"/>
                </a:cubicBezTo>
                <a:cubicBezTo>
                  <a:pt x="3530497" y="433741"/>
                  <a:pt x="3497381" y="531400"/>
                  <a:pt x="3523422" y="646331"/>
                </a:cubicBezTo>
                <a:cubicBezTo>
                  <a:pt x="3287488" y="689275"/>
                  <a:pt x="3187545" y="631062"/>
                  <a:pt x="3006653" y="646331"/>
                </a:cubicBezTo>
                <a:cubicBezTo>
                  <a:pt x="2825761" y="661600"/>
                  <a:pt x="2640844" y="617508"/>
                  <a:pt x="2348948" y="646331"/>
                </a:cubicBezTo>
                <a:cubicBezTo>
                  <a:pt x="2057053" y="675154"/>
                  <a:pt x="2018147" y="591962"/>
                  <a:pt x="1761711" y="646331"/>
                </a:cubicBezTo>
                <a:cubicBezTo>
                  <a:pt x="1505275" y="700700"/>
                  <a:pt x="1413791" y="604418"/>
                  <a:pt x="1174474" y="646331"/>
                </a:cubicBezTo>
                <a:cubicBezTo>
                  <a:pt x="935157" y="688244"/>
                  <a:pt x="853432" y="626482"/>
                  <a:pt x="622471" y="646331"/>
                </a:cubicBezTo>
                <a:cubicBezTo>
                  <a:pt x="391510" y="666180"/>
                  <a:pt x="261508" y="590122"/>
                  <a:pt x="0" y="646331"/>
                </a:cubicBezTo>
                <a:cubicBezTo>
                  <a:pt x="-19497" y="562272"/>
                  <a:pt x="6079" y="482409"/>
                  <a:pt x="0" y="323166"/>
                </a:cubicBezTo>
                <a:cubicBezTo>
                  <a:pt x="-6079" y="163923"/>
                  <a:pt x="8817" y="140665"/>
                  <a:pt x="0" y="0"/>
                </a:cubicBezTo>
                <a:close/>
              </a:path>
            </a:pathLst>
          </a:custGeom>
          <a:noFill/>
          <a:ln>
            <a:solidFill>
              <a:schemeClr val="tx1"/>
            </a:solidFill>
            <a:extLst>
              <a:ext uri="{C807C97D-BFC1-408E-A445-0C87EB9F89A2}">
                <ask:lineSketchStyleProps xmlns:ask="http://schemas.microsoft.com/office/drawing/2018/sketchyshapes" xmlns="" sd="559668610">
                  <a:prstGeom prst="rect">
                    <a:avLst/>
                  </a:prstGeom>
                  <ask:type>
                    <ask:lineSketchScribble/>
                  </ask:type>
                </ask:lineSketchStyleProps>
              </a:ext>
            </a:extLst>
          </a:ln>
        </p:spPr>
        <p:txBody>
          <a:bodyPr wrap="square" rtlCol="0">
            <a:spAutoFit/>
          </a:bodyPr>
          <a:lstStyle/>
          <a:p>
            <a:r>
              <a:rPr lang="en-GB"/>
              <a:t>Without the basics, nothing else will be possible.</a:t>
            </a:r>
          </a:p>
        </p:txBody>
      </p:sp>
      <p:sp>
        <p:nvSpPr>
          <p:cNvPr id="6" name="Slide Number Placeholder 5"/>
          <p:cNvSpPr>
            <a:spLocks noGrp="1"/>
          </p:cNvSpPr>
          <p:nvPr>
            <p:ph type="sldNum" sz="quarter" idx="12"/>
          </p:nvPr>
        </p:nvSpPr>
        <p:spPr/>
        <p:txBody>
          <a:bodyPr/>
          <a:lstStyle/>
          <a:p>
            <a:fld id="{40B1DDDF-BADC-4BD7-B8D8-2E6EA4FA04FD}" type="slidenum">
              <a:rPr lang="en-GB" smtClean="0"/>
              <a:t>11</a:t>
            </a:fld>
            <a:endParaRPr lang="en-GB"/>
          </a:p>
        </p:txBody>
      </p:sp>
    </p:spTree>
    <p:extLst>
      <p:ext uri="{BB962C8B-B14F-4D97-AF65-F5344CB8AC3E}">
        <p14:creationId xmlns:p14="http://schemas.microsoft.com/office/powerpoint/2010/main" val="10542859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Down Arrow 7">
            <a:extLst>
              <a:ext uri="{FF2B5EF4-FFF2-40B4-BE49-F238E27FC236}">
                <a16:creationId xmlns:a16="http://schemas.microsoft.com/office/drawing/2014/main" xmlns="" id="{B547373F-AF2E-4907-B442-9F902B387FD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800100" y="-4763"/>
            <a:ext cx="3333749" cy="3338514"/>
          </a:xfrm>
          <a:prstGeom prst="downArrow">
            <a:avLst>
              <a:gd name="adj1" fmla="val 100000"/>
              <a:gd name="adj2" fmla="val 26890"/>
            </a:avLst>
          </a:prstGeom>
          <a:solidFill>
            <a:schemeClr val="tx1">
              <a:lumMod val="85000"/>
              <a:lumOff val="15000"/>
            </a:schemeClr>
          </a:solidFill>
          <a:ln w="539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xmlns="" id="{4695DEC8-3D77-4B0F-9117-34A0CC16593C}"/>
              </a:ext>
            </a:extLst>
          </p:cNvPr>
          <p:cNvSpPr>
            <a:spLocks noGrp="1"/>
          </p:cNvSpPr>
          <p:nvPr>
            <p:ph type="title"/>
          </p:nvPr>
        </p:nvSpPr>
        <p:spPr>
          <a:xfrm>
            <a:off x="1028700" y="190501"/>
            <a:ext cx="2886075" cy="2486024"/>
          </a:xfrm>
          <a:noFill/>
        </p:spPr>
        <p:txBody>
          <a:bodyPr vert="horz" lIns="91440" tIns="45720" rIns="91440" bIns="45720" rtlCol="0" anchor="ctr">
            <a:normAutofit/>
          </a:bodyPr>
          <a:lstStyle/>
          <a:p>
            <a:pPr algn="ctr"/>
            <a:r>
              <a:rPr lang="en-US" sz="3600">
                <a:solidFill>
                  <a:schemeClr val="bg1"/>
                </a:solidFill>
              </a:rPr>
              <a:t>Cybersecurity</a:t>
            </a:r>
          </a:p>
        </p:txBody>
      </p:sp>
      <p:sp>
        <p:nvSpPr>
          <p:cNvPr id="6" name="TextBox 5">
            <a:extLst>
              <a:ext uri="{FF2B5EF4-FFF2-40B4-BE49-F238E27FC236}">
                <a16:creationId xmlns:a16="http://schemas.microsoft.com/office/drawing/2014/main" xmlns="" id="{505BB96A-4952-4F14-92AA-7B2D87FCB67C}"/>
              </a:ext>
            </a:extLst>
          </p:cNvPr>
          <p:cNvSpPr txBox="1"/>
          <p:nvPr/>
        </p:nvSpPr>
        <p:spPr>
          <a:xfrm>
            <a:off x="691006" y="3636964"/>
            <a:ext cx="3333749" cy="646331"/>
          </a:xfrm>
          <a:custGeom>
            <a:avLst/>
            <a:gdLst>
              <a:gd name="connsiteX0" fmla="*/ 0 w 3333749"/>
              <a:gd name="connsiteY0" fmla="*/ 0 h 646331"/>
              <a:gd name="connsiteX1" fmla="*/ 488950 w 3333749"/>
              <a:gd name="connsiteY1" fmla="*/ 0 h 646331"/>
              <a:gd name="connsiteX2" fmla="*/ 1077912 w 3333749"/>
              <a:gd name="connsiteY2" fmla="*/ 0 h 646331"/>
              <a:gd name="connsiteX3" fmla="*/ 1633537 w 3333749"/>
              <a:gd name="connsiteY3" fmla="*/ 0 h 646331"/>
              <a:gd name="connsiteX4" fmla="*/ 2255837 w 3333749"/>
              <a:gd name="connsiteY4" fmla="*/ 0 h 646331"/>
              <a:gd name="connsiteX5" fmla="*/ 2844799 w 3333749"/>
              <a:gd name="connsiteY5" fmla="*/ 0 h 646331"/>
              <a:gd name="connsiteX6" fmla="*/ 3333749 w 3333749"/>
              <a:gd name="connsiteY6" fmla="*/ 0 h 646331"/>
              <a:gd name="connsiteX7" fmla="*/ 3333749 w 3333749"/>
              <a:gd name="connsiteY7" fmla="*/ 316702 h 646331"/>
              <a:gd name="connsiteX8" fmla="*/ 3333749 w 3333749"/>
              <a:gd name="connsiteY8" fmla="*/ 646331 h 646331"/>
              <a:gd name="connsiteX9" fmla="*/ 2811462 w 3333749"/>
              <a:gd name="connsiteY9" fmla="*/ 646331 h 646331"/>
              <a:gd name="connsiteX10" fmla="*/ 2355849 w 3333749"/>
              <a:gd name="connsiteY10" fmla="*/ 646331 h 646331"/>
              <a:gd name="connsiteX11" fmla="*/ 1866899 w 3333749"/>
              <a:gd name="connsiteY11" fmla="*/ 646331 h 646331"/>
              <a:gd name="connsiteX12" fmla="*/ 1311275 w 3333749"/>
              <a:gd name="connsiteY12" fmla="*/ 646331 h 646331"/>
              <a:gd name="connsiteX13" fmla="*/ 855662 w 3333749"/>
              <a:gd name="connsiteY13" fmla="*/ 646331 h 646331"/>
              <a:gd name="connsiteX14" fmla="*/ 0 w 3333749"/>
              <a:gd name="connsiteY14" fmla="*/ 646331 h 646331"/>
              <a:gd name="connsiteX15" fmla="*/ 0 w 3333749"/>
              <a:gd name="connsiteY15" fmla="*/ 329629 h 646331"/>
              <a:gd name="connsiteX16" fmla="*/ 0 w 3333749"/>
              <a:gd name="connsiteY16" fmla="*/ 0 h 6463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333749" h="646331" extrusionOk="0">
                <a:moveTo>
                  <a:pt x="0" y="0"/>
                </a:moveTo>
                <a:cubicBezTo>
                  <a:pt x="106456" y="-27548"/>
                  <a:pt x="379440" y="7460"/>
                  <a:pt x="488950" y="0"/>
                </a:cubicBezTo>
                <a:cubicBezTo>
                  <a:pt x="598460" y="-7460"/>
                  <a:pt x="920550" y="8882"/>
                  <a:pt x="1077912" y="0"/>
                </a:cubicBezTo>
                <a:cubicBezTo>
                  <a:pt x="1235274" y="-8882"/>
                  <a:pt x="1466183" y="8648"/>
                  <a:pt x="1633537" y="0"/>
                </a:cubicBezTo>
                <a:cubicBezTo>
                  <a:pt x="1800891" y="-8648"/>
                  <a:pt x="2053354" y="40269"/>
                  <a:pt x="2255837" y="0"/>
                </a:cubicBezTo>
                <a:cubicBezTo>
                  <a:pt x="2458320" y="-40269"/>
                  <a:pt x="2582784" y="29421"/>
                  <a:pt x="2844799" y="0"/>
                </a:cubicBezTo>
                <a:cubicBezTo>
                  <a:pt x="3106814" y="-29421"/>
                  <a:pt x="3140015" y="29669"/>
                  <a:pt x="3333749" y="0"/>
                </a:cubicBezTo>
                <a:cubicBezTo>
                  <a:pt x="3346665" y="131887"/>
                  <a:pt x="3311443" y="183575"/>
                  <a:pt x="3333749" y="316702"/>
                </a:cubicBezTo>
                <a:cubicBezTo>
                  <a:pt x="3356055" y="449829"/>
                  <a:pt x="3309453" y="491340"/>
                  <a:pt x="3333749" y="646331"/>
                </a:cubicBezTo>
                <a:cubicBezTo>
                  <a:pt x="3206324" y="696867"/>
                  <a:pt x="2993365" y="609942"/>
                  <a:pt x="2811462" y="646331"/>
                </a:cubicBezTo>
                <a:cubicBezTo>
                  <a:pt x="2629559" y="682720"/>
                  <a:pt x="2455658" y="644634"/>
                  <a:pt x="2355849" y="646331"/>
                </a:cubicBezTo>
                <a:cubicBezTo>
                  <a:pt x="2256040" y="648028"/>
                  <a:pt x="2093347" y="620403"/>
                  <a:pt x="1866899" y="646331"/>
                </a:cubicBezTo>
                <a:cubicBezTo>
                  <a:pt x="1640451" y="672259"/>
                  <a:pt x="1445039" y="637093"/>
                  <a:pt x="1311275" y="646331"/>
                </a:cubicBezTo>
                <a:cubicBezTo>
                  <a:pt x="1177511" y="655569"/>
                  <a:pt x="1020281" y="593349"/>
                  <a:pt x="855662" y="646331"/>
                </a:cubicBezTo>
                <a:cubicBezTo>
                  <a:pt x="691043" y="699313"/>
                  <a:pt x="216277" y="565711"/>
                  <a:pt x="0" y="646331"/>
                </a:cubicBezTo>
                <a:cubicBezTo>
                  <a:pt x="-28172" y="537994"/>
                  <a:pt x="16186" y="408381"/>
                  <a:pt x="0" y="329629"/>
                </a:cubicBezTo>
                <a:cubicBezTo>
                  <a:pt x="-16186" y="250877"/>
                  <a:pt x="36579" y="86400"/>
                  <a:pt x="0" y="0"/>
                </a:cubicBezTo>
                <a:close/>
              </a:path>
            </a:pathLst>
          </a:custGeom>
          <a:noFill/>
          <a:ln>
            <a:solidFill>
              <a:schemeClr val="tx1"/>
            </a:solidFill>
            <a:extLst>
              <a:ext uri="{C807C97D-BFC1-408E-A445-0C87EB9F89A2}">
                <ask:lineSketchStyleProps xmlns:ask="http://schemas.microsoft.com/office/drawing/2018/sketchyshapes" xmlns="" sd="84744829">
                  <a:prstGeom prst="rect">
                    <a:avLst/>
                  </a:prstGeom>
                  <ask:type>
                    <ask:lineSketchScribble/>
                  </ask:type>
                </ask:lineSketchStyleProps>
              </a:ext>
            </a:extLst>
          </a:ln>
        </p:spPr>
        <p:txBody>
          <a:bodyPr wrap="square" rtlCol="0">
            <a:spAutoFit/>
          </a:bodyPr>
          <a:lstStyle/>
          <a:p>
            <a:r>
              <a:rPr lang="en-GB" dirty="0" smtClean="0"/>
              <a:t>Security Information and Event Management (SIEM)</a:t>
            </a:r>
            <a:endParaRPr lang="en-GB" dirty="0"/>
          </a:p>
        </p:txBody>
      </p:sp>
      <p:sp>
        <p:nvSpPr>
          <p:cNvPr id="7" name="TextBox 6">
            <a:extLst>
              <a:ext uri="{FF2B5EF4-FFF2-40B4-BE49-F238E27FC236}">
                <a16:creationId xmlns:a16="http://schemas.microsoft.com/office/drawing/2014/main" xmlns="" id="{505BB96A-4952-4F14-92AA-7B2D87FCB67C}"/>
              </a:ext>
            </a:extLst>
          </p:cNvPr>
          <p:cNvSpPr txBox="1"/>
          <p:nvPr/>
        </p:nvSpPr>
        <p:spPr>
          <a:xfrm>
            <a:off x="691005" y="4524697"/>
            <a:ext cx="3333749" cy="648000"/>
          </a:xfrm>
          <a:custGeom>
            <a:avLst/>
            <a:gdLst>
              <a:gd name="connsiteX0" fmla="*/ 0 w 3333749"/>
              <a:gd name="connsiteY0" fmla="*/ 0 h 646331"/>
              <a:gd name="connsiteX1" fmla="*/ 488950 w 3333749"/>
              <a:gd name="connsiteY1" fmla="*/ 0 h 646331"/>
              <a:gd name="connsiteX2" fmla="*/ 1077912 w 3333749"/>
              <a:gd name="connsiteY2" fmla="*/ 0 h 646331"/>
              <a:gd name="connsiteX3" fmla="*/ 1633537 w 3333749"/>
              <a:gd name="connsiteY3" fmla="*/ 0 h 646331"/>
              <a:gd name="connsiteX4" fmla="*/ 2255837 w 3333749"/>
              <a:gd name="connsiteY4" fmla="*/ 0 h 646331"/>
              <a:gd name="connsiteX5" fmla="*/ 2844799 w 3333749"/>
              <a:gd name="connsiteY5" fmla="*/ 0 h 646331"/>
              <a:gd name="connsiteX6" fmla="*/ 3333749 w 3333749"/>
              <a:gd name="connsiteY6" fmla="*/ 0 h 646331"/>
              <a:gd name="connsiteX7" fmla="*/ 3333749 w 3333749"/>
              <a:gd name="connsiteY7" fmla="*/ 316702 h 646331"/>
              <a:gd name="connsiteX8" fmla="*/ 3333749 w 3333749"/>
              <a:gd name="connsiteY8" fmla="*/ 646331 h 646331"/>
              <a:gd name="connsiteX9" fmla="*/ 2811462 w 3333749"/>
              <a:gd name="connsiteY9" fmla="*/ 646331 h 646331"/>
              <a:gd name="connsiteX10" fmla="*/ 2355849 w 3333749"/>
              <a:gd name="connsiteY10" fmla="*/ 646331 h 646331"/>
              <a:gd name="connsiteX11" fmla="*/ 1866899 w 3333749"/>
              <a:gd name="connsiteY11" fmla="*/ 646331 h 646331"/>
              <a:gd name="connsiteX12" fmla="*/ 1311275 w 3333749"/>
              <a:gd name="connsiteY12" fmla="*/ 646331 h 646331"/>
              <a:gd name="connsiteX13" fmla="*/ 855662 w 3333749"/>
              <a:gd name="connsiteY13" fmla="*/ 646331 h 646331"/>
              <a:gd name="connsiteX14" fmla="*/ 0 w 3333749"/>
              <a:gd name="connsiteY14" fmla="*/ 646331 h 646331"/>
              <a:gd name="connsiteX15" fmla="*/ 0 w 3333749"/>
              <a:gd name="connsiteY15" fmla="*/ 329629 h 646331"/>
              <a:gd name="connsiteX16" fmla="*/ 0 w 3333749"/>
              <a:gd name="connsiteY16" fmla="*/ 0 h 6463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333749" h="646331" extrusionOk="0">
                <a:moveTo>
                  <a:pt x="0" y="0"/>
                </a:moveTo>
                <a:cubicBezTo>
                  <a:pt x="106456" y="-27548"/>
                  <a:pt x="379440" y="7460"/>
                  <a:pt x="488950" y="0"/>
                </a:cubicBezTo>
                <a:cubicBezTo>
                  <a:pt x="598460" y="-7460"/>
                  <a:pt x="920550" y="8882"/>
                  <a:pt x="1077912" y="0"/>
                </a:cubicBezTo>
                <a:cubicBezTo>
                  <a:pt x="1235274" y="-8882"/>
                  <a:pt x="1466183" y="8648"/>
                  <a:pt x="1633537" y="0"/>
                </a:cubicBezTo>
                <a:cubicBezTo>
                  <a:pt x="1800891" y="-8648"/>
                  <a:pt x="2053354" y="40269"/>
                  <a:pt x="2255837" y="0"/>
                </a:cubicBezTo>
                <a:cubicBezTo>
                  <a:pt x="2458320" y="-40269"/>
                  <a:pt x="2582784" y="29421"/>
                  <a:pt x="2844799" y="0"/>
                </a:cubicBezTo>
                <a:cubicBezTo>
                  <a:pt x="3106814" y="-29421"/>
                  <a:pt x="3140015" y="29669"/>
                  <a:pt x="3333749" y="0"/>
                </a:cubicBezTo>
                <a:cubicBezTo>
                  <a:pt x="3346665" y="131887"/>
                  <a:pt x="3311443" y="183575"/>
                  <a:pt x="3333749" y="316702"/>
                </a:cubicBezTo>
                <a:cubicBezTo>
                  <a:pt x="3356055" y="449829"/>
                  <a:pt x="3309453" y="491340"/>
                  <a:pt x="3333749" y="646331"/>
                </a:cubicBezTo>
                <a:cubicBezTo>
                  <a:pt x="3206324" y="696867"/>
                  <a:pt x="2993365" y="609942"/>
                  <a:pt x="2811462" y="646331"/>
                </a:cubicBezTo>
                <a:cubicBezTo>
                  <a:pt x="2629559" y="682720"/>
                  <a:pt x="2455658" y="644634"/>
                  <a:pt x="2355849" y="646331"/>
                </a:cubicBezTo>
                <a:cubicBezTo>
                  <a:pt x="2256040" y="648028"/>
                  <a:pt x="2093347" y="620403"/>
                  <a:pt x="1866899" y="646331"/>
                </a:cubicBezTo>
                <a:cubicBezTo>
                  <a:pt x="1640451" y="672259"/>
                  <a:pt x="1445039" y="637093"/>
                  <a:pt x="1311275" y="646331"/>
                </a:cubicBezTo>
                <a:cubicBezTo>
                  <a:pt x="1177511" y="655569"/>
                  <a:pt x="1020281" y="593349"/>
                  <a:pt x="855662" y="646331"/>
                </a:cubicBezTo>
                <a:cubicBezTo>
                  <a:pt x="691043" y="699313"/>
                  <a:pt x="216277" y="565711"/>
                  <a:pt x="0" y="646331"/>
                </a:cubicBezTo>
                <a:cubicBezTo>
                  <a:pt x="-28172" y="537994"/>
                  <a:pt x="16186" y="408381"/>
                  <a:pt x="0" y="329629"/>
                </a:cubicBezTo>
                <a:cubicBezTo>
                  <a:pt x="-16186" y="250877"/>
                  <a:pt x="36579" y="86400"/>
                  <a:pt x="0" y="0"/>
                </a:cubicBezTo>
                <a:close/>
              </a:path>
            </a:pathLst>
          </a:custGeom>
          <a:noFill/>
          <a:ln>
            <a:solidFill>
              <a:schemeClr val="tx1"/>
            </a:solidFill>
            <a:extLst>
              <a:ext uri="{C807C97D-BFC1-408E-A445-0C87EB9F89A2}">
                <ask:lineSketchStyleProps xmlns:ask="http://schemas.microsoft.com/office/drawing/2018/sketchyshapes" xmlns="" sd="84744829">
                  <a:prstGeom prst="rect">
                    <a:avLst/>
                  </a:prstGeom>
                  <ask:type>
                    <ask:lineSketchScribble/>
                  </ask:type>
                </ask:lineSketchStyleProps>
              </a:ext>
            </a:extLst>
          </a:ln>
        </p:spPr>
        <p:txBody>
          <a:bodyPr wrap="square" rtlCol="0">
            <a:spAutoFit/>
          </a:bodyPr>
          <a:lstStyle/>
          <a:p>
            <a:pPr>
              <a:spcBef>
                <a:spcPts val="600"/>
              </a:spcBef>
              <a:spcAft>
                <a:spcPts val="600"/>
              </a:spcAft>
            </a:pPr>
            <a:r>
              <a:rPr lang="en-GB" dirty="0" smtClean="0"/>
              <a:t>Nessus</a:t>
            </a:r>
          </a:p>
        </p:txBody>
      </p:sp>
      <p:sp>
        <p:nvSpPr>
          <p:cNvPr id="8" name="TextBox 7">
            <a:extLst>
              <a:ext uri="{FF2B5EF4-FFF2-40B4-BE49-F238E27FC236}">
                <a16:creationId xmlns:a16="http://schemas.microsoft.com/office/drawing/2014/main" xmlns="" id="{505BB96A-4952-4F14-92AA-7B2D87FCB67C}"/>
              </a:ext>
            </a:extLst>
          </p:cNvPr>
          <p:cNvSpPr txBox="1"/>
          <p:nvPr/>
        </p:nvSpPr>
        <p:spPr>
          <a:xfrm>
            <a:off x="691005" y="5252404"/>
            <a:ext cx="3333749" cy="648000"/>
          </a:xfrm>
          <a:custGeom>
            <a:avLst/>
            <a:gdLst>
              <a:gd name="connsiteX0" fmla="*/ 0 w 3333749"/>
              <a:gd name="connsiteY0" fmla="*/ 0 h 646331"/>
              <a:gd name="connsiteX1" fmla="*/ 488950 w 3333749"/>
              <a:gd name="connsiteY1" fmla="*/ 0 h 646331"/>
              <a:gd name="connsiteX2" fmla="*/ 1077912 w 3333749"/>
              <a:gd name="connsiteY2" fmla="*/ 0 h 646331"/>
              <a:gd name="connsiteX3" fmla="*/ 1633537 w 3333749"/>
              <a:gd name="connsiteY3" fmla="*/ 0 h 646331"/>
              <a:gd name="connsiteX4" fmla="*/ 2255837 w 3333749"/>
              <a:gd name="connsiteY4" fmla="*/ 0 h 646331"/>
              <a:gd name="connsiteX5" fmla="*/ 2844799 w 3333749"/>
              <a:gd name="connsiteY5" fmla="*/ 0 h 646331"/>
              <a:gd name="connsiteX6" fmla="*/ 3333749 w 3333749"/>
              <a:gd name="connsiteY6" fmla="*/ 0 h 646331"/>
              <a:gd name="connsiteX7" fmla="*/ 3333749 w 3333749"/>
              <a:gd name="connsiteY7" fmla="*/ 316702 h 646331"/>
              <a:gd name="connsiteX8" fmla="*/ 3333749 w 3333749"/>
              <a:gd name="connsiteY8" fmla="*/ 646331 h 646331"/>
              <a:gd name="connsiteX9" fmla="*/ 2811462 w 3333749"/>
              <a:gd name="connsiteY9" fmla="*/ 646331 h 646331"/>
              <a:gd name="connsiteX10" fmla="*/ 2355849 w 3333749"/>
              <a:gd name="connsiteY10" fmla="*/ 646331 h 646331"/>
              <a:gd name="connsiteX11" fmla="*/ 1866899 w 3333749"/>
              <a:gd name="connsiteY11" fmla="*/ 646331 h 646331"/>
              <a:gd name="connsiteX12" fmla="*/ 1311275 w 3333749"/>
              <a:gd name="connsiteY12" fmla="*/ 646331 h 646331"/>
              <a:gd name="connsiteX13" fmla="*/ 855662 w 3333749"/>
              <a:gd name="connsiteY13" fmla="*/ 646331 h 646331"/>
              <a:gd name="connsiteX14" fmla="*/ 0 w 3333749"/>
              <a:gd name="connsiteY14" fmla="*/ 646331 h 646331"/>
              <a:gd name="connsiteX15" fmla="*/ 0 w 3333749"/>
              <a:gd name="connsiteY15" fmla="*/ 329629 h 646331"/>
              <a:gd name="connsiteX16" fmla="*/ 0 w 3333749"/>
              <a:gd name="connsiteY16" fmla="*/ 0 h 6463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333749" h="646331" extrusionOk="0">
                <a:moveTo>
                  <a:pt x="0" y="0"/>
                </a:moveTo>
                <a:cubicBezTo>
                  <a:pt x="106456" y="-27548"/>
                  <a:pt x="379440" y="7460"/>
                  <a:pt x="488950" y="0"/>
                </a:cubicBezTo>
                <a:cubicBezTo>
                  <a:pt x="598460" y="-7460"/>
                  <a:pt x="920550" y="8882"/>
                  <a:pt x="1077912" y="0"/>
                </a:cubicBezTo>
                <a:cubicBezTo>
                  <a:pt x="1235274" y="-8882"/>
                  <a:pt x="1466183" y="8648"/>
                  <a:pt x="1633537" y="0"/>
                </a:cubicBezTo>
                <a:cubicBezTo>
                  <a:pt x="1800891" y="-8648"/>
                  <a:pt x="2053354" y="40269"/>
                  <a:pt x="2255837" y="0"/>
                </a:cubicBezTo>
                <a:cubicBezTo>
                  <a:pt x="2458320" y="-40269"/>
                  <a:pt x="2582784" y="29421"/>
                  <a:pt x="2844799" y="0"/>
                </a:cubicBezTo>
                <a:cubicBezTo>
                  <a:pt x="3106814" y="-29421"/>
                  <a:pt x="3140015" y="29669"/>
                  <a:pt x="3333749" y="0"/>
                </a:cubicBezTo>
                <a:cubicBezTo>
                  <a:pt x="3346665" y="131887"/>
                  <a:pt x="3311443" y="183575"/>
                  <a:pt x="3333749" y="316702"/>
                </a:cubicBezTo>
                <a:cubicBezTo>
                  <a:pt x="3356055" y="449829"/>
                  <a:pt x="3309453" y="491340"/>
                  <a:pt x="3333749" y="646331"/>
                </a:cubicBezTo>
                <a:cubicBezTo>
                  <a:pt x="3206324" y="696867"/>
                  <a:pt x="2993365" y="609942"/>
                  <a:pt x="2811462" y="646331"/>
                </a:cubicBezTo>
                <a:cubicBezTo>
                  <a:pt x="2629559" y="682720"/>
                  <a:pt x="2455658" y="644634"/>
                  <a:pt x="2355849" y="646331"/>
                </a:cubicBezTo>
                <a:cubicBezTo>
                  <a:pt x="2256040" y="648028"/>
                  <a:pt x="2093347" y="620403"/>
                  <a:pt x="1866899" y="646331"/>
                </a:cubicBezTo>
                <a:cubicBezTo>
                  <a:pt x="1640451" y="672259"/>
                  <a:pt x="1445039" y="637093"/>
                  <a:pt x="1311275" y="646331"/>
                </a:cubicBezTo>
                <a:cubicBezTo>
                  <a:pt x="1177511" y="655569"/>
                  <a:pt x="1020281" y="593349"/>
                  <a:pt x="855662" y="646331"/>
                </a:cubicBezTo>
                <a:cubicBezTo>
                  <a:pt x="691043" y="699313"/>
                  <a:pt x="216277" y="565711"/>
                  <a:pt x="0" y="646331"/>
                </a:cubicBezTo>
                <a:cubicBezTo>
                  <a:pt x="-28172" y="537994"/>
                  <a:pt x="16186" y="408381"/>
                  <a:pt x="0" y="329629"/>
                </a:cubicBezTo>
                <a:cubicBezTo>
                  <a:pt x="-16186" y="250877"/>
                  <a:pt x="36579" y="86400"/>
                  <a:pt x="0" y="0"/>
                </a:cubicBezTo>
                <a:close/>
              </a:path>
            </a:pathLst>
          </a:custGeom>
          <a:noFill/>
          <a:ln>
            <a:solidFill>
              <a:schemeClr val="tx1"/>
            </a:solidFill>
            <a:extLst>
              <a:ext uri="{C807C97D-BFC1-408E-A445-0C87EB9F89A2}">
                <ask:lineSketchStyleProps xmlns:ask="http://schemas.microsoft.com/office/drawing/2018/sketchyshapes" xmlns="" sd="84744829">
                  <a:prstGeom prst="rect">
                    <a:avLst/>
                  </a:prstGeom>
                  <ask:type>
                    <ask:lineSketchScribble/>
                  </ask:type>
                </ask:lineSketchStyleProps>
              </a:ext>
            </a:extLst>
          </a:ln>
        </p:spPr>
        <p:txBody>
          <a:bodyPr wrap="square" rtlCol="0">
            <a:spAutoFit/>
          </a:bodyPr>
          <a:lstStyle/>
          <a:p>
            <a:r>
              <a:rPr lang="en-GB" dirty="0" smtClean="0"/>
              <a:t>National Cyber Security Centre</a:t>
            </a:r>
            <a:endParaRPr lang="en-GB" dirty="0"/>
          </a:p>
        </p:txBody>
      </p:sp>
      <p:sp>
        <p:nvSpPr>
          <p:cNvPr id="9" name="TextBox 8">
            <a:extLst>
              <a:ext uri="{FF2B5EF4-FFF2-40B4-BE49-F238E27FC236}">
                <a16:creationId xmlns:a16="http://schemas.microsoft.com/office/drawing/2014/main" xmlns="" id="{505BB96A-4952-4F14-92AA-7B2D87FCB67C}"/>
              </a:ext>
            </a:extLst>
          </p:cNvPr>
          <p:cNvSpPr txBox="1"/>
          <p:nvPr/>
        </p:nvSpPr>
        <p:spPr>
          <a:xfrm>
            <a:off x="4133849" y="3646746"/>
            <a:ext cx="6247824" cy="646331"/>
          </a:xfrm>
          <a:custGeom>
            <a:avLst/>
            <a:gdLst>
              <a:gd name="connsiteX0" fmla="*/ 0 w 3333749"/>
              <a:gd name="connsiteY0" fmla="*/ 0 h 646331"/>
              <a:gd name="connsiteX1" fmla="*/ 488950 w 3333749"/>
              <a:gd name="connsiteY1" fmla="*/ 0 h 646331"/>
              <a:gd name="connsiteX2" fmla="*/ 1077912 w 3333749"/>
              <a:gd name="connsiteY2" fmla="*/ 0 h 646331"/>
              <a:gd name="connsiteX3" fmla="*/ 1633537 w 3333749"/>
              <a:gd name="connsiteY3" fmla="*/ 0 h 646331"/>
              <a:gd name="connsiteX4" fmla="*/ 2255837 w 3333749"/>
              <a:gd name="connsiteY4" fmla="*/ 0 h 646331"/>
              <a:gd name="connsiteX5" fmla="*/ 2844799 w 3333749"/>
              <a:gd name="connsiteY5" fmla="*/ 0 h 646331"/>
              <a:gd name="connsiteX6" fmla="*/ 3333749 w 3333749"/>
              <a:gd name="connsiteY6" fmla="*/ 0 h 646331"/>
              <a:gd name="connsiteX7" fmla="*/ 3333749 w 3333749"/>
              <a:gd name="connsiteY7" fmla="*/ 316702 h 646331"/>
              <a:gd name="connsiteX8" fmla="*/ 3333749 w 3333749"/>
              <a:gd name="connsiteY8" fmla="*/ 646331 h 646331"/>
              <a:gd name="connsiteX9" fmla="*/ 2811462 w 3333749"/>
              <a:gd name="connsiteY9" fmla="*/ 646331 h 646331"/>
              <a:gd name="connsiteX10" fmla="*/ 2355849 w 3333749"/>
              <a:gd name="connsiteY10" fmla="*/ 646331 h 646331"/>
              <a:gd name="connsiteX11" fmla="*/ 1866899 w 3333749"/>
              <a:gd name="connsiteY11" fmla="*/ 646331 h 646331"/>
              <a:gd name="connsiteX12" fmla="*/ 1311275 w 3333749"/>
              <a:gd name="connsiteY12" fmla="*/ 646331 h 646331"/>
              <a:gd name="connsiteX13" fmla="*/ 855662 w 3333749"/>
              <a:gd name="connsiteY13" fmla="*/ 646331 h 646331"/>
              <a:gd name="connsiteX14" fmla="*/ 0 w 3333749"/>
              <a:gd name="connsiteY14" fmla="*/ 646331 h 646331"/>
              <a:gd name="connsiteX15" fmla="*/ 0 w 3333749"/>
              <a:gd name="connsiteY15" fmla="*/ 329629 h 646331"/>
              <a:gd name="connsiteX16" fmla="*/ 0 w 3333749"/>
              <a:gd name="connsiteY16" fmla="*/ 0 h 6463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333749" h="646331" extrusionOk="0">
                <a:moveTo>
                  <a:pt x="0" y="0"/>
                </a:moveTo>
                <a:cubicBezTo>
                  <a:pt x="106456" y="-27548"/>
                  <a:pt x="379440" y="7460"/>
                  <a:pt x="488950" y="0"/>
                </a:cubicBezTo>
                <a:cubicBezTo>
                  <a:pt x="598460" y="-7460"/>
                  <a:pt x="920550" y="8882"/>
                  <a:pt x="1077912" y="0"/>
                </a:cubicBezTo>
                <a:cubicBezTo>
                  <a:pt x="1235274" y="-8882"/>
                  <a:pt x="1466183" y="8648"/>
                  <a:pt x="1633537" y="0"/>
                </a:cubicBezTo>
                <a:cubicBezTo>
                  <a:pt x="1800891" y="-8648"/>
                  <a:pt x="2053354" y="40269"/>
                  <a:pt x="2255837" y="0"/>
                </a:cubicBezTo>
                <a:cubicBezTo>
                  <a:pt x="2458320" y="-40269"/>
                  <a:pt x="2582784" y="29421"/>
                  <a:pt x="2844799" y="0"/>
                </a:cubicBezTo>
                <a:cubicBezTo>
                  <a:pt x="3106814" y="-29421"/>
                  <a:pt x="3140015" y="29669"/>
                  <a:pt x="3333749" y="0"/>
                </a:cubicBezTo>
                <a:cubicBezTo>
                  <a:pt x="3346665" y="131887"/>
                  <a:pt x="3311443" y="183575"/>
                  <a:pt x="3333749" y="316702"/>
                </a:cubicBezTo>
                <a:cubicBezTo>
                  <a:pt x="3356055" y="449829"/>
                  <a:pt x="3309453" y="491340"/>
                  <a:pt x="3333749" y="646331"/>
                </a:cubicBezTo>
                <a:cubicBezTo>
                  <a:pt x="3206324" y="696867"/>
                  <a:pt x="2993365" y="609942"/>
                  <a:pt x="2811462" y="646331"/>
                </a:cubicBezTo>
                <a:cubicBezTo>
                  <a:pt x="2629559" y="682720"/>
                  <a:pt x="2455658" y="644634"/>
                  <a:pt x="2355849" y="646331"/>
                </a:cubicBezTo>
                <a:cubicBezTo>
                  <a:pt x="2256040" y="648028"/>
                  <a:pt x="2093347" y="620403"/>
                  <a:pt x="1866899" y="646331"/>
                </a:cubicBezTo>
                <a:cubicBezTo>
                  <a:pt x="1640451" y="672259"/>
                  <a:pt x="1445039" y="637093"/>
                  <a:pt x="1311275" y="646331"/>
                </a:cubicBezTo>
                <a:cubicBezTo>
                  <a:pt x="1177511" y="655569"/>
                  <a:pt x="1020281" y="593349"/>
                  <a:pt x="855662" y="646331"/>
                </a:cubicBezTo>
                <a:cubicBezTo>
                  <a:pt x="691043" y="699313"/>
                  <a:pt x="216277" y="565711"/>
                  <a:pt x="0" y="646331"/>
                </a:cubicBezTo>
                <a:cubicBezTo>
                  <a:pt x="-28172" y="537994"/>
                  <a:pt x="16186" y="408381"/>
                  <a:pt x="0" y="329629"/>
                </a:cubicBezTo>
                <a:cubicBezTo>
                  <a:pt x="-16186" y="250877"/>
                  <a:pt x="36579" y="86400"/>
                  <a:pt x="0" y="0"/>
                </a:cubicBezTo>
                <a:close/>
              </a:path>
            </a:pathLst>
          </a:custGeom>
          <a:noFill/>
          <a:ln>
            <a:noFill/>
            <a:extLst>
              <a:ext uri="{C807C97D-BFC1-408E-A445-0C87EB9F89A2}">
                <ask:lineSketchStyleProps xmlns:ask="http://schemas.microsoft.com/office/drawing/2018/sketchyshapes" xmlns="" sd="84744829">
                  <a:prstGeom prst="rect">
                    <a:avLst/>
                  </a:prstGeom>
                  <ask:type>
                    <ask:lineSketchScribble/>
                  </ask:type>
                </ask:lineSketchStyleProps>
              </a:ext>
            </a:extLst>
          </a:ln>
        </p:spPr>
        <p:txBody>
          <a:bodyPr wrap="square" rtlCol="0">
            <a:spAutoFit/>
          </a:bodyPr>
          <a:lstStyle/>
          <a:p>
            <a:r>
              <a:rPr lang="en-GB" dirty="0" smtClean="0"/>
              <a:t>- A software solution that aggregates and analyses activity from many different resources across our entire IT infrastructure </a:t>
            </a:r>
            <a:endParaRPr lang="en-GB" dirty="0"/>
          </a:p>
        </p:txBody>
      </p:sp>
      <p:sp>
        <p:nvSpPr>
          <p:cNvPr id="11" name="TextBox 10">
            <a:extLst>
              <a:ext uri="{FF2B5EF4-FFF2-40B4-BE49-F238E27FC236}">
                <a16:creationId xmlns:a16="http://schemas.microsoft.com/office/drawing/2014/main" xmlns="" id="{505BB96A-4952-4F14-92AA-7B2D87FCB67C}"/>
              </a:ext>
            </a:extLst>
          </p:cNvPr>
          <p:cNvSpPr txBox="1"/>
          <p:nvPr/>
        </p:nvSpPr>
        <p:spPr>
          <a:xfrm>
            <a:off x="4133849" y="4551224"/>
            <a:ext cx="6090806" cy="648000"/>
          </a:xfrm>
          <a:custGeom>
            <a:avLst/>
            <a:gdLst>
              <a:gd name="connsiteX0" fmla="*/ 0 w 3333749"/>
              <a:gd name="connsiteY0" fmla="*/ 0 h 646331"/>
              <a:gd name="connsiteX1" fmla="*/ 488950 w 3333749"/>
              <a:gd name="connsiteY1" fmla="*/ 0 h 646331"/>
              <a:gd name="connsiteX2" fmla="*/ 1077912 w 3333749"/>
              <a:gd name="connsiteY2" fmla="*/ 0 h 646331"/>
              <a:gd name="connsiteX3" fmla="*/ 1633537 w 3333749"/>
              <a:gd name="connsiteY3" fmla="*/ 0 h 646331"/>
              <a:gd name="connsiteX4" fmla="*/ 2255837 w 3333749"/>
              <a:gd name="connsiteY4" fmla="*/ 0 h 646331"/>
              <a:gd name="connsiteX5" fmla="*/ 2844799 w 3333749"/>
              <a:gd name="connsiteY5" fmla="*/ 0 h 646331"/>
              <a:gd name="connsiteX6" fmla="*/ 3333749 w 3333749"/>
              <a:gd name="connsiteY6" fmla="*/ 0 h 646331"/>
              <a:gd name="connsiteX7" fmla="*/ 3333749 w 3333749"/>
              <a:gd name="connsiteY7" fmla="*/ 316702 h 646331"/>
              <a:gd name="connsiteX8" fmla="*/ 3333749 w 3333749"/>
              <a:gd name="connsiteY8" fmla="*/ 646331 h 646331"/>
              <a:gd name="connsiteX9" fmla="*/ 2811462 w 3333749"/>
              <a:gd name="connsiteY9" fmla="*/ 646331 h 646331"/>
              <a:gd name="connsiteX10" fmla="*/ 2355849 w 3333749"/>
              <a:gd name="connsiteY10" fmla="*/ 646331 h 646331"/>
              <a:gd name="connsiteX11" fmla="*/ 1866899 w 3333749"/>
              <a:gd name="connsiteY11" fmla="*/ 646331 h 646331"/>
              <a:gd name="connsiteX12" fmla="*/ 1311275 w 3333749"/>
              <a:gd name="connsiteY12" fmla="*/ 646331 h 646331"/>
              <a:gd name="connsiteX13" fmla="*/ 855662 w 3333749"/>
              <a:gd name="connsiteY13" fmla="*/ 646331 h 646331"/>
              <a:gd name="connsiteX14" fmla="*/ 0 w 3333749"/>
              <a:gd name="connsiteY14" fmla="*/ 646331 h 646331"/>
              <a:gd name="connsiteX15" fmla="*/ 0 w 3333749"/>
              <a:gd name="connsiteY15" fmla="*/ 329629 h 646331"/>
              <a:gd name="connsiteX16" fmla="*/ 0 w 3333749"/>
              <a:gd name="connsiteY16" fmla="*/ 0 h 6463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333749" h="646331" extrusionOk="0">
                <a:moveTo>
                  <a:pt x="0" y="0"/>
                </a:moveTo>
                <a:cubicBezTo>
                  <a:pt x="106456" y="-27548"/>
                  <a:pt x="379440" y="7460"/>
                  <a:pt x="488950" y="0"/>
                </a:cubicBezTo>
                <a:cubicBezTo>
                  <a:pt x="598460" y="-7460"/>
                  <a:pt x="920550" y="8882"/>
                  <a:pt x="1077912" y="0"/>
                </a:cubicBezTo>
                <a:cubicBezTo>
                  <a:pt x="1235274" y="-8882"/>
                  <a:pt x="1466183" y="8648"/>
                  <a:pt x="1633537" y="0"/>
                </a:cubicBezTo>
                <a:cubicBezTo>
                  <a:pt x="1800891" y="-8648"/>
                  <a:pt x="2053354" y="40269"/>
                  <a:pt x="2255837" y="0"/>
                </a:cubicBezTo>
                <a:cubicBezTo>
                  <a:pt x="2458320" y="-40269"/>
                  <a:pt x="2582784" y="29421"/>
                  <a:pt x="2844799" y="0"/>
                </a:cubicBezTo>
                <a:cubicBezTo>
                  <a:pt x="3106814" y="-29421"/>
                  <a:pt x="3140015" y="29669"/>
                  <a:pt x="3333749" y="0"/>
                </a:cubicBezTo>
                <a:cubicBezTo>
                  <a:pt x="3346665" y="131887"/>
                  <a:pt x="3311443" y="183575"/>
                  <a:pt x="3333749" y="316702"/>
                </a:cubicBezTo>
                <a:cubicBezTo>
                  <a:pt x="3356055" y="449829"/>
                  <a:pt x="3309453" y="491340"/>
                  <a:pt x="3333749" y="646331"/>
                </a:cubicBezTo>
                <a:cubicBezTo>
                  <a:pt x="3206324" y="696867"/>
                  <a:pt x="2993365" y="609942"/>
                  <a:pt x="2811462" y="646331"/>
                </a:cubicBezTo>
                <a:cubicBezTo>
                  <a:pt x="2629559" y="682720"/>
                  <a:pt x="2455658" y="644634"/>
                  <a:pt x="2355849" y="646331"/>
                </a:cubicBezTo>
                <a:cubicBezTo>
                  <a:pt x="2256040" y="648028"/>
                  <a:pt x="2093347" y="620403"/>
                  <a:pt x="1866899" y="646331"/>
                </a:cubicBezTo>
                <a:cubicBezTo>
                  <a:pt x="1640451" y="672259"/>
                  <a:pt x="1445039" y="637093"/>
                  <a:pt x="1311275" y="646331"/>
                </a:cubicBezTo>
                <a:cubicBezTo>
                  <a:pt x="1177511" y="655569"/>
                  <a:pt x="1020281" y="593349"/>
                  <a:pt x="855662" y="646331"/>
                </a:cubicBezTo>
                <a:cubicBezTo>
                  <a:pt x="691043" y="699313"/>
                  <a:pt x="216277" y="565711"/>
                  <a:pt x="0" y="646331"/>
                </a:cubicBezTo>
                <a:cubicBezTo>
                  <a:pt x="-28172" y="537994"/>
                  <a:pt x="16186" y="408381"/>
                  <a:pt x="0" y="329629"/>
                </a:cubicBezTo>
                <a:cubicBezTo>
                  <a:pt x="-16186" y="250877"/>
                  <a:pt x="36579" y="86400"/>
                  <a:pt x="0" y="0"/>
                </a:cubicBezTo>
                <a:close/>
              </a:path>
            </a:pathLst>
          </a:custGeom>
          <a:noFill/>
          <a:ln>
            <a:noFill/>
            <a:extLst>
              <a:ext uri="{C807C97D-BFC1-408E-A445-0C87EB9F89A2}">
                <ask:lineSketchStyleProps xmlns:ask="http://schemas.microsoft.com/office/drawing/2018/sketchyshapes" xmlns="" sd="84744829">
                  <a:prstGeom prst="rect">
                    <a:avLst/>
                  </a:prstGeom>
                  <ask:type>
                    <ask:lineSketchScribble/>
                  </ask:type>
                </ask:lineSketchStyleProps>
              </a:ext>
            </a:extLst>
          </a:ln>
        </p:spPr>
        <p:txBody>
          <a:bodyPr wrap="square" rtlCol="0">
            <a:spAutoFit/>
          </a:bodyPr>
          <a:lstStyle/>
          <a:p>
            <a:pPr>
              <a:spcBef>
                <a:spcPts val="600"/>
              </a:spcBef>
              <a:spcAft>
                <a:spcPts val="600"/>
              </a:spcAft>
            </a:pPr>
            <a:r>
              <a:rPr lang="en-GB" dirty="0" smtClean="0"/>
              <a:t>- A remote security scanning tool</a:t>
            </a:r>
          </a:p>
        </p:txBody>
      </p:sp>
      <p:sp>
        <p:nvSpPr>
          <p:cNvPr id="12" name="TextBox 11">
            <a:extLst>
              <a:ext uri="{FF2B5EF4-FFF2-40B4-BE49-F238E27FC236}">
                <a16:creationId xmlns:a16="http://schemas.microsoft.com/office/drawing/2014/main" xmlns="" id="{505BB96A-4952-4F14-92AA-7B2D87FCB67C}"/>
              </a:ext>
            </a:extLst>
          </p:cNvPr>
          <p:cNvSpPr txBox="1"/>
          <p:nvPr/>
        </p:nvSpPr>
        <p:spPr>
          <a:xfrm>
            <a:off x="4205441" y="5252404"/>
            <a:ext cx="6176232" cy="646331"/>
          </a:xfrm>
          <a:custGeom>
            <a:avLst/>
            <a:gdLst>
              <a:gd name="connsiteX0" fmla="*/ 0 w 3333749"/>
              <a:gd name="connsiteY0" fmla="*/ 0 h 646331"/>
              <a:gd name="connsiteX1" fmla="*/ 488950 w 3333749"/>
              <a:gd name="connsiteY1" fmla="*/ 0 h 646331"/>
              <a:gd name="connsiteX2" fmla="*/ 1077912 w 3333749"/>
              <a:gd name="connsiteY2" fmla="*/ 0 h 646331"/>
              <a:gd name="connsiteX3" fmla="*/ 1633537 w 3333749"/>
              <a:gd name="connsiteY3" fmla="*/ 0 h 646331"/>
              <a:gd name="connsiteX4" fmla="*/ 2255837 w 3333749"/>
              <a:gd name="connsiteY4" fmla="*/ 0 h 646331"/>
              <a:gd name="connsiteX5" fmla="*/ 2844799 w 3333749"/>
              <a:gd name="connsiteY5" fmla="*/ 0 h 646331"/>
              <a:gd name="connsiteX6" fmla="*/ 3333749 w 3333749"/>
              <a:gd name="connsiteY6" fmla="*/ 0 h 646331"/>
              <a:gd name="connsiteX7" fmla="*/ 3333749 w 3333749"/>
              <a:gd name="connsiteY7" fmla="*/ 316702 h 646331"/>
              <a:gd name="connsiteX8" fmla="*/ 3333749 w 3333749"/>
              <a:gd name="connsiteY8" fmla="*/ 646331 h 646331"/>
              <a:gd name="connsiteX9" fmla="*/ 2811462 w 3333749"/>
              <a:gd name="connsiteY9" fmla="*/ 646331 h 646331"/>
              <a:gd name="connsiteX10" fmla="*/ 2355849 w 3333749"/>
              <a:gd name="connsiteY10" fmla="*/ 646331 h 646331"/>
              <a:gd name="connsiteX11" fmla="*/ 1866899 w 3333749"/>
              <a:gd name="connsiteY11" fmla="*/ 646331 h 646331"/>
              <a:gd name="connsiteX12" fmla="*/ 1311275 w 3333749"/>
              <a:gd name="connsiteY12" fmla="*/ 646331 h 646331"/>
              <a:gd name="connsiteX13" fmla="*/ 855662 w 3333749"/>
              <a:gd name="connsiteY13" fmla="*/ 646331 h 646331"/>
              <a:gd name="connsiteX14" fmla="*/ 0 w 3333749"/>
              <a:gd name="connsiteY14" fmla="*/ 646331 h 646331"/>
              <a:gd name="connsiteX15" fmla="*/ 0 w 3333749"/>
              <a:gd name="connsiteY15" fmla="*/ 329629 h 646331"/>
              <a:gd name="connsiteX16" fmla="*/ 0 w 3333749"/>
              <a:gd name="connsiteY16" fmla="*/ 0 h 6463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333749" h="646331" extrusionOk="0">
                <a:moveTo>
                  <a:pt x="0" y="0"/>
                </a:moveTo>
                <a:cubicBezTo>
                  <a:pt x="106456" y="-27548"/>
                  <a:pt x="379440" y="7460"/>
                  <a:pt x="488950" y="0"/>
                </a:cubicBezTo>
                <a:cubicBezTo>
                  <a:pt x="598460" y="-7460"/>
                  <a:pt x="920550" y="8882"/>
                  <a:pt x="1077912" y="0"/>
                </a:cubicBezTo>
                <a:cubicBezTo>
                  <a:pt x="1235274" y="-8882"/>
                  <a:pt x="1466183" y="8648"/>
                  <a:pt x="1633537" y="0"/>
                </a:cubicBezTo>
                <a:cubicBezTo>
                  <a:pt x="1800891" y="-8648"/>
                  <a:pt x="2053354" y="40269"/>
                  <a:pt x="2255837" y="0"/>
                </a:cubicBezTo>
                <a:cubicBezTo>
                  <a:pt x="2458320" y="-40269"/>
                  <a:pt x="2582784" y="29421"/>
                  <a:pt x="2844799" y="0"/>
                </a:cubicBezTo>
                <a:cubicBezTo>
                  <a:pt x="3106814" y="-29421"/>
                  <a:pt x="3140015" y="29669"/>
                  <a:pt x="3333749" y="0"/>
                </a:cubicBezTo>
                <a:cubicBezTo>
                  <a:pt x="3346665" y="131887"/>
                  <a:pt x="3311443" y="183575"/>
                  <a:pt x="3333749" y="316702"/>
                </a:cubicBezTo>
                <a:cubicBezTo>
                  <a:pt x="3356055" y="449829"/>
                  <a:pt x="3309453" y="491340"/>
                  <a:pt x="3333749" y="646331"/>
                </a:cubicBezTo>
                <a:cubicBezTo>
                  <a:pt x="3206324" y="696867"/>
                  <a:pt x="2993365" y="609942"/>
                  <a:pt x="2811462" y="646331"/>
                </a:cubicBezTo>
                <a:cubicBezTo>
                  <a:pt x="2629559" y="682720"/>
                  <a:pt x="2455658" y="644634"/>
                  <a:pt x="2355849" y="646331"/>
                </a:cubicBezTo>
                <a:cubicBezTo>
                  <a:pt x="2256040" y="648028"/>
                  <a:pt x="2093347" y="620403"/>
                  <a:pt x="1866899" y="646331"/>
                </a:cubicBezTo>
                <a:cubicBezTo>
                  <a:pt x="1640451" y="672259"/>
                  <a:pt x="1445039" y="637093"/>
                  <a:pt x="1311275" y="646331"/>
                </a:cubicBezTo>
                <a:cubicBezTo>
                  <a:pt x="1177511" y="655569"/>
                  <a:pt x="1020281" y="593349"/>
                  <a:pt x="855662" y="646331"/>
                </a:cubicBezTo>
                <a:cubicBezTo>
                  <a:pt x="691043" y="699313"/>
                  <a:pt x="216277" y="565711"/>
                  <a:pt x="0" y="646331"/>
                </a:cubicBezTo>
                <a:cubicBezTo>
                  <a:pt x="-28172" y="537994"/>
                  <a:pt x="16186" y="408381"/>
                  <a:pt x="0" y="329629"/>
                </a:cubicBezTo>
                <a:cubicBezTo>
                  <a:pt x="-16186" y="250877"/>
                  <a:pt x="36579" y="86400"/>
                  <a:pt x="0" y="0"/>
                </a:cubicBezTo>
                <a:close/>
              </a:path>
            </a:pathLst>
          </a:custGeom>
          <a:noFill/>
          <a:ln>
            <a:noFill/>
            <a:extLst>
              <a:ext uri="{C807C97D-BFC1-408E-A445-0C87EB9F89A2}">
                <ask:lineSketchStyleProps xmlns:ask="http://schemas.microsoft.com/office/drawing/2018/sketchyshapes" xmlns="" sd="84744829">
                  <a:prstGeom prst="rect">
                    <a:avLst/>
                  </a:prstGeom>
                  <ask:type>
                    <ask:lineSketchScribble/>
                  </ask:type>
                </ask:lineSketchStyleProps>
              </a:ext>
            </a:extLst>
          </a:ln>
        </p:spPr>
        <p:txBody>
          <a:bodyPr wrap="square" rtlCol="0">
            <a:spAutoFit/>
          </a:bodyPr>
          <a:lstStyle/>
          <a:p>
            <a:r>
              <a:rPr lang="en-GB" dirty="0" smtClean="0"/>
              <a:t>- Access to CAV operating systems to monitor </a:t>
            </a:r>
            <a:r>
              <a:rPr lang="en-GB" smtClean="0"/>
              <a:t>and provide support</a:t>
            </a:r>
            <a:endParaRPr lang="en-GB" dirty="0"/>
          </a:p>
        </p:txBody>
      </p:sp>
      <p:sp>
        <p:nvSpPr>
          <p:cNvPr id="3" name="Slide Number Placeholder 2"/>
          <p:cNvSpPr>
            <a:spLocks noGrp="1"/>
          </p:cNvSpPr>
          <p:nvPr>
            <p:ph type="sldNum" sz="quarter" idx="12"/>
          </p:nvPr>
        </p:nvSpPr>
        <p:spPr/>
        <p:txBody>
          <a:bodyPr/>
          <a:lstStyle/>
          <a:p>
            <a:fld id="{40B1DDDF-BADC-4BD7-B8D8-2E6EA4FA04FD}" type="slidenum">
              <a:rPr lang="en-GB" smtClean="0"/>
              <a:t>12</a:t>
            </a:fld>
            <a:endParaRPr lang="en-GB"/>
          </a:p>
        </p:txBody>
      </p:sp>
    </p:spTree>
    <p:extLst>
      <p:ext uri="{BB962C8B-B14F-4D97-AF65-F5344CB8AC3E}">
        <p14:creationId xmlns:p14="http://schemas.microsoft.com/office/powerpoint/2010/main" val="29677875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Down Arrow 7">
            <a:extLst>
              <a:ext uri="{FF2B5EF4-FFF2-40B4-BE49-F238E27FC236}">
                <a16:creationId xmlns:a16="http://schemas.microsoft.com/office/drawing/2014/main" xmlns="" id="{B547373F-AF2E-4907-B442-9F902B387FD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800100" y="-4763"/>
            <a:ext cx="3333749" cy="3338514"/>
          </a:xfrm>
          <a:prstGeom prst="downArrow">
            <a:avLst>
              <a:gd name="adj1" fmla="val 100000"/>
              <a:gd name="adj2" fmla="val 26890"/>
            </a:avLst>
          </a:prstGeom>
          <a:solidFill>
            <a:schemeClr val="tx1">
              <a:lumMod val="85000"/>
              <a:lumOff val="15000"/>
            </a:schemeClr>
          </a:solidFill>
          <a:ln w="539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xmlns="" id="{6C131590-EC9F-43B1-BCFA-3C452BB368E4}"/>
              </a:ext>
            </a:extLst>
          </p:cNvPr>
          <p:cNvSpPr>
            <a:spLocks noGrp="1"/>
          </p:cNvSpPr>
          <p:nvPr>
            <p:ph type="title"/>
          </p:nvPr>
        </p:nvSpPr>
        <p:spPr>
          <a:xfrm>
            <a:off x="1028700" y="190501"/>
            <a:ext cx="2886075" cy="2486024"/>
          </a:xfrm>
          <a:noFill/>
        </p:spPr>
        <p:txBody>
          <a:bodyPr vert="horz" lIns="91440" tIns="45720" rIns="91440" bIns="45720" rtlCol="0" anchor="ctr">
            <a:normAutofit/>
          </a:bodyPr>
          <a:lstStyle/>
          <a:p>
            <a:pPr algn="ctr"/>
            <a:r>
              <a:rPr lang="en-US" sz="3600">
                <a:solidFill>
                  <a:schemeClr val="bg1"/>
                </a:solidFill>
              </a:rPr>
              <a:t>Information Governance</a:t>
            </a:r>
          </a:p>
        </p:txBody>
      </p:sp>
      <p:sp>
        <p:nvSpPr>
          <p:cNvPr id="7" name="TextBox 6">
            <a:extLst>
              <a:ext uri="{FF2B5EF4-FFF2-40B4-BE49-F238E27FC236}">
                <a16:creationId xmlns:a16="http://schemas.microsoft.com/office/drawing/2014/main" xmlns="" id="{68798272-63F3-4C89-8128-CC87FBDB86BB}"/>
              </a:ext>
            </a:extLst>
          </p:cNvPr>
          <p:cNvSpPr txBox="1"/>
          <p:nvPr/>
        </p:nvSpPr>
        <p:spPr>
          <a:xfrm>
            <a:off x="4284918" y="221011"/>
            <a:ext cx="7546470" cy="5909310"/>
          </a:xfrm>
          <a:prstGeom prst="rect">
            <a:avLst/>
          </a:prstGeom>
          <a:noFill/>
        </p:spPr>
        <p:txBody>
          <a:bodyPr wrap="square" rtlCol="0">
            <a:spAutoFit/>
          </a:bodyPr>
          <a:lstStyle/>
          <a:p>
            <a:endParaRPr lang="en-GB" sz="1400" dirty="0"/>
          </a:p>
          <a:p>
            <a:r>
              <a:rPr lang="en-GB" sz="1400" dirty="0"/>
              <a:t>This section provides a summary of the approach we wish to take to information governance.</a:t>
            </a:r>
          </a:p>
          <a:p>
            <a:endParaRPr lang="en-GB" sz="1400" dirty="0"/>
          </a:p>
          <a:p>
            <a:r>
              <a:rPr lang="en-GB" sz="1400" dirty="0"/>
              <a:t>Collecting health and care data on patients and service users requires then to trust our organisation to look after their data carefully, ensuring that only those who need to see the data access it, and that we safeguard it against inappropriate access or inappropriate sharing.</a:t>
            </a:r>
          </a:p>
          <a:p>
            <a:endParaRPr lang="en-GB" sz="1400" dirty="0"/>
          </a:p>
          <a:p>
            <a:r>
              <a:rPr lang="en-GB" sz="1400" dirty="0"/>
              <a:t>Legislation requiring us to do this in terms of common law duty of confidentiality and the general data protection regulation as well as the computer misuse act as an important safeguard for the public’s trust. If we preach these rules we lose the trust of the public, and we will therefore not be able to use the information they share with us to benefit then and the system as a whole.</a:t>
            </a:r>
          </a:p>
          <a:p>
            <a:endParaRPr lang="en-GB" sz="1400" dirty="0"/>
          </a:p>
          <a:p>
            <a:r>
              <a:rPr lang="en-GB" sz="1400" dirty="0"/>
              <a:t>It is also important that data provided to us by clinicians is shared appropriately. Most patients think that we readily share information between clinicians, teams and other carers involved in providing services, and are often surprised if the discover this is not the case. In the past there has been a tendency to take a very restrictive approach when interpreting data protection legislation.</a:t>
            </a:r>
          </a:p>
          <a:p>
            <a:endParaRPr lang="en-GB" sz="1400" dirty="0"/>
          </a:p>
          <a:p>
            <a:r>
              <a:rPr lang="en-GB" sz="1400" dirty="0"/>
              <a:t>We need to take note of the general data protection regulation intention which is to enable information to be shared much more easily when it is appropriate to do so, but to give patients and carers the ability to control this without interfering with the processes of care. We are seeking to strengthen our information governance processes, and to ensure that important organisation level decisions about information sharing are taken in a proportionately taking into account both the clinical risks and their information governance risks, and involving legal and patient informed processes.</a:t>
            </a:r>
          </a:p>
          <a:p>
            <a:endParaRPr lang="en-GB" sz="1400" dirty="0"/>
          </a:p>
          <a:p>
            <a:endParaRPr lang="en-GB" sz="1400" dirty="0"/>
          </a:p>
          <a:p>
            <a:endParaRPr lang="en-GB" sz="1400" dirty="0"/>
          </a:p>
        </p:txBody>
      </p:sp>
      <p:sp>
        <p:nvSpPr>
          <p:cNvPr id="3" name="Slide Number Placeholder 2"/>
          <p:cNvSpPr>
            <a:spLocks noGrp="1"/>
          </p:cNvSpPr>
          <p:nvPr>
            <p:ph type="sldNum" sz="quarter" idx="12"/>
          </p:nvPr>
        </p:nvSpPr>
        <p:spPr/>
        <p:txBody>
          <a:bodyPr/>
          <a:lstStyle/>
          <a:p>
            <a:fld id="{40B1DDDF-BADC-4BD7-B8D8-2E6EA4FA04FD}" type="slidenum">
              <a:rPr lang="en-GB" smtClean="0"/>
              <a:t>13</a:t>
            </a:fld>
            <a:endParaRPr lang="en-GB"/>
          </a:p>
        </p:txBody>
      </p:sp>
    </p:spTree>
    <p:extLst>
      <p:ext uri="{BB962C8B-B14F-4D97-AF65-F5344CB8AC3E}">
        <p14:creationId xmlns:p14="http://schemas.microsoft.com/office/powerpoint/2010/main" val="73689794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Down Arrow 7">
            <a:extLst>
              <a:ext uri="{FF2B5EF4-FFF2-40B4-BE49-F238E27FC236}">
                <a16:creationId xmlns:a16="http://schemas.microsoft.com/office/drawing/2014/main" xmlns="" id="{B547373F-AF2E-4907-B442-9F902B387FD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800100" y="-4763"/>
            <a:ext cx="3333749" cy="3338514"/>
          </a:xfrm>
          <a:prstGeom prst="downArrow">
            <a:avLst>
              <a:gd name="adj1" fmla="val 100000"/>
              <a:gd name="adj2" fmla="val 26890"/>
            </a:avLst>
          </a:prstGeom>
          <a:solidFill>
            <a:schemeClr val="tx1">
              <a:lumMod val="85000"/>
              <a:lumOff val="15000"/>
            </a:schemeClr>
          </a:solidFill>
          <a:ln w="539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xmlns="" id="{6C131590-EC9F-43B1-BCFA-3C452BB368E4}"/>
              </a:ext>
            </a:extLst>
          </p:cNvPr>
          <p:cNvSpPr>
            <a:spLocks noGrp="1"/>
          </p:cNvSpPr>
          <p:nvPr>
            <p:ph type="title"/>
          </p:nvPr>
        </p:nvSpPr>
        <p:spPr>
          <a:xfrm>
            <a:off x="1028700" y="190501"/>
            <a:ext cx="2886075" cy="2486024"/>
          </a:xfrm>
          <a:noFill/>
        </p:spPr>
        <p:txBody>
          <a:bodyPr vert="horz" lIns="91440" tIns="45720" rIns="91440" bIns="45720" rtlCol="0" anchor="ctr">
            <a:normAutofit/>
          </a:bodyPr>
          <a:lstStyle/>
          <a:p>
            <a:pPr algn="ctr"/>
            <a:r>
              <a:rPr lang="en-US" sz="3600">
                <a:solidFill>
                  <a:schemeClr val="bg1"/>
                </a:solidFill>
              </a:rPr>
              <a:t>Digital Inclusion</a:t>
            </a:r>
          </a:p>
        </p:txBody>
      </p:sp>
      <p:graphicFrame>
        <p:nvGraphicFramePr>
          <p:cNvPr id="5" name="Diagram 4"/>
          <p:cNvGraphicFramePr/>
          <p:nvPr>
            <p:extLst>
              <p:ext uri="{D42A27DB-BD31-4B8C-83A1-F6EECF244321}">
                <p14:modId xmlns:p14="http://schemas.microsoft.com/office/powerpoint/2010/main" val="1018250899"/>
              </p:ext>
            </p:extLst>
          </p:nvPr>
        </p:nvGraphicFramePr>
        <p:xfrm>
          <a:off x="4724400" y="221011"/>
          <a:ext cx="7106988" cy="427478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extBox 2">
            <a:extLst>
              <a:ext uri="{FF2B5EF4-FFF2-40B4-BE49-F238E27FC236}">
                <a16:creationId xmlns:a16="http://schemas.microsoft.com/office/drawing/2014/main" xmlns="" id="{E927F1D0-4D64-41EB-8D65-7B8D2DFB440D}"/>
              </a:ext>
            </a:extLst>
          </p:cNvPr>
          <p:cNvSpPr txBox="1"/>
          <p:nvPr/>
        </p:nvSpPr>
        <p:spPr>
          <a:xfrm>
            <a:off x="209548" y="3308482"/>
            <a:ext cx="4119855" cy="34163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latin typeface="Calibri Light"/>
                <a:cs typeface="Calibri Light"/>
              </a:rPr>
              <a:t>Digital Inclusion is a social determinant of health</a:t>
            </a:r>
          </a:p>
          <a:p>
            <a:endParaRPr lang="en-US" sz="1000">
              <a:cs typeface="Calibri"/>
            </a:endParaRPr>
          </a:p>
          <a:p>
            <a:r>
              <a:rPr lang="en-US" sz="1200">
                <a:cs typeface="Calibri"/>
              </a:rPr>
              <a:t>Like other inequalities, this means we need to ensure we take steps to address this imbalance so everyone in our community can take advantage of the digital future, and nobody is left disadvantaged</a:t>
            </a:r>
          </a:p>
          <a:p>
            <a:r>
              <a:rPr lang="en-US" sz="1200">
                <a:cs typeface="Calibri"/>
              </a:rPr>
              <a:t>We will adopt the recommendations of the Gann report:  'Digital Inclusion in Health and Care in Wales'.</a:t>
            </a:r>
          </a:p>
          <a:p>
            <a:endParaRPr lang="en-US" sz="1200">
              <a:cs typeface="Calibri"/>
            </a:endParaRPr>
          </a:p>
          <a:p>
            <a:r>
              <a:rPr lang="en-US" sz="1200">
                <a:cs typeface="Calibri"/>
              </a:rPr>
              <a:t>The Inverse Care Law applies to digital inclusion as it does to other aspects of healthcare. Sections of the population most in need of improved access to health care are also those less likely to be ‘digitally included’.</a:t>
            </a:r>
          </a:p>
          <a:p>
            <a:endParaRPr lang="en-US" sz="1000">
              <a:cs typeface="Calibri"/>
            </a:endParaRPr>
          </a:p>
          <a:p>
            <a:r>
              <a:rPr lang="en-US" sz="1400">
                <a:cs typeface="Calibri"/>
              </a:rPr>
              <a:t>85% of people in Wales use the internet – that means 15% do not.</a:t>
            </a:r>
          </a:p>
        </p:txBody>
      </p:sp>
      <p:sp>
        <p:nvSpPr>
          <p:cNvPr id="7" name="TextBox 6"/>
          <p:cNvSpPr txBox="1"/>
          <p:nvPr/>
        </p:nvSpPr>
        <p:spPr>
          <a:xfrm>
            <a:off x="4724400" y="4749800"/>
            <a:ext cx="4229043" cy="1231106"/>
          </a:xfrm>
          <a:prstGeom prst="rect">
            <a:avLst/>
          </a:prstGeom>
          <a:noFill/>
        </p:spPr>
        <p:txBody>
          <a:bodyPr wrap="none" rtlCol="0">
            <a:spAutoFit/>
          </a:bodyPr>
          <a:lstStyle/>
          <a:p>
            <a:r>
              <a:rPr lang="en-GB"/>
              <a:t>Internet use in Wales</a:t>
            </a:r>
          </a:p>
          <a:p>
            <a:r>
              <a:rPr lang="en-GB" sz="1400"/>
              <a:t>People with a long-standing illness or disability 	74% </a:t>
            </a:r>
          </a:p>
          <a:p>
            <a:r>
              <a:rPr lang="en-GB" sz="1400"/>
              <a:t>Without disability			90%</a:t>
            </a:r>
          </a:p>
          <a:p>
            <a:r>
              <a:rPr lang="en-GB" sz="1400"/>
              <a:t>Age 65-74 				72%</a:t>
            </a:r>
          </a:p>
          <a:p>
            <a:r>
              <a:rPr lang="en-GB" sz="1400"/>
              <a:t>Age 16 – 49				97%</a:t>
            </a:r>
          </a:p>
        </p:txBody>
      </p:sp>
      <p:sp>
        <p:nvSpPr>
          <p:cNvPr id="4" name="Slide Number Placeholder 3"/>
          <p:cNvSpPr>
            <a:spLocks noGrp="1"/>
          </p:cNvSpPr>
          <p:nvPr>
            <p:ph type="sldNum" sz="quarter" idx="12"/>
          </p:nvPr>
        </p:nvSpPr>
        <p:spPr/>
        <p:txBody>
          <a:bodyPr/>
          <a:lstStyle/>
          <a:p>
            <a:fld id="{40B1DDDF-BADC-4BD7-B8D8-2E6EA4FA04FD}" type="slidenum">
              <a:rPr lang="en-GB" smtClean="0"/>
              <a:t>14</a:t>
            </a:fld>
            <a:endParaRPr lang="en-GB"/>
          </a:p>
        </p:txBody>
      </p:sp>
    </p:spTree>
    <p:extLst>
      <p:ext uri="{BB962C8B-B14F-4D97-AF65-F5344CB8AC3E}">
        <p14:creationId xmlns:p14="http://schemas.microsoft.com/office/powerpoint/2010/main" val="23684977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1854744-1DBD-3A4D-99CB-1D8920946AAA}"/>
              </a:ext>
            </a:extLst>
          </p:cNvPr>
          <p:cNvSpPr>
            <a:spLocks noGrp="1"/>
          </p:cNvSpPr>
          <p:nvPr>
            <p:ph type="title"/>
          </p:nvPr>
        </p:nvSpPr>
        <p:spPr/>
        <p:txBody>
          <a:bodyPr>
            <a:normAutofit fontScale="90000"/>
          </a:bodyPr>
          <a:lstStyle/>
          <a:p>
            <a:r>
              <a:rPr lang="en-GB" sz="4000"/>
              <a:t>Achieving the Vision</a:t>
            </a:r>
            <a:r>
              <a:rPr lang="en-GB"/>
              <a:t/>
            </a:r>
            <a:br>
              <a:rPr lang="en-GB"/>
            </a:br>
            <a:r>
              <a:rPr lang="en-GB"/>
              <a:t>Stuff</a:t>
            </a:r>
            <a:endParaRPr lang="en-US"/>
          </a:p>
        </p:txBody>
      </p:sp>
      <p:pic>
        <p:nvPicPr>
          <p:cNvPr id="52" name="Picture Placeholder 51" descr="A person lying on a bed&#10;&#10;Description automatically generated">
            <a:extLst>
              <a:ext uri="{FF2B5EF4-FFF2-40B4-BE49-F238E27FC236}">
                <a16:creationId xmlns:a16="http://schemas.microsoft.com/office/drawing/2014/main" xmlns="" id="{1DF63CA3-C46C-4A50-8A0F-7698F5ED8328}"/>
              </a:ext>
            </a:extLst>
          </p:cNvPr>
          <p:cNvPicPr>
            <a:picLocks noGrp="1" noChangeAspect="1"/>
          </p:cNvPicPr>
          <p:nvPr>
            <p:ph type="pic" idx="1"/>
          </p:nvPr>
        </p:nvPicPr>
        <p:blipFill>
          <a:blip r:embed="rId2" cstate="print">
            <a:extLst>
              <a:ext uri="{28A0092B-C50C-407E-A947-70E740481C1C}">
                <a14:useLocalDpi xmlns:a14="http://schemas.microsoft.com/office/drawing/2010/main" val="0"/>
              </a:ext>
            </a:extLst>
          </a:blip>
          <a:srcRect l="7605" r="7605"/>
          <a:stretch>
            <a:fillRect/>
          </a:stretch>
        </p:blipFill>
        <p:spPr>
          <a:effectLst>
            <a:softEdge rad="127000"/>
          </a:effectLst>
        </p:spPr>
      </p:pic>
      <p:sp>
        <p:nvSpPr>
          <p:cNvPr id="3" name="Text Placeholder 2">
            <a:extLst>
              <a:ext uri="{FF2B5EF4-FFF2-40B4-BE49-F238E27FC236}">
                <a16:creationId xmlns:a16="http://schemas.microsoft.com/office/drawing/2014/main" xmlns="" id="{BB4A18ED-D201-0140-A47B-A80A626CED5A}"/>
              </a:ext>
            </a:extLst>
          </p:cNvPr>
          <p:cNvSpPr>
            <a:spLocks noGrp="1"/>
          </p:cNvSpPr>
          <p:nvPr>
            <p:ph type="body" sz="half" idx="2"/>
          </p:nvPr>
        </p:nvSpPr>
        <p:spPr/>
        <p:txBody>
          <a:bodyPr/>
          <a:lstStyle/>
          <a:p>
            <a:r>
              <a:rPr lang="en-GB"/>
              <a:t>How we will build the digital vision</a:t>
            </a:r>
            <a:endParaRPr lang="en-US"/>
          </a:p>
        </p:txBody>
      </p:sp>
      <p:pic>
        <p:nvPicPr>
          <p:cNvPr id="53" name="Picture 52">
            <a:extLst>
              <a:ext uri="{FF2B5EF4-FFF2-40B4-BE49-F238E27FC236}">
                <a16:creationId xmlns:a16="http://schemas.microsoft.com/office/drawing/2014/main" xmlns="" id="{F99046D4-C38B-442E-B1C8-1266C5E4BD3B}"/>
              </a:ext>
            </a:extLst>
          </p:cNvPr>
          <p:cNvPicPr>
            <a:picLocks noChangeAspect="1"/>
          </p:cNvPicPr>
          <p:nvPr/>
        </p:nvPicPr>
        <p:blipFill>
          <a:blip r:embed="rId3">
            <a:alphaModFix amt="50000"/>
          </a:blip>
          <a:stretch>
            <a:fillRect/>
          </a:stretch>
        </p:blipFill>
        <p:spPr>
          <a:xfrm>
            <a:off x="836612" y="3524163"/>
            <a:ext cx="3027607" cy="1860980"/>
          </a:xfrm>
          <a:prstGeom prst="rect">
            <a:avLst/>
          </a:prstGeom>
        </p:spPr>
      </p:pic>
      <p:sp>
        <p:nvSpPr>
          <p:cNvPr id="4" name="Slide Number Placeholder 3"/>
          <p:cNvSpPr>
            <a:spLocks noGrp="1"/>
          </p:cNvSpPr>
          <p:nvPr>
            <p:ph type="sldNum" sz="quarter" idx="12"/>
          </p:nvPr>
        </p:nvSpPr>
        <p:spPr/>
        <p:txBody>
          <a:bodyPr/>
          <a:lstStyle/>
          <a:p>
            <a:fld id="{40B1DDDF-BADC-4BD7-B8D8-2E6EA4FA04FD}" type="slidenum">
              <a:rPr lang="en-GB" smtClean="0"/>
              <a:t>15</a:t>
            </a:fld>
            <a:endParaRPr lang="en-GB"/>
          </a:p>
        </p:txBody>
      </p:sp>
    </p:spTree>
    <p:extLst>
      <p:ext uri="{BB962C8B-B14F-4D97-AF65-F5344CB8AC3E}">
        <p14:creationId xmlns:p14="http://schemas.microsoft.com/office/powerpoint/2010/main" val="21707340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C8E33E4-9DE8-4CD0-AFB8-CECBDC8F99ED}"/>
              </a:ext>
            </a:extLst>
          </p:cNvPr>
          <p:cNvSpPr>
            <a:spLocks noGrp="1"/>
          </p:cNvSpPr>
          <p:nvPr>
            <p:ph type="title"/>
          </p:nvPr>
        </p:nvSpPr>
        <p:spPr>
          <a:xfrm>
            <a:off x="178904" y="140760"/>
            <a:ext cx="10515600" cy="1325563"/>
          </a:xfrm>
        </p:spPr>
        <p:txBody>
          <a:bodyPr/>
          <a:lstStyle/>
          <a:p>
            <a:r>
              <a:rPr lang="en-GB"/>
              <a:t>The Digital Architecture: </a:t>
            </a:r>
            <a:br>
              <a:rPr lang="en-GB"/>
            </a:br>
            <a:r>
              <a:rPr lang="en-GB" sz="3200"/>
              <a:t>understanding the lingo</a:t>
            </a:r>
          </a:p>
        </p:txBody>
      </p:sp>
      <p:sp>
        <p:nvSpPr>
          <p:cNvPr id="4" name="TextBox 3">
            <a:extLst>
              <a:ext uri="{FF2B5EF4-FFF2-40B4-BE49-F238E27FC236}">
                <a16:creationId xmlns:a16="http://schemas.microsoft.com/office/drawing/2014/main" xmlns="" id="{25E1F4F8-7795-4DCA-9DCC-19F99245859B}"/>
              </a:ext>
            </a:extLst>
          </p:cNvPr>
          <p:cNvSpPr txBox="1"/>
          <p:nvPr/>
        </p:nvSpPr>
        <p:spPr>
          <a:xfrm>
            <a:off x="178904" y="1662268"/>
            <a:ext cx="6100598" cy="5232202"/>
          </a:xfrm>
          <a:prstGeom prst="rect">
            <a:avLst/>
          </a:prstGeom>
          <a:noFill/>
        </p:spPr>
        <p:txBody>
          <a:bodyPr wrap="square" rtlCol="0">
            <a:spAutoFit/>
          </a:bodyPr>
          <a:lstStyle/>
          <a:p>
            <a:endParaRPr lang="en-GB" sz="1200" dirty="0"/>
          </a:p>
          <a:p>
            <a:r>
              <a:rPr lang="en-GB" sz="1400" dirty="0">
                <a:latin typeface="+mj-lt"/>
              </a:rPr>
              <a:t>Data repository</a:t>
            </a:r>
          </a:p>
          <a:p>
            <a:r>
              <a:rPr lang="en-GB" sz="1200" dirty="0"/>
              <a:t>At the heart of any informatics or digital system is data stored on a computer hard drive, or where there is a lot of data, an array of hard drives (called a server). </a:t>
            </a:r>
          </a:p>
          <a:p>
            <a:r>
              <a:rPr lang="en-GB" sz="1200" dirty="0" err="1">
                <a:latin typeface="+mj-lt"/>
              </a:rPr>
              <a:t>Ories</a:t>
            </a:r>
            <a:r>
              <a:rPr lang="en-GB" sz="1200" dirty="0">
                <a:latin typeface="+mj-lt"/>
              </a:rPr>
              <a:t>. </a:t>
            </a:r>
            <a:r>
              <a:rPr lang="en-GB" sz="1200" dirty="0"/>
              <a:t>The data held in these drives is usually organised in the form of a database or a collection of databases into which data can be added, removed, rearranged and analysed, either by programmes within the database or separate computer programmes. </a:t>
            </a:r>
          </a:p>
          <a:p>
            <a:endParaRPr lang="en-GB" sz="1200" dirty="0"/>
          </a:p>
          <a:p>
            <a:r>
              <a:rPr lang="en-GB" sz="1400" dirty="0">
                <a:latin typeface="+mj-lt"/>
              </a:rPr>
              <a:t>Applications</a:t>
            </a:r>
          </a:p>
          <a:p>
            <a:r>
              <a:rPr lang="en-GB" sz="1200" dirty="0"/>
              <a:t>The interface on the computer or mobile device which puts data into these databases or allows the data to be viewed are often called applications. </a:t>
            </a:r>
            <a:br>
              <a:rPr lang="en-GB" sz="1200" dirty="0"/>
            </a:br>
            <a:r>
              <a:rPr lang="en-GB" sz="1200" dirty="0"/>
              <a:t>These applications are sometimes associated with programmes that manipulate the data in the ways described above, but increasingly such programming takes place ‘server side’ making the applications much simpler, and enabling easier ‘plug and play’ potential.</a:t>
            </a:r>
          </a:p>
          <a:p>
            <a:r>
              <a:rPr lang="en-GB" sz="1200" dirty="0"/>
              <a:t>When used on mobile devices, these are usually referred to as ‘apps’.</a:t>
            </a:r>
          </a:p>
          <a:p>
            <a:endParaRPr lang="en-GB" sz="1200" dirty="0"/>
          </a:p>
          <a:p>
            <a:r>
              <a:rPr lang="en-GB" sz="1400" dirty="0">
                <a:latin typeface="+mj-lt"/>
              </a:rPr>
              <a:t>Application Programme Interfaces (APIs)</a:t>
            </a:r>
          </a:p>
          <a:p>
            <a:r>
              <a:rPr lang="en-GB" sz="1200" dirty="0"/>
              <a:t>These are, in effect, the connections or plugs which allow an application to interact with the data repositories and associated programmes.</a:t>
            </a:r>
          </a:p>
          <a:p>
            <a:endParaRPr lang="en-GB" sz="1400" dirty="0"/>
          </a:p>
          <a:p>
            <a:r>
              <a:rPr lang="en-GB" sz="1400" dirty="0"/>
              <a:t>Systems</a:t>
            </a:r>
          </a:p>
          <a:p>
            <a:r>
              <a:rPr lang="en-GB" sz="1200" dirty="0"/>
              <a:t>Where a series of databases and applications exist for a particular ‘business domain’, for example pathology laboratories, the collection is referred to as a ‘system’. Each of these individual systems can either be acquired individually in a modular fashion, or as part of a large mega suite of many systems.</a:t>
            </a:r>
          </a:p>
          <a:p>
            <a:endParaRPr lang="en-GB" sz="1200" dirty="0"/>
          </a:p>
          <a:p>
            <a:endParaRPr lang="en-GB" sz="1200" dirty="0"/>
          </a:p>
        </p:txBody>
      </p:sp>
      <p:pic>
        <p:nvPicPr>
          <p:cNvPr id="7" name="Graphic 6" descr="Database">
            <a:extLst>
              <a:ext uri="{FF2B5EF4-FFF2-40B4-BE49-F238E27FC236}">
                <a16:creationId xmlns:a16="http://schemas.microsoft.com/office/drawing/2014/main" xmlns="" id="{9DA6AC68-C8A9-47E1-8569-1EDF9BD4ECB8}"/>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xmlns="" r:embed="rId3"/>
              </a:ext>
            </a:extLst>
          </a:blip>
          <a:stretch>
            <a:fillRect/>
          </a:stretch>
        </p:blipFill>
        <p:spPr>
          <a:xfrm>
            <a:off x="6820584" y="2054751"/>
            <a:ext cx="747328" cy="747328"/>
          </a:xfrm>
          <a:prstGeom prst="rect">
            <a:avLst/>
          </a:prstGeom>
        </p:spPr>
      </p:pic>
      <p:pic>
        <p:nvPicPr>
          <p:cNvPr id="9" name="Graphic 8" descr="Browser window">
            <a:extLst>
              <a:ext uri="{FF2B5EF4-FFF2-40B4-BE49-F238E27FC236}">
                <a16:creationId xmlns:a16="http://schemas.microsoft.com/office/drawing/2014/main" xmlns="" id="{D68B1ADB-B32C-47B0-9656-69B01C89087B}"/>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xmlns="" r:embed="rId5"/>
              </a:ext>
            </a:extLst>
          </a:blip>
          <a:stretch>
            <a:fillRect/>
          </a:stretch>
        </p:blipFill>
        <p:spPr>
          <a:xfrm>
            <a:off x="6921837" y="5708482"/>
            <a:ext cx="914400" cy="914400"/>
          </a:xfrm>
          <a:prstGeom prst="rect">
            <a:avLst/>
          </a:prstGeom>
        </p:spPr>
      </p:pic>
      <p:pic>
        <p:nvPicPr>
          <p:cNvPr id="13" name="Graphic 12" descr="Web design">
            <a:extLst>
              <a:ext uri="{FF2B5EF4-FFF2-40B4-BE49-F238E27FC236}">
                <a16:creationId xmlns:a16="http://schemas.microsoft.com/office/drawing/2014/main" xmlns="" id="{1A5E868A-6581-4A28-B4F9-62320A269DFC}"/>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xmlns="" r:embed="rId7"/>
              </a:ext>
            </a:extLst>
          </a:blip>
          <a:stretch>
            <a:fillRect/>
          </a:stretch>
        </p:blipFill>
        <p:spPr>
          <a:xfrm>
            <a:off x="7965949" y="2052145"/>
            <a:ext cx="749934" cy="749934"/>
          </a:xfrm>
          <a:prstGeom prst="rect">
            <a:avLst/>
          </a:prstGeom>
        </p:spPr>
      </p:pic>
      <p:pic>
        <p:nvPicPr>
          <p:cNvPr id="16" name="Picture 15">
            <a:extLst>
              <a:ext uri="{FF2B5EF4-FFF2-40B4-BE49-F238E27FC236}">
                <a16:creationId xmlns:a16="http://schemas.microsoft.com/office/drawing/2014/main" xmlns="" id="{4C711D5B-7623-467B-B75E-E3C78C469453}"/>
              </a:ext>
            </a:extLst>
          </p:cNvPr>
          <p:cNvPicPr>
            <a:picLocks noChangeAspect="1"/>
          </p:cNvPicPr>
          <p:nvPr/>
        </p:nvPicPr>
        <p:blipFill>
          <a:blip r:embed="rId8"/>
          <a:stretch>
            <a:fillRect/>
          </a:stretch>
        </p:blipFill>
        <p:spPr>
          <a:xfrm>
            <a:off x="8266769" y="5708482"/>
            <a:ext cx="778170" cy="866490"/>
          </a:xfrm>
          <a:prstGeom prst="rect">
            <a:avLst/>
          </a:prstGeom>
        </p:spPr>
      </p:pic>
      <p:sp>
        <p:nvSpPr>
          <p:cNvPr id="17" name="Rectangle: Rounded Corners 16">
            <a:extLst>
              <a:ext uri="{FF2B5EF4-FFF2-40B4-BE49-F238E27FC236}">
                <a16:creationId xmlns:a16="http://schemas.microsoft.com/office/drawing/2014/main" xmlns="" id="{9297CB83-6DA9-4650-AA28-2C01B3162523}"/>
              </a:ext>
            </a:extLst>
          </p:cNvPr>
          <p:cNvSpPr/>
          <p:nvPr/>
        </p:nvSpPr>
        <p:spPr>
          <a:xfrm>
            <a:off x="6755364" y="5614125"/>
            <a:ext cx="5141168" cy="1103115"/>
          </a:xfrm>
          <a:prstGeom prst="roundRect">
            <a:avLst/>
          </a:prstGeom>
          <a:no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8" name="Graphic 17" descr="Browser window">
            <a:extLst>
              <a:ext uri="{FF2B5EF4-FFF2-40B4-BE49-F238E27FC236}">
                <a16:creationId xmlns:a16="http://schemas.microsoft.com/office/drawing/2014/main" xmlns="" id="{9B2CE063-861D-4D4C-BA49-C5DAF93B786A}"/>
              </a:ext>
            </a:extLst>
          </p:cNvPr>
          <p:cNvPicPr>
            <a:picLocks noChangeAspect="1"/>
          </p:cNvPicPr>
          <p:nvPr/>
        </p:nvPicPr>
        <p:blipFill>
          <a:blip r:embed="rId9" cstate="print">
            <a:extLst>
              <a:ext uri="{28A0092B-C50C-407E-A947-70E740481C1C}">
                <a14:useLocalDpi xmlns:a14="http://schemas.microsoft.com/office/drawing/2010/main" val="0"/>
              </a:ext>
              <a:ext uri="{96DAC541-7B7A-43D3-8B79-37D633B846F1}">
                <asvg:svgBlip xmlns:asvg="http://schemas.microsoft.com/office/drawing/2016/SVG/main" xmlns="" r:embed="rId10"/>
              </a:ext>
            </a:extLst>
          </a:blip>
          <a:stretch>
            <a:fillRect/>
          </a:stretch>
        </p:blipFill>
        <p:spPr>
          <a:xfrm>
            <a:off x="6882640" y="3531042"/>
            <a:ext cx="747327" cy="747327"/>
          </a:xfrm>
          <a:prstGeom prst="rect">
            <a:avLst/>
          </a:prstGeom>
        </p:spPr>
      </p:pic>
      <p:pic>
        <p:nvPicPr>
          <p:cNvPr id="19" name="Picture 18">
            <a:extLst>
              <a:ext uri="{FF2B5EF4-FFF2-40B4-BE49-F238E27FC236}">
                <a16:creationId xmlns:a16="http://schemas.microsoft.com/office/drawing/2014/main" xmlns="" id="{89A42694-4E92-4FDC-BBD0-145DDFB02D01}"/>
              </a:ext>
            </a:extLst>
          </p:cNvPr>
          <p:cNvPicPr>
            <a:picLocks noChangeAspect="1"/>
          </p:cNvPicPr>
          <p:nvPr/>
        </p:nvPicPr>
        <p:blipFill>
          <a:blip r:embed="rId11"/>
          <a:stretch>
            <a:fillRect/>
          </a:stretch>
        </p:blipFill>
        <p:spPr>
          <a:xfrm>
            <a:off x="6898977" y="4674682"/>
            <a:ext cx="668935" cy="747326"/>
          </a:xfrm>
          <a:prstGeom prst="rect">
            <a:avLst/>
          </a:prstGeom>
        </p:spPr>
      </p:pic>
      <p:pic>
        <p:nvPicPr>
          <p:cNvPr id="20" name="Picture 19">
            <a:extLst>
              <a:ext uri="{FF2B5EF4-FFF2-40B4-BE49-F238E27FC236}">
                <a16:creationId xmlns:a16="http://schemas.microsoft.com/office/drawing/2014/main" xmlns="" id="{F496FA74-669E-44C8-A248-D4F73230EC78}"/>
              </a:ext>
            </a:extLst>
          </p:cNvPr>
          <p:cNvPicPr>
            <a:picLocks noChangeAspect="1"/>
          </p:cNvPicPr>
          <p:nvPr/>
        </p:nvPicPr>
        <p:blipFill>
          <a:blip r:embed="rId12"/>
          <a:stretch>
            <a:fillRect/>
          </a:stretch>
        </p:blipFill>
        <p:spPr>
          <a:xfrm>
            <a:off x="9475471" y="5660493"/>
            <a:ext cx="914479" cy="914479"/>
          </a:xfrm>
          <a:prstGeom prst="rect">
            <a:avLst/>
          </a:prstGeom>
        </p:spPr>
      </p:pic>
      <p:pic>
        <p:nvPicPr>
          <p:cNvPr id="21" name="Picture 20">
            <a:extLst>
              <a:ext uri="{FF2B5EF4-FFF2-40B4-BE49-F238E27FC236}">
                <a16:creationId xmlns:a16="http://schemas.microsoft.com/office/drawing/2014/main" xmlns="" id="{AF44077B-5D5C-438C-AB44-E25BE01DD513}"/>
              </a:ext>
            </a:extLst>
          </p:cNvPr>
          <p:cNvPicPr>
            <a:picLocks noChangeAspect="1"/>
          </p:cNvPicPr>
          <p:nvPr/>
        </p:nvPicPr>
        <p:blipFill>
          <a:blip r:embed="rId13"/>
          <a:stretch>
            <a:fillRect/>
          </a:stretch>
        </p:blipFill>
        <p:spPr>
          <a:xfrm>
            <a:off x="10684173" y="5720331"/>
            <a:ext cx="835224" cy="794802"/>
          </a:xfrm>
          <a:prstGeom prst="rect">
            <a:avLst/>
          </a:prstGeom>
        </p:spPr>
      </p:pic>
      <p:sp>
        <p:nvSpPr>
          <p:cNvPr id="3" name="Slide Number Placeholder 2"/>
          <p:cNvSpPr>
            <a:spLocks noGrp="1"/>
          </p:cNvSpPr>
          <p:nvPr>
            <p:ph type="sldNum" sz="quarter" idx="12"/>
          </p:nvPr>
        </p:nvSpPr>
        <p:spPr/>
        <p:txBody>
          <a:bodyPr/>
          <a:lstStyle/>
          <a:p>
            <a:fld id="{40B1DDDF-BADC-4BD7-B8D8-2E6EA4FA04FD}" type="slidenum">
              <a:rPr lang="en-GB" smtClean="0"/>
              <a:t>16</a:t>
            </a:fld>
            <a:endParaRPr lang="en-GB"/>
          </a:p>
        </p:txBody>
      </p:sp>
    </p:spTree>
    <p:extLst>
      <p:ext uri="{BB962C8B-B14F-4D97-AF65-F5344CB8AC3E}">
        <p14:creationId xmlns:p14="http://schemas.microsoft.com/office/powerpoint/2010/main" val="11509354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xmlns="" id="{B0946422-336A-4214-A845-E2A480D2C8F4}"/>
              </a:ext>
            </a:extLst>
          </p:cNvPr>
          <p:cNvSpPr txBox="1"/>
          <p:nvPr/>
        </p:nvSpPr>
        <p:spPr>
          <a:xfrm>
            <a:off x="178904" y="1334756"/>
            <a:ext cx="5917096" cy="5816977"/>
          </a:xfrm>
          <a:prstGeom prst="rect">
            <a:avLst/>
          </a:prstGeom>
          <a:noFill/>
        </p:spPr>
        <p:txBody>
          <a:bodyPr wrap="square" rtlCol="0">
            <a:spAutoFit/>
          </a:bodyPr>
          <a:lstStyle/>
          <a:p>
            <a:r>
              <a:rPr lang="en-GB" sz="1400" dirty="0">
                <a:latin typeface="+mj-lt"/>
              </a:rPr>
              <a:t>Once for Wales: modular ‘systems’</a:t>
            </a:r>
          </a:p>
          <a:p>
            <a:endParaRPr lang="en-GB" sz="1200" dirty="0"/>
          </a:p>
          <a:p>
            <a:r>
              <a:rPr lang="en-GB" sz="1200" dirty="0"/>
              <a:t>An enterprise architecture can be built up gradually, using the best available versions for particular business domains. The disadvantage of this ‘best of breed’ strategy is that the systems are often, in effect written in different languages, and in order to communicate with other systems, translation is required. In the digital world this is referred to as ‘interoperability’. This is complicated by the fact that many of the health organisations in Wales already had some modular systems of their own. </a:t>
            </a:r>
          </a:p>
          <a:p>
            <a:endParaRPr lang="en-GB" sz="1200" dirty="0"/>
          </a:p>
          <a:p>
            <a:r>
              <a:rPr lang="en-GB" sz="1200" dirty="0"/>
              <a:t>Cardiff and Vale have many dozens of information silos or information systems which have evolved over the years. In order to derive the full benefit of all this data, all of the systems which share information, but this would require very complex and labour-intensive translation. In fact, this requirement is so complex that experts question whether achieving interoperability for a health enterprise architecture in this way is even achievable.</a:t>
            </a:r>
          </a:p>
          <a:p>
            <a:endParaRPr lang="en-GB" sz="1200" dirty="0"/>
          </a:p>
          <a:p>
            <a:r>
              <a:rPr lang="en-GB" sz="1200" dirty="0"/>
              <a:t>This is broadly the approach that has been taken over the last few years in NHS Wales. This approach sought to either self-build or procure modular ‘systems’ to be implemented, usually as large national level projects rolled out across health boards in a staged fashion. These projects were centrally controlled and co-ordinated, but beset by delays, hampered by differing informatics architecture in different health boards and trusts, differing levels of digital maturity, and differing opinions as to the suitability and need for a given system in each organisation. Local organisations were unable to develop at their own pace, and to address their local priorities, but instead were constrained by a slower, less agile national approach. The Welsh Audit Office and Public Accounts Committee reviews of 2018 were critical of this way of working, and called for change. The architecture review commissioned by Welsh Government and published in 2019 calls for an end to this approach.</a:t>
            </a:r>
          </a:p>
          <a:p>
            <a:endParaRPr lang="en-GB" sz="1200" dirty="0"/>
          </a:p>
          <a:p>
            <a:r>
              <a:rPr lang="en-GB" sz="1200" dirty="0"/>
              <a:t>One positive benefit of the national level approach has been the ability to share information across health board boundaries, and is the envy of some of our neighbours.</a:t>
            </a:r>
          </a:p>
          <a:p>
            <a:endParaRPr lang="en-GB" sz="1200" dirty="0"/>
          </a:p>
          <a:p>
            <a:endParaRPr lang="en-GB" sz="1000" dirty="0"/>
          </a:p>
        </p:txBody>
      </p:sp>
      <p:sp>
        <p:nvSpPr>
          <p:cNvPr id="8" name="Title 1">
            <a:extLst>
              <a:ext uri="{FF2B5EF4-FFF2-40B4-BE49-F238E27FC236}">
                <a16:creationId xmlns:a16="http://schemas.microsoft.com/office/drawing/2014/main" xmlns="" id="{98DC1877-FCA1-4B04-B3DB-424B91EF6C7C}"/>
              </a:ext>
            </a:extLst>
          </p:cNvPr>
          <p:cNvSpPr txBox="1">
            <a:spLocks/>
          </p:cNvSpPr>
          <p:nvPr/>
        </p:nvSpPr>
        <p:spPr>
          <a:xfrm>
            <a:off x="178904" y="140760"/>
            <a:ext cx="9814182"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dirty="0"/>
              <a:t>The Digital Architecture</a:t>
            </a:r>
            <a:br>
              <a:rPr lang="en-GB" dirty="0"/>
            </a:br>
            <a:r>
              <a:rPr lang="en-GB" sz="3200" dirty="0"/>
              <a:t>Option One: the status quo</a:t>
            </a:r>
          </a:p>
        </p:txBody>
      </p:sp>
      <p:sp>
        <p:nvSpPr>
          <p:cNvPr id="4" name="TextBox 3">
            <a:extLst>
              <a:ext uri="{FF2B5EF4-FFF2-40B4-BE49-F238E27FC236}">
                <a16:creationId xmlns:a16="http://schemas.microsoft.com/office/drawing/2014/main" xmlns="" id="{AFDFBE78-0CFD-47BD-AD5F-D900FC2B8B9D}"/>
              </a:ext>
            </a:extLst>
          </p:cNvPr>
          <p:cNvSpPr txBox="1"/>
          <p:nvPr/>
        </p:nvSpPr>
        <p:spPr>
          <a:xfrm>
            <a:off x="6298957" y="1334756"/>
            <a:ext cx="5476866" cy="4154984"/>
          </a:xfrm>
          <a:prstGeom prst="rect">
            <a:avLst/>
          </a:prstGeom>
          <a:noFill/>
        </p:spPr>
        <p:txBody>
          <a:bodyPr wrap="square" rtlCol="0">
            <a:spAutoFit/>
          </a:bodyPr>
          <a:lstStyle/>
          <a:p>
            <a:r>
              <a:rPr lang="en-GB" sz="1400" dirty="0">
                <a:latin typeface="+mj-lt"/>
              </a:rPr>
              <a:t>Cerner, Epic, System C…</a:t>
            </a:r>
          </a:p>
          <a:p>
            <a:endParaRPr lang="en-GB" sz="1200" dirty="0"/>
          </a:p>
          <a:p>
            <a:r>
              <a:rPr lang="en-GB" sz="1200" dirty="0"/>
              <a:t>The second approach described is where a large provider has suite of systems written effectively in the same language and able to communicate with each other, providing digital part for several business domains, such as an electronic health record, electronic prescribing and decision support, and a laboratory system. The disadvantage of this approach is that such systems are very expensive, and even at best the provide less than 50% of the digital components for a typical healthcare organisation. Furthermore, these implementations, which are often called platforms, will generally only communicate with platforms created by the same provider. Thus if you are neighbouring health or care organisation uses a platform from a different provider you will not easily be able to share information, and it takes the service back to the interoperability problem. These can be considered closed platforms. This is an increasing problem for healthcare systems who have implemented mega suites.</a:t>
            </a:r>
          </a:p>
          <a:p>
            <a:endParaRPr lang="en-GB" sz="1200" dirty="0"/>
          </a:p>
          <a:p>
            <a:r>
              <a:rPr lang="en-GB" sz="1200" dirty="0"/>
              <a:t>This is the approach that has been taken over the past few years in NHS England where mega suite implementations using suppliers such as Cerner, Epic and Lorenzo have been implemented in the most digitally mature organisations (i.e. those with the infrastructure to support them), so called Global Digital Exemplar organisations and latterly, Fast Followers. </a:t>
            </a:r>
          </a:p>
          <a:p>
            <a:endParaRPr lang="en-GB" sz="1200" dirty="0"/>
          </a:p>
          <a:p>
            <a:endParaRPr lang="en-GB" sz="1000" dirty="0"/>
          </a:p>
        </p:txBody>
      </p:sp>
      <p:sp>
        <p:nvSpPr>
          <p:cNvPr id="2" name="TextBox 1">
            <a:extLst>
              <a:ext uri="{FF2B5EF4-FFF2-40B4-BE49-F238E27FC236}">
                <a16:creationId xmlns:a16="http://schemas.microsoft.com/office/drawing/2014/main" xmlns="" id="{A86BA2EA-FAA9-404D-8382-53881C347F4B}"/>
              </a:ext>
            </a:extLst>
          </p:cNvPr>
          <p:cNvSpPr txBox="1"/>
          <p:nvPr/>
        </p:nvSpPr>
        <p:spPr>
          <a:xfrm>
            <a:off x="6298957" y="803541"/>
            <a:ext cx="4069127" cy="584775"/>
          </a:xfrm>
          <a:prstGeom prst="rect">
            <a:avLst/>
          </a:prstGeom>
          <a:noFill/>
        </p:spPr>
        <p:txBody>
          <a:bodyPr wrap="none" rtlCol="0">
            <a:spAutoFit/>
          </a:bodyPr>
          <a:lstStyle/>
          <a:p>
            <a:r>
              <a:rPr lang="en-GB" sz="3200" dirty="0">
                <a:latin typeface="+mj-lt"/>
              </a:rPr>
              <a:t>Option Two: </a:t>
            </a:r>
            <a:r>
              <a:rPr lang="en-GB" sz="3200" dirty="0" err="1">
                <a:latin typeface="+mj-lt"/>
              </a:rPr>
              <a:t>Megasuite</a:t>
            </a:r>
            <a:endParaRPr lang="en-GB" sz="3200" dirty="0">
              <a:latin typeface="+mj-lt"/>
            </a:endParaRPr>
          </a:p>
        </p:txBody>
      </p:sp>
      <p:sp>
        <p:nvSpPr>
          <p:cNvPr id="3" name="Slide Number Placeholder 2"/>
          <p:cNvSpPr>
            <a:spLocks noGrp="1"/>
          </p:cNvSpPr>
          <p:nvPr>
            <p:ph type="sldNum" sz="quarter" idx="12"/>
          </p:nvPr>
        </p:nvSpPr>
        <p:spPr/>
        <p:txBody>
          <a:bodyPr/>
          <a:lstStyle/>
          <a:p>
            <a:fld id="{40B1DDDF-BADC-4BD7-B8D8-2E6EA4FA04FD}" type="slidenum">
              <a:rPr lang="en-GB" smtClean="0"/>
              <a:t>17</a:t>
            </a:fld>
            <a:endParaRPr lang="en-GB"/>
          </a:p>
        </p:txBody>
      </p:sp>
    </p:spTree>
    <p:extLst>
      <p:ext uri="{BB962C8B-B14F-4D97-AF65-F5344CB8AC3E}">
        <p14:creationId xmlns:p14="http://schemas.microsoft.com/office/powerpoint/2010/main" val="207579447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25E1F4F8-7795-4DCA-9DCC-19F99245859B}"/>
              </a:ext>
            </a:extLst>
          </p:cNvPr>
          <p:cNvSpPr txBox="1"/>
          <p:nvPr/>
        </p:nvSpPr>
        <p:spPr>
          <a:xfrm>
            <a:off x="5817870" y="363915"/>
            <a:ext cx="6195226" cy="6494085"/>
          </a:xfrm>
          <a:prstGeom prst="rect">
            <a:avLst/>
          </a:prstGeom>
          <a:noFill/>
        </p:spPr>
        <p:txBody>
          <a:bodyPr wrap="square" rtlCol="0">
            <a:spAutoFit/>
          </a:bodyPr>
          <a:lstStyle/>
          <a:p>
            <a:r>
              <a:rPr lang="en-GB" sz="1400">
                <a:latin typeface="+mj-lt"/>
              </a:rPr>
              <a:t>What is an Open Platform?</a:t>
            </a:r>
          </a:p>
          <a:p>
            <a:r>
              <a:rPr lang="en-GB" sz="1200"/>
              <a:t>The approach advocated by the architecture review is based upon the concept of an open platform. In this central collection of data is maintained according to a set of strict information and technical standards. This is particularly important because by ensuring that everything is recorded and described in the same way, and stored in the same format, the information can be retrieved and used reliably without the interoperability problems discussed above.</a:t>
            </a:r>
          </a:p>
          <a:p>
            <a:endParaRPr lang="en-GB" sz="1200"/>
          </a:p>
          <a:p>
            <a:r>
              <a:rPr lang="en-GB" sz="1400">
                <a:latin typeface="+mj-lt"/>
              </a:rPr>
              <a:t>Mandated standards</a:t>
            </a:r>
          </a:p>
          <a:p>
            <a:r>
              <a:rPr lang="en-GB" sz="1200"/>
              <a:t>The information platform can be imagined to be surrounded by a series of interfaces or virtual plugs the application program interfaces (APIs). These enable applications to contribute, view and analyse data in the way described above in applications integrated with other systems. However, the applications in this model are not specific to a particular system, but rather conform to the data and technical standards of the platform. This makes the process of introducing new applications when they emerge, and replacing old ones when they are superseded much easier. </a:t>
            </a:r>
          </a:p>
          <a:p>
            <a:endParaRPr lang="en-GB" sz="1200"/>
          </a:p>
          <a:p>
            <a:r>
              <a:rPr lang="en-GB" sz="1400">
                <a:latin typeface="+mj-lt"/>
              </a:rPr>
              <a:t>Encourage innovation</a:t>
            </a:r>
          </a:p>
          <a:p>
            <a:r>
              <a:rPr lang="en-GB" sz="1200"/>
              <a:t>By making the APIs open to trusted organisations and trusted suppliers, they can develop applications much more quickly and easily to the benefit of the service. This enables a flexible and agile approach for how our organisation and others in Wales collect, view and analyse patient information. The APIs can be designed to communicate with devices such as fitness trackers, heart rate monitors, medication pumps et cetera so that data can be provided in real-time without the need for staff for patients to input anything themselves. Much of the growth in the wider Digital Economy has occurred because suppliers have made their APIs ‘open’.</a:t>
            </a:r>
          </a:p>
          <a:p>
            <a:endParaRPr lang="en-GB" sz="1200"/>
          </a:p>
          <a:p>
            <a:r>
              <a:rPr lang="en-GB" sz="1400">
                <a:latin typeface="+mj-lt"/>
              </a:rPr>
              <a:t>The ‘Single’ Electronic Health and Care Record</a:t>
            </a:r>
          </a:p>
          <a:p>
            <a:r>
              <a:rPr lang="en-GB" sz="1200"/>
              <a:t>The data collected on this platform can be used to inform individual patient care, as each element of data is identified as belonging to a unique patient, in this way you can see that the concept of a single electronic health record becomes difficult to visualise, because over time so much information and data could be gathered not just from individual interactions in clinic or hospital admissions in the way that traditional hospital wards are, but including information recorded on monitoring devices as described above. The single electronic health record actually becomes an enormous collection of data which can be visualised in a number of different ways according to the application suitable for the purpose at hand.</a:t>
            </a:r>
          </a:p>
        </p:txBody>
      </p:sp>
      <p:sp>
        <p:nvSpPr>
          <p:cNvPr id="6" name="TextBox 5">
            <a:extLst>
              <a:ext uri="{FF2B5EF4-FFF2-40B4-BE49-F238E27FC236}">
                <a16:creationId xmlns:a16="http://schemas.microsoft.com/office/drawing/2014/main" xmlns="" id="{38B7A413-6AD8-4C62-8470-099D5875FB3D}"/>
              </a:ext>
            </a:extLst>
          </p:cNvPr>
          <p:cNvSpPr txBox="1"/>
          <p:nvPr/>
        </p:nvSpPr>
        <p:spPr>
          <a:xfrm>
            <a:off x="401729" y="4868862"/>
            <a:ext cx="5034975" cy="2062103"/>
          </a:xfrm>
          <a:prstGeom prst="rect">
            <a:avLst/>
          </a:prstGeom>
          <a:noFill/>
        </p:spPr>
        <p:txBody>
          <a:bodyPr wrap="square" rtlCol="0">
            <a:spAutoFit/>
          </a:bodyPr>
          <a:lstStyle/>
          <a:p>
            <a:r>
              <a:rPr lang="en-GB" sz="1400">
                <a:latin typeface="+mj-lt"/>
              </a:rPr>
              <a:t>Open, but not uncontrolled</a:t>
            </a:r>
          </a:p>
          <a:p>
            <a:r>
              <a:rPr lang="en-GB" sz="1200"/>
              <a:t>Health data includes sensitive personally identifiable information. It is important to be clear that what is meant by ‘open APIs’ is that the configuration of these virtual plugs is  made available only to developers of products who are trusted to hold such data by satisfying strict Information Governance requirements, and stringent Cyber-security standards. The APIs being ‘Open’ means that if they have achieved this status, they can design their solutions consistently with APIs made available to them, which increases the speed at which solutions can be developed.</a:t>
            </a:r>
          </a:p>
          <a:p>
            <a:endParaRPr lang="en-GB"/>
          </a:p>
        </p:txBody>
      </p:sp>
      <p:sp>
        <p:nvSpPr>
          <p:cNvPr id="10" name="Title 1">
            <a:extLst>
              <a:ext uri="{FF2B5EF4-FFF2-40B4-BE49-F238E27FC236}">
                <a16:creationId xmlns:a16="http://schemas.microsoft.com/office/drawing/2014/main" xmlns="" id="{CB22B044-26C8-46F8-9876-9F1916B02A55}"/>
              </a:ext>
            </a:extLst>
          </p:cNvPr>
          <p:cNvSpPr>
            <a:spLocks noGrp="1"/>
          </p:cNvSpPr>
          <p:nvPr>
            <p:ph type="title"/>
          </p:nvPr>
        </p:nvSpPr>
        <p:spPr>
          <a:xfrm>
            <a:off x="178904" y="140760"/>
            <a:ext cx="10515600" cy="1325563"/>
          </a:xfrm>
        </p:spPr>
        <p:txBody>
          <a:bodyPr/>
          <a:lstStyle/>
          <a:p>
            <a:r>
              <a:rPr lang="en-GB"/>
              <a:t>The Digital Architecture </a:t>
            </a:r>
            <a:br>
              <a:rPr lang="en-GB"/>
            </a:br>
            <a:r>
              <a:rPr lang="en-GB" sz="3200"/>
              <a:t>Option three: Open Platform</a:t>
            </a:r>
          </a:p>
        </p:txBody>
      </p:sp>
      <p:pic>
        <p:nvPicPr>
          <p:cNvPr id="11" name="Picture 10">
            <a:extLst>
              <a:ext uri="{FF2B5EF4-FFF2-40B4-BE49-F238E27FC236}">
                <a16:creationId xmlns:a16="http://schemas.microsoft.com/office/drawing/2014/main" xmlns="" id="{54436654-623E-47B3-BC59-207EEA9F4725}"/>
              </a:ext>
            </a:extLst>
          </p:cNvPr>
          <p:cNvPicPr>
            <a:picLocks noChangeAspect="1"/>
          </p:cNvPicPr>
          <p:nvPr/>
        </p:nvPicPr>
        <p:blipFill>
          <a:blip r:embed="rId2"/>
          <a:stretch>
            <a:fillRect/>
          </a:stretch>
        </p:blipFill>
        <p:spPr>
          <a:xfrm>
            <a:off x="288579" y="1629800"/>
            <a:ext cx="5054022" cy="2706859"/>
          </a:xfrm>
          <a:prstGeom prst="rect">
            <a:avLst/>
          </a:prstGeom>
        </p:spPr>
      </p:pic>
      <p:sp>
        <p:nvSpPr>
          <p:cNvPr id="2" name="Slide Number Placeholder 1"/>
          <p:cNvSpPr>
            <a:spLocks noGrp="1"/>
          </p:cNvSpPr>
          <p:nvPr>
            <p:ph type="sldNum" sz="quarter" idx="12"/>
          </p:nvPr>
        </p:nvSpPr>
        <p:spPr/>
        <p:txBody>
          <a:bodyPr/>
          <a:lstStyle/>
          <a:p>
            <a:fld id="{40B1DDDF-BADC-4BD7-B8D8-2E6EA4FA04FD}" type="slidenum">
              <a:rPr lang="en-GB" smtClean="0"/>
              <a:t>18</a:t>
            </a:fld>
            <a:endParaRPr lang="en-GB"/>
          </a:p>
        </p:txBody>
      </p:sp>
    </p:spTree>
    <p:extLst>
      <p:ext uri="{BB962C8B-B14F-4D97-AF65-F5344CB8AC3E}">
        <p14:creationId xmlns:p14="http://schemas.microsoft.com/office/powerpoint/2010/main" val="172636895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xmlns="" id="{CF052FFF-204E-406E-93CA-B26DD9ACD2D3}"/>
              </a:ext>
            </a:extLst>
          </p:cNvPr>
          <p:cNvPicPr>
            <a:picLocks noChangeAspect="1"/>
          </p:cNvPicPr>
          <p:nvPr/>
        </p:nvPicPr>
        <p:blipFill>
          <a:blip r:embed="rId2"/>
          <a:stretch>
            <a:fillRect/>
          </a:stretch>
        </p:blipFill>
        <p:spPr>
          <a:xfrm>
            <a:off x="3499640" y="2002733"/>
            <a:ext cx="5053572" cy="2709849"/>
          </a:xfrm>
          <a:prstGeom prst="rect">
            <a:avLst/>
          </a:prstGeom>
        </p:spPr>
      </p:pic>
      <p:sp>
        <p:nvSpPr>
          <p:cNvPr id="3" name="Rectangle: Rounded Corners 2">
            <a:extLst>
              <a:ext uri="{FF2B5EF4-FFF2-40B4-BE49-F238E27FC236}">
                <a16:creationId xmlns:a16="http://schemas.microsoft.com/office/drawing/2014/main" xmlns="" id="{BAC8E040-E328-4108-AC6B-36B526359D72}"/>
              </a:ext>
            </a:extLst>
          </p:cNvPr>
          <p:cNvSpPr/>
          <p:nvPr/>
        </p:nvSpPr>
        <p:spPr>
          <a:xfrm>
            <a:off x="178904" y="1424188"/>
            <a:ext cx="2613992" cy="3687417"/>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a:t>Patient Channel</a:t>
            </a:r>
          </a:p>
          <a:p>
            <a:r>
              <a:rPr lang="en-GB" sz="1400"/>
              <a:t>The ‘Personal Health Record’</a:t>
            </a:r>
          </a:p>
          <a:p>
            <a:r>
              <a:rPr lang="en-GB" sz="1000"/>
              <a:t>Applications used by patients to book appointments, view results and reports, record outcomes, communicate with clinicians.</a:t>
            </a:r>
          </a:p>
          <a:p>
            <a:r>
              <a:rPr lang="en-GB" sz="1000"/>
              <a:t> In effect, this creates a personal health and care record. Patients may upload information in symptom diaries, data from wearable health and fitness devices, and may choose to share some or all of this with clinicians providing their care.</a:t>
            </a:r>
          </a:p>
        </p:txBody>
      </p:sp>
      <p:sp>
        <p:nvSpPr>
          <p:cNvPr id="4" name="Rectangle: Rounded Corners 3">
            <a:extLst>
              <a:ext uri="{FF2B5EF4-FFF2-40B4-BE49-F238E27FC236}">
                <a16:creationId xmlns:a16="http://schemas.microsoft.com/office/drawing/2014/main" xmlns="" id="{2F1A6EDB-23C8-4BE9-9B85-EEE9D9AFDF26}"/>
              </a:ext>
            </a:extLst>
          </p:cNvPr>
          <p:cNvSpPr/>
          <p:nvPr/>
        </p:nvSpPr>
        <p:spPr>
          <a:xfrm>
            <a:off x="9399104" y="1424187"/>
            <a:ext cx="2613992" cy="3687417"/>
          </a:xfrm>
          <a:prstGeom prst="roundRect">
            <a:avLst/>
          </a:prstGeom>
          <a:solidFill>
            <a:srgbClr val="70AD47"/>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a:t>Analyst Channel</a:t>
            </a:r>
          </a:p>
          <a:p>
            <a:r>
              <a:rPr lang="en-GB" sz="1400"/>
              <a:t>Data to Knowledge</a:t>
            </a:r>
          </a:p>
          <a:p>
            <a:r>
              <a:rPr lang="en-GB" sz="1000"/>
              <a:t>The applications which can </a:t>
            </a:r>
            <a:r>
              <a:rPr lang="en-GB" sz="1000" err="1"/>
              <a:t>intersact</a:t>
            </a:r>
            <a:r>
              <a:rPr lang="en-GB" sz="1000"/>
              <a:t> with data at various levels of aggregation from individual to population level which enable data to be turned into knowledge to understand, learn from and re-design the system.</a:t>
            </a:r>
          </a:p>
        </p:txBody>
      </p:sp>
      <p:sp>
        <p:nvSpPr>
          <p:cNvPr id="5" name="Rectangle: Rounded Corners 4">
            <a:extLst>
              <a:ext uri="{FF2B5EF4-FFF2-40B4-BE49-F238E27FC236}">
                <a16:creationId xmlns:a16="http://schemas.microsoft.com/office/drawing/2014/main" xmlns="" id="{25CC3A69-6D51-4880-A08F-830EBE042709}"/>
              </a:ext>
            </a:extLst>
          </p:cNvPr>
          <p:cNvSpPr/>
          <p:nvPr/>
        </p:nvSpPr>
        <p:spPr>
          <a:xfrm>
            <a:off x="2792896" y="159025"/>
            <a:ext cx="6467060" cy="1510750"/>
          </a:xfrm>
          <a:prstGeom prst="roundRect">
            <a:avLst/>
          </a:prstGeom>
          <a:solidFill>
            <a:srgbClr val="8FAAD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a:t>Clinician Channel</a:t>
            </a:r>
          </a:p>
          <a:p>
            <a:r>
              <a:rPr lang="en-GB" sz="1400"/>
              <a:t>The ‘Electronic Health Record’</a:t>
            </a:r>
          </a:p>
          <a:p>
            <a:r>
              <a:rPr lang="en-GB" sz="1000"/>
              <a:t>Applications used by clinicians to view results and reports, record clinical interactions and procedures, view images, prescribe medications, communicate with other clinicians.</a:t>
            </a:r>
          </a:p>
        </p:txBody>
      </p:sp>
      <p:sp>
        <p:nvSpPr>
          <p:cNvPr id="6" name="Rectangle: Rounded Corners 5">
            <a:extLst>
              <a:ext uri="{FF2B5EF4-FFF2-40B4-BE49-F238E27FC236}">
                <a16:creationId xmlns:a16="http://schemas.microsoft.com/office/drawing/2014/main" xmlns="" id="{FD2D0EDF-EC06-48FE-9329-C687FB38ABBB}"/>
              </a:ext>
            </a:extLst>
          </p:cNvPr>
          <p:cNvSpPr/>
          <p:nvPr/>
        </p:nvSpPr>
        <p:spPr>
          <a:xfrm>
            <a:off x="2792896" y="4909312"/>
            <a:ext cx="6467060" cy="1669775"/>
          </a:xfrm>
          <a:prstGeom prst="roundRect">
            <a:avLst/>
          </a:prstGeom>
          <a:solidFill>
            <a:srgbClr val="F4B183"/>
          </a:solidFill>
          <a:ln w="127000">
            <a:solidFill>
              <a:srgbClr val="C55A1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a:t>Data Resource</a:t>
            </a:r>
          </a:p>
          <a:p>
            <a:r>
              <a:rPr lang="en-GB" sz="1400"/>
              <a:t>Persistent and re-usable data</a:t>
            </a:r>
          </a:p>
          <a:p>
            <a:r>
              <a:rPr lang="en-GB" sz="1000"/>
              <a:t>This is the pool of data held in accordance with strict information and technical standards so that it can be understood by and interact with applications via APIs . It is supported by an infrastructure that ensures its security.</a:t>
            </a:r>
          </a:p>
          <a:p>
            <a:r>
              <a:rPr lang="en-GB" sz="1000"/>
              <a:t>It’s physical location.  The resource will actually comprise several ‘local’ data resources created by Health Boards and Trusts together with some nationally hosted resources – a so-called federated model. Although physically disparate, they exist in a single ‘cloud’ architecture.</a:t>
            </a:r>
          </a:p>
        </p:txBody>
      </p:sp>
      <p:sp>
        <p:nvSpPr>
          <p:cNvPr id="7" name="TextBox 6">
            <a:extLst>
              <a:ext uri="{FF2B5EF4-FFF2-40B4-BE49-F238E27FC236}">
                <a16:creationId xmlns:a16="http://schemas.microsoft.com/office/drawing/2014/main" xmlns="" id="{3AAE8543-7010-4E68-A4DD-0AEF465E48F3}"/>
              </a:ext>
            </a:extLst>
          </p:cNvPr>
          <p:cNvSpPr txBox="1"/>
          <p:nvPr/>
        </p:nvSpPr>
        <p:spPr>
          <a:xfrm>
            <a:off x="9631017" y="5496339"/>
            <a:ext cx="2242931" cy="861774"/>
          </a:xfrm>
          <a:prstGeom prst="rect">
            <a:avLst/>
          </a:prstGeom>
          <a:noFill/>
          <a:ln w="63500">
            <a:solidFill>
              <a:schemeClr val="tx1"/>
            </a:solidFill>
          </a:ln>
        </p:spPr>
        <p:txBody>
          <a:bodyPr wrap="square" rtlCol="0">
            <a:spAutoFit/>
          </a:bodyPr>
          <a:lstStyle/>
          <a:p>
            <a:r>
              <a:rPr lang="en-GB" sz="1000"/>
              <a:t>Bear in mind that these ‘Channels’ are a conceptual representation to help understand how things fit together. In reality, many applications will overlap in terms of the users. </a:t>
            </a:r>
          </a:p>
        </p:txBody>
      </p:sp>
      <p:sp>
        <p:nvSpPr>
          <p:cNvPr id="8" name="Slide Number Placeholder 7"/>
          <p:cNvSpPr>
            <a:spLocks noGrp="1"/>
          </p:cNvSpPr>
          <p:nvPr>
            <p:ph type="sldNum" sz="quarter" idx="12"/>
          </p:nvPr>
        </p:nvSpPr>
        <p:spPr/>
        <p:txBody>
          <a:bodyPr/>
          <a:lstStyle/>
          <a:p>
            <a:fld id="{40B1DDDF-BADC-4BD7-B8D8-2E6EA4FA04FD}" type="slidenum">
              <a:rPr lang="en-GB" smtClean="0"/>
              <a:t>19</a:t>
            </a:fld>
            <a:endParaRPr lang="en-GB"/>
          </a:p>
        </p:txBody>
      </p:sp>
    </p:spTree>
    <p:extLst>
      <p:ext uri="{BB962C8B-B14F-4D97-AF65-F5344CB8AC3E}">
        <p14:creationId xmlns:p14="http://schemas.microsoft.com/office/powerpoint/2010/main" val="33857292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085CE41-B2E4-44C8-83D1-1C02CE194E62}"/>
              </a:ext>
            </a:extLst>
          </p:cNvPr>
          <p:cNvSpPr>
            <a:spLocks noGrp="1"/>
          </p:cNvSpPr>
          <p:nvPr>
            <p:ph type="title"/>
          </p:nvPr>
        </p:nvSpPr>
        <p:spPr/>
        <p:txBody>
          <a:bodyPr/>
          <a:lstStyle/>
          <a:p>
            <a:r>
              <a:rPr lang="en-GB" dirty="0" smtClean="0"/>
              <a:t>Digital Strategy for Cardiff &amp; Vale UHB</a:t>
            </a:r>
            <a:endParaRPr lang="en-GB" dirty="0"/>
          </a:p>
        </p:txBody>
      </p:sp>
      <p:sp>
        <p:nvSpPr>
          <p:cNvPr id="3" name="Content Placeholder 2">
            <a:extLst>
              <a:ext uri="{FF2B5EF4-FFF2-40B4-BE49-F238E27FC236}">
                <a16:creationId xmlns:a16="http://schemas.microsoft.com/office/drawing/2014/main" xmlns="" id="{86B9125E-7CFF-4829-AC81-8A8ACB555B1D}"/>
              </a:ext>
            </a:extLst>
          </p:cNvPr>
          <p:cNvSpPr>
            <a:spLocks noGrp="1"/>
          </p:cNvSpPr>
          <p:nvPr>
            <p:ph idx="1"/>
          </p:nvPr>
        </p:nvSpPr>
        <p:spPr/>
        <p:txBody>
          <a:bodyPr/>
          <a:lstStyle/>
          <a:p>
            <a:r>
              <a:rPr lang="en-GB"/>
              <a:t>Section One		</a:t>
            </a:r>
            <a:r>
              <a:rPr lang="en-GB">
                <a:solidFill>
                  <a:schemeClr val="accent4">
                    <a:lumMod val="60000"/>
                    <a:lumOff val="40000"/>
                  </a:schemeClr>
                </a:solidFill>
              </a:rPr>
              <a:t>Overview</a:t>
            </a:r>
          </a:p>
          <a:p>
            <a:r>
              <a:rPr lang="en-GB"/>
              <a:t>Section Two		</a:t>
            </a:r>
            <a:r>
              <a:rPr lang="en-GB">
                <a:solidFill>
                  <a:schemeClr val="accent4">
                    <a:lumMod val="60000"/>
                    <a:lumOff val="40000"/>
                  </a:schemeClr>
                </a:solidFill>
              </a:rPr>
              <a:t>Achieving the Vision</a:t>
            </a:r>
          </a:p>
          <a:p>
            <a:pPr lvl="1"/>
            <a:r>
              <a:rPr lang="en-GB"/>
              <a:t>2.1			 </a:t>
            </a:r>
            <a:r>
              <a:rPr lang="en-GB">
                <a:solidFill>
                  <a:schemeClr val="accent4">
                    <a:lumMod val="60000"/>
                    <a:lumOff val="40000"/>
                  </a:schemeClr>
                </a:solidFill>
              </a:rPr>
              <a:t>Achieving the Vision: Stuff</a:t>
            </a:r>
          </a:p>
          <a:p>
            <a:pPr lvl="1"/>
            <a:r>
              <a:rPr lang="en-GB"/>
              <a:t>2.2			 </a:t>
            </a:r>
            <a:r>
              <a:rPr lang="en-GB">
                <a:solidFill>
                  <a:schemeClr val="accent4">
                    <a:lumMod val="60000"/>
                    <a:lumOff val="40000"/>
                  </a:schemeClr>
                </a:solidFill>
              </a:rPr>
              <a:t>Achieving the Vision: Staff</a:t>
            </a:r>
          </a:p>
          <a:p>
            <a:pPr lvl="1"/>
            <a:r>
              <a:rPr lang="en-GB"/>
              <a:t>2.3			 </a:t>
            </a:r>
            <a:r>
              <a:rPr lang="en-GB">
                <a:solidFill>
                  <a:schemeClr val="accent4">
                    <a:lumMod val="60000"/>
                    <a:lumOff val="40000"/>
                  </a:schemeClr>
                </a:solidFill>
              </a:rPr>
              <a:t>Achieving the Vision: Adaptive Change</a:t>
            </a:r>
          </a:p>
          <a:p>
            <a:r>
              <a:rPr lang="en-GB"/>
              <a:t>Section Three		</a:t>
            </a:r>
            <a:r>
              <a:rPr lang="en-GB">
                <a:solidFill>
                  <a:schemeClr val="accent4">
                    <a:lumMod val="60000"/>
                    <a:lumOff val="40000"/>
                  </a:schemeClr>
                </a:solidFill>
              </a:rPr>
              <a:t>Delivery </a:t>
            </a:r>
          </a:p>
        </p:txBody>
      </p:sp>
      <p:pic>
        <p:nvPicPr>
          <p:cNvPr id="12" name="Picture 11">
            <a:extLst>
              <a:ext uri="{FF2B5EF4-FFF2-40B4-BE49-F238E27FC236}">
                <a16:creationId xmlns:a16="http://schemas.microsoft.com/office/drawing/2014/main" xmlns="" id="{56A6AA25-AA03-453C-94CD-DDE629E57789}"/>
              </a:ext>
            </a:extLst>
          </p:cNvPr>
          <p:cNvPicPr>
            <a:picLocks noChangeAspect="1"/>
          </p:cNvPicPr>
          <p:nvPr/>
        </p:nvPicPr>
        <p:blipFill>
          <a:blip r:embed="rId2">
            <a:alphaModFix amt="50000"/>
          </a:blip>
          <a:stretch>
            <a:fillRect/>
          </a:stretch>
        </p:blipFill>
        <p:spPr>
          <a:xfrm>
            <a:off x="9316994" y="4450920"/>
            <a:ext cx="3027607" cy="1860980"/>
          </a:xfrm>
          <a:prstGeom prst="rect">
            <a:avLst/>
          </a:prstGeom>
        </p:spPr>
      </p:pic>
      <p:sp>
        <p:nvSpPr>
          <p:cNvPr id="4" name="Slide Number Placeholder 3"/>
          <p:cNvSpPr>
            <a:spLocks noGrp="1"/>
          </p:cNvSpPr>
          <p:nvPr>
            <p:ph type="sldNum" sz="quarter" idx="12"/>
          </p:nvPr>
        </p:nvSpPr>
        <p:spPr/>
        <p:txBody>
          <a:bodyPr/>
          <a:lstStyle/>
          <a:p>
            <a:fld id="{40B1DDDF-BADC-4BD7-B8D8-2E6EA4FA04FD}" type="slidenum">
              <a:rPr lang="en-GB" smtClean="0"/>
              <a:t>2</a:t>
            </a:fld>
            <a:endParaRPr lang="en-GB"/>
          </a:p>
        </p:txBody>
      </p:sp>
    </p:spTree>
    <p:extLst>
      <p:ext uri="{BB962C8B-B14F-4D97-AF65-F5344CB8AC3E}">
        <p14:creationId xmlns:p14="http://schemas.microsoft.com/office/powerpoint/2010/main" val="93092854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C8E33E4-9DE8-4CD0-AFB8-CECBDC8F99ED}"/>
              </a:ext>
            </a:extLst>
          </p:cNvPr>
          <p:cNvSpPr>
            <a:spLocks noGrp="1"/>
          </p:cNvSpPr>
          <p:nvPr>
            <p:ph type="title"/>
          </p:nvPr>
        </p:nvSpPr>
        <p:spPr>
          <a:xfrm>
            <a:off x="178904" y="-83172"/>
            <a:ext cx="10515600" cy="1325563"/>
          </a:xfrm>
        </p:spPr>
        <p:txBody>
          <a:bodyPr/>
          <a:lstStyle/>
          <a:p>
            <a:r>
              <a:rPr lang="en-GB"/>
              <a:t>Once for Wales?</a:t>
            </a:r>
          </a:p>
        </p:txBody>
      </p:sp>
      <p:sp>
        <p:nvSpPr>
          <p:cNvPr id="4" name="TextBox 3">
            <a:extLst>
              <a:ext uri="{FF2B5EF4-FFF2-40B4-BE49-F238E27FC236}">
                <a16:creationId xmlns:a16="http://schemas.microsoft.com/office/drawing/2014/main" xmlns="" id="{25E1F4F8-7795-4DCA-9DCC-19F99245859B}"/>
              </a:ext>
            </a:extLst>
          </p:cNvPr>
          <p:cNvSpPr txBox="1"/>
          <p:nvPr/>
        </p:nvSpPr>
        <p:spPr>
          <a:xfrm>
            <a:off x="178904" y="884583"/>
            <a:ext cx="6050446" cy="6032421"/>
          </a:xfrm>
          <a:prstGeom prst="rect">
            <a:avLst/>
          </a:prstGeom>
          <a:noFill/>
        </p:spPr>
        <p:txBody>
          <a:bodyPr wrap="square" rtlCol="0">
            <a:spAutoFit/>
          </a:bodyPr>
          <a:lstStyle/>
          <a:p>
            <a:r>
              <a:rPr lang="en-GB" sz="1400" dirty="0">
                <a:latin typeface="+mj-lt"/>
              </a:rPr>
              <a:t>Alignment to National Strategy</a:t>
            </a:r>
          </a:p>
          <a:p>
            <a:r>
              <a:rPr lang="en-GB" sz="1200" dirty="0"/>
              <a:t>One of the reasons highlighted in the Welsh Audit Office  report of 2018 as leading to a lack of pace and scale in digital implementation in the Welsh health service relates to numerous attempts to ensure our Once for Wales approach to large systems. </a:t>
            </a:r>
          </a:p>
          <a:p>
            <a:endParaRPr lang="en-GB" sz="1200" dirty="0">
              <a:latin typeface="+mj-lt"/>
            </a:endParaRPr>
          </a:p>
          <a:p>
            <a:r>
              <a:rPr lang="en-GB" sz="1400" dirty="0">
                <a:latin typeface="+mj-lt"/>
              </a:rPr>
              <a:t>Lessons from abroad, lessons from home</a:t>
            </a:r>
          </a:p>
          <a:p>
            <a:r>
              <a:rPr lang="en-GB" sz="1200" dirty="0"/>
              <a:t>It was clearly very attractive to think that for particular business domains one system across the country could be implemented very easily and with rapid agreement. This approach has been demonstrated in health systems across the world to be very difficult or impossible to achieve. The reality is that all organisations are at a different point in their digital journeys, and some have good systems for one business domain, and pure systems for another, but these won’t necessarily correspond to those of the neighbours. The open platform approach requires that everyone agrees to provide information using the same standards and using the same technical organisation structure for the data, but leaves organisations free to source their own applications in a forum and at a time that suits them, and doesn’t interfere with the operation of any other organisation.</a:t>
            </a:r>
          </a:p>
          <a:p>
            <a:endParaRPr lang="en-GB" sz="1000" dirty="0"/>
          </a:p>
          <a:p>
            <a:r>
              <a:rPr lang="en-GB" sz="1400" dirty="0"/>
              <a:t>Cultivate collaboration, mandate sparingly</a:t>
            </a:r>
          </a:p>
          <a:p>
            <a:r>
              <a:rPr lang="en-GB" sz="1200" dirty="0"/>
              <a:t>Of course it may be the case that because applications become smaller and easier to design using open APIs, it may be easier to reach a national agreement to use a particular application for a particular business domain where there is a shared need and shared opinions, but importantly it need not be a mandatory requirement. Collaboration is probably more likely to occur as these applications, and the markets around them evolve in the next few years, but while that process is taking place it makes more sense to allow some flexibility at local and regional level.</a:t>
            </a:r>
          </a:p>
          <a:p>
            <a:endParaRPr lang="en-GB" sz="1200" dirty="0"/>
          </a:p>
          <a:p>
            <a:r>
              <a:rPr lang="en-GB" sz="1200" dirty="0"/>
              <a:t>Because of the importance that information in the platform is effectively written in the same language as explained previously, then it becomes very important that organisations agree to adhere to the information standards and the technical standards describing how that information is organised. It therefore means that once for Wales means the platform in the middle, but doesn’t necessarily mean the applications around the outside.</a:t>
            </a:r>
          </a:p>
          <a:p>
            <a:r>
              <a:rPr lang="en-GB" sz="1000" dirty="0"/>
              <a:t> </a:t>
            </a:r>
          </a:p>
        </p:txBody>
      </p:sp>
      <p:graphicFrame>
        <p:nvGraphicFramePr>
          <p:cNvPr id="5" name="Diagram 4">
            <a:extLst>
              <a:ext uri="{FF2B5EF4-FFF2-40B4-BE49-F238E27FC236}">
                <a16:creationId xmlns:a16="http://schemas.microsoft.com/office/drawing/2014/main" xmlns="" id="{6FD180DB-1CE4-4115-85CF-8F7C39AF5554}"/>
              </a:ext>
            </a:extLst>
          </p:cNvPr>
          <p:cNvGraphicFramePr/>
          <p:nvPr>
            <p:extLst>
              <p:ext uri="{D42A27DB-BD31-4B8C-83A1-F6EECF244321}">
                <p14:modId xmlns:p14="http://schemas.microsoft.com/office/powerpoint/2010/main" val="1398073813"/>
              </p:ext>
            </p:extLst>
          </p:nvPr>
        </p:nvGraphicFramePr>
        <p:xfrm>
          <a:off x="6897756" y="0"/>
          <a:ext cx="5002695" cy="492980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a:extLst>
              <a:ext uri="{FF2B5EF4-FFF2-40B4-BE49-F238E27FC236}">
                <a16:creationId xmlns:a16="http://schemas.microsoft.com/office/drawing/2014/main" xmlns="" id="{55A9BC6D-2F9D-4A02-BFD6-21F887EE9F2D}"/>
              </a:ext>
            </a:extLst>
          </p:cNvPr>
          <p:cNvSpPr txBox="1"/>
          <p:nvPr/>
        </p:nvSpPr>
        <p:spPr>
          <a:xfrm>
            <a:off x="6437245" y="4701012"/>
            <a:ext cx="5463206" cy="1692771"/>
          </a:xfrm>
          <a:prstGeom prst="rect">
            <a:avLst/>
          </a:prstGeom>
          <a:noFill/>
        </p:spPr>
        <p:txBody>
          <a:bodyPr wrap="square" rtlCol="0">
            <a:spAutoFit/>
          </a:bodyPr>
          <a:lstStyle/>
          <a:p>
            <a:r>
              <a:rPr lang="en-GB" sz="1400" dirty="0">
                <a:latin typeface="+mj-lt"/>
              </a:rPr>
              <a:t>Working with our neighbours</a:t>
            </a:r>
          </a:p>
          <a:p>
            <a:r>
              <a:rPr lang="en-GB" sz="1200" dirty="0">
                <a:latin typeface="+mj-lt"/>
              </a:rPr>
              <a:t>Some of the elements required to build a Digital First approach may be more efficiently achieved by collaborating with our regional neighbours in Aneurin Bevan Health Board, Velindre NHS Trust and Cwm </a:t>
            </a:r>
            <a:r>
              <a:rPr lang="en-GB" sz="1200" dirty="0" err="1">
                <a:latin typeface="+mj-lt"/>
              </a:rPr>
              <a:t>Taf</a:t>
            </a:r>
            <a:r>
              <a:rPr lang="en-GB" sz="1200" dirty="0">
                <a:latin typeface="+mj-lt"/>
              </a:rPr>
              <a:t> University Health Board. </a:t>
            </a:r>
          </a:p>
          <a:p>
            <a:endParaRPr lang="en-GB" sz="1200" dirty="0">
              <a:latin typeface="+mj-lt"/>
            </a:endParaRPr>
          </a:p>
          <a:p>
            <a:r>
              <a:rPr lang="en-GB" sz="1200" dirty="0">
                <a:latin typeface="+mj-lt"/>
              </a:rPr>
              <a:t>We will seek to build close working relationships around shared infrastructure, and seek to share learning with these organisations.</a:t>
            </a:r>
          </a:p>
          <a:p>
            <a:endParaRPr lang="en-GB" dirty="0"/>
          </a:p>
        </p:txBody>
      </p:sp>
      <p:sp>
        <p:nvSpPr>
          <p:cNvPr id="3" name="Slide Number Placeholder 2"/>
          <p:cNvSpPr>
            <a:spLocks noGrp="1"/>
          </p:cNvSpPr>
          <p:nvPr>
            <p:ph type="sldNum" sz="quarter" idx="12"/>
          </p:nvPr>
        </p:nvSpPr>
        <p:spPr/>
        <p:txBody>
          <a:bodyPr/>
          <a:lstStyle/>
          <a:p>
            <a:fld id="{40B1DDDF-BADC-4BD7-B8D8-2E6EA4FA04FD}" type="slidenum">
              <a:rPr lang="en-GB" smtClean="0"/>
              <a:t>20</a:t>
            </a:fld>
            <a:endParaRPr lang="en-GB"/>
          </a:p>
        </p:txBody>
      </p:sp>
    </p:spTree>
    <p:extLst>
      <p:ext uri="{BB962C8B-B14F-4D97-AF65-F5344CB8AC3E}">
        <p14:creationId xmlns:p14="http://schemas.microsoft.com/office/powerpoint/2010/main" val="429445777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Down Arrow 7">
            <a:extLst>
              <a:ext uri="{FF2B5EF4-FFF2-40B4-BE49-F238E27FC236}">
                <a16:creationId xmlns:a16="http://schemas.microsoft.com/office/drawing/2014/main" xmlns="" id="{B547373F-AF2E-4907-B442-9F902B387FD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800100" y="-4763"/>
            <a:ext cx="3333749" cy="3338514"/>
          </a:xfrm>
          <a:prstGeom prst="downArrow">
            <a:avLst>
              <a:gd name="adj1" fmla="val 100000"/>
              <a:gd name="adj2" fmla="val 26890"/>
            </a:avLst>
          </a:prstGeom>
          <a:solidFill>
            <a:schemeClr val="tx1">
              <a:lumMod val="85000"/>
              <a:lumOff val="15000"/>
            </a:schemeClr>
          </a:solidFill>
          <a:ln w="539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xmlns="" id="{8A320284-A745-425F-8882-FA268F6E8CC6}"/>
              </a:ext>
            </a:extLst>
          </p:cNvPr>
          <p:cNvSpPr>
            <a:spLocks noGrp="1"/>
          </p:cNvSpPr>
          <p:nvPr>
            <p:ph type="title"/>
          </p:nvPr>
        </p:nvSpPr>
        <p:spPr>
          <a:xfrm>
            <a:off x="1028700" y="190501"/>
            <a:ext cx="2886075" cy="2486024"/>
          </a:xfrm>
          <a:noFill/>
        </p:spPr>
        <p:txBody>
          <a:bodyPr vert="horz" lIns="91440" tIns="45720" rIns="91440" bIns="45720" rtlCol="0" anchor="ctr">
            <a:normAutofit/>
          </a:bodyPr>
          <a:lstStyle/>
          <a:p>
            <a:pPr algn="ctr"/>
            <a:r>
              <a:rPr lang="en-US" sz="3600" dirty="0">
                <a:solidFill>
                  <a:schemeClr val="bg1"/>
                </a:solidFill>
              </a:rPr>
              <a:t>Local and National Data Resource</a:t>
            </a:r>
          </a:p>
        </p:txBody>
      </p:sp>
      <p:sp>
        <p:nvSpPr>
          <p:cNvPr id="3" name="TextBox 2">
            <a:extLst>
              <a:ext uri="{FF2B5EF4-FFF2-40B4-BE49-F238E27FC236}">
                <a16:creationId xmlns:a16="http://schemas.microsoft.com/office/drawing/2014/main" xmlns="" id="{AE39D19C-5408-4781-AF11-B91410586BF2}"/>
              </a:ext>
            </a:extLst>
          </p:cNvPr>
          <p:cNvSpPr txBox="1"/>
          <p:nvPr/>
        </p:nvSpPr>
        <p:spPr>
          <a:xfrm>
            <a:off x="4362449" y="409873"/>
            <a:ext cx="3250096" cy="5847755"/>
          </a:xfrm>
          <a:prstGeom prst="rect">
            <a:avLst/>
          </a:prstGeom>
          <a:noFill/>
        </p:spPr>
        <p:txBody>
          <a:bodyPr wrap="square" rtlCol="0">
            <a:spAutoFit/>
          </a:bodyPr>
          <a:lstStyle/>
          <a:p>
            <a:r>
              <a:rPr lang="en-GB">
                <a:latin typeface="+mj-lt"/>
              </a:rPr>
              <a:t>Building a Local Data Resource</a:t>
            </a:r>
          </a:p>
          <a:p>
            <a:endParaRPr lang="en-GB" sz="1400">
              <a:latin typeface="+mj-lt"/>
            </a:endParaRPr>
          </a:p>
          <a:p>
            <a:r>
              <a:rPr lang="en-GB" sz="1400">
                <a:latin typeface="+mj-lt"/>
              </a:rPr>
              <a:t>Legacy data</a:t>
            </a:r>
          </a:p>
          <a:p>
            <a:r>
              <a:rPr lang="en-GB" sz="1000"/>
              <a:t>In order to build a useful local data resource, which will in turn become part of the national data resource we need to make data we currently hold in individual data repositories available. This is not a simple matter of ‘emptying’ data into a new set of databases, unfortunately. The data needs to be ‘translated’ into a form that makes it available in a standardised format. This is called making the data ‘interoperable’. This makes the data available to applications in the three channels referred to earlier.</a:t>
            </a:r>
          </a:p>
          <a:p>
            <a:endParaRPr lang="en-GB" sz="1000"/>
          </a:p>
          <a:p>
            <a:r>
              <a:rPr lang="en-GB" sz="1000"/>
              <a:t>The widely adopted standard for interoperability across health systems is called Fast Healthcare Interoperability Resource (FHIR) – pronounced ‘fire’.</a:t>
            </a:r>
          </a:p>
          <a:p>
            <a:endParaRPr lang="en-GB" sz="1000"/>
          </a:p>
          <a:p>
            <a:r>
              <a:rPr lang="en-GB" sz="1000"/>
              <a:t>We will need to procure FHIR servers to store this data, and undertake work to convert legacy data into this format. This data varies from large stores of clinic letters, to smaller disease registers and bespoke team-specific databases.</a:t>
            </a:r>
          </a:p>
          <a:p>
            <a:endParaRPr lang="en-GB" sz="1000"/>
          </a:p>
          <a:p>
            <a:r>
              <a:rPr lang="en-GB" sz="1400">
                <a:latin typeface="+mj-lt"/>
              </a:rPr>
              <a:t>New data</a:t>
            </a:r>
          </a:p>
          <a:p>
            <a:r>
              <a:rPr lang="en-GB" sz="1000">
                <a:latin typeface="+mj-lt"/>
              </a:rPr>
              <a:t>The disjointed silos of information we now seek to harmonise must be avoided in the future. Our strategy will be to avoid the creation of any information silos, and instead require that the data is FHIR compliant, and this will be essential for any third-party suppliers to comply with.</a:t>
            </a:r>
          </a:p>
          <a:p>
            <a:endParaRPr lang="en-GB" sz="1000">
              <a:latin typeface="+mj-lt"/>
            </a:endParaRPr>
          </a:p>
          <a:p>
            <a:r>
              <a:rPr lang="en-GB" sz="1400">
                <a:latin typeface="+mj-lt"/>
              </a:rPr>
              <a:t>Open EHR</a:t>
            </a:r>
          </a:p>
          <a:p>
            <a:r>
              <a:rPr lang="en-GB" sz="1000"/>
              <a:t>We will also look more favourably on products that use the Open Electronic Health Record structure. Using this approach, the data is effectively placed straight into the data resource without the need for translation.</a:t>
            </a:r>
          </a:p>
        </p:txBody>
      </p:sp>
      <p:pic>
        <p:nvPicPr>
          <p:cNvPr id="5" name="Picture 4">
            <a:extLst>
              <a:ext uri="{FF2B5EF4-FFF2-40B4-BE49-F238E27FC236}">
                <a16:creationId xmlns:a16="http://schemas.microsoft.com/office/drawing/2014/main" xmlns="" id="{40B1E12B-ECE0-40D3-B310-B9A7C8EB9B28}"/>
              </a:ext>
            </a:extLst>
          </p:cNvPr>
          <p:cNvPicPr>
            <a:picLocks noChangeAspect="1"/>
          </p:cNvPicPr>
          <p:nvPr/>
        </p:nvPicPr>
        <p:blipFill>
          <a:blip r:embed="rId2"/>
          <a:stretch>
            <a:fillRect/>
          </a:stretch>
        </p:blipFill>
        <p:spPr>
          <a:xfrm>
            <a:off x="471280" y="3867846"/>
            <a:ext cx="3333749" cy="1859828"/>
          </a:xfrm>
          <a:prstGeom prst="rect">
            <a:avLst/>
          </a:prstGeom>
        </p:spPr>
      </p:pic>
      <p:grpSp>
        <p:nvGrpSpPr>
          <p:cNvPr id="18" name="Group 17">
            <a:extLst>
              <a:ext uri="{FF2B5EF4-FFF2-40B4-BE49-F238E27FC236}">
                <a16:creationId xmlns:a16="http://schemas.microsoft.com/office/drawing/2014/main" xmlns="" id="{8E3714A6-F1C6-4DA2-B648-8082ACA8CB6E}"/>
              </a:ext>
            </a:extLst>
          </p:cNvPr>
          <p:cNvGrpSpPr/>
          <p:nvPr/>
        </p:nvGrpSpPr>
        <p:grpSpPr>
          <a:xfrm>
            <a:off x="8537711" y="409873"/>
            <a:ext cx="3250097" cy="4180638"/>
            <a:chOff x="8537711" y="409873"/>
            <a:chExt cx="3250097" cy="4180638"/>
          </a:xfrm>
        </p:grpSpPr>
        <p:graphicFrame>
          <p:nvGraphicFramePr>
            <p:cNvPr id="14" name="Diagram 13">
              <a:extLst>
                <a:ext uri="{FF2B5EF4-FFF2-40B4-BE49-F238E27FC236}">
                  <a16:creationId xmlns:a16="http://schemas.microsoft.com/office/drawing/2014/main" xmlns="" id="{7671B893-ACB2-4BDC-AE73-A0E7D29784CF}"/>
                </a:ext>
              </a:extLst>
            </p:cNvPr>
            <p:cNvGraphicFramePr/>
            <p:nvPr>
              <p:extLst>
                <p:ext uri="{D42A27DB-BD31-4B8C-83A1-F6EECF244321}">
                  <p14:modId xmlns:p14="http://schemas.microsoft.com/office/powerpoint/2010/main" val="1575313210"/>
                </p:ext>
              </p:extLst>
            </p:nvPr>
          </p:nvGraphicFramePr>
          <p:xfrm>
            <a:off x="8537711" y="409873"/>
            <a:ext cx="3250097" cy="41806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7" name="Rectangle 16">
              <a:extLst>
                <a:ext uri="{FF2B5EF4-FFF2-40B4-BE49-F238E27FC236}">
                  <a16:creationId xmlns:a16="http://schemas.microsoft.com/office/drawing/2014/main" xmlns="" id="{54188D98-9F89-4395-BD52-DCFEEAB8EF32}"/>
                </a:ext>
              </a:extLst>
            </p:cNvPr>
            <p:cNvSpPr/>
            <p:nvPr/>
          </p:nvSpPr>
          <p:spPr>
            <a:xfrm>
              <a:off x="9420408" y="3553744"/>
              <a:ext cx="1484702" cy="923330"/>
            </a:xfrm>
            <a:prstGeom prst="rect">
              <a:avLst/>
            </a:prstGeom>
            <a:noFill/>
          </p:spPr>
          <p:txBody>
            <a:bodyPr wrap="none" lIns="91440" tIns="45720" rIns="91440" bIns="45720">
              <a:spAutoFit/>
            </a:bodyPr>
            <a:lstStyle/>
            <a:p>
              <a:pPr algn="ctr"/>
              <a:r>
                <a:rPr lang="en-US" sz="5400" b="0" cap="none" spc="0">
                  <a:ln w="0"/>
                  <a:solidFill>
                    <a:schemeClr val="tx2">
                      <a:lumMod val="25000"/>
                    </a:schemeClr>
                  </a:solidFill>
                  <a:effectLst>
                    <a:outerShdw blurRad="38100" dist="25400" dir="5400000" algn="ctr" rotWithShape="0">
                      <a:srgbClr val="6E747A">
                        <a:alpha val="43000"/>
                      </a:srgbClr>
                    </a:outerShdw>
                  </a:effectLst>
                </a:rPr>
                <a:t>FHIR</a:t>
              </a:r>
            </a:p>
          </p:txBody>
        </p:sp>
      </p:grpSp>
      <p:pic>
        <p:nvPicPr>
          <p:cNvPr id="19" name="Picture 18">
            <a:extLst>
              <a:ext uri="{FF2B5EF4-FFF2-40B4-BE49-F238E27FC236}">
                <a16:creationId xmlns:a16="http://schemas.microsoft.com/office/drawing/2014/main" xmlns="" id="{F6839770-D318-4B16-935F-CC927DBB4BA3}"/>
              </a:ext>
            </a:extLst>
          </p:cNvPr>
          <p:cNvPicPr>
            <a:picLocks noChangeAspect="1"/>
          </p:cNvPicPr>
          <p:nvPr/>
        </p:nvPicPr>
        <p:blipFill>
          <a:blip r:embed="rId8"/>
          <a:stretch>
            <a:fillRect/>
          </a:stretch>
        </p:blipFill>
        <p:spPr>
          <a:xfrm>
            <a:off x="8169965" y="5514745"/>
            <a:ext cx="3950328" cy="1005721"/>
          </a:xfrm>
          <a:prstGeom prst="rect">
            <a:avLst/>
          </a:prstGeom>
        </p:spPr>
      </p:pic>
      <p:sp>
        <p:nvSpPr>
          <p:cNvPr id="20" name="Arrow: Down 19">
            <a:extLst>
              <a:ext uri="{FF2B5EF4-FFF2-40B4-BE49-F238E27FC236}">
                <a16:creationId xmlns:a16="http://schemas.microsoft.com/office/drawing/2014/main" xmlns="" id="{1D516E60-8440-4C1E-919C-CAEE6B273781}"/>
              </a:ext>
            </a:extLst>
          </p:cNvPr>
          <p:cNvSpPr/>
          <p:nvPr/>
        </p:nvSpPr>
        <p:spPr>
          <a:xfrm>
            <a:off x="8816010" y="4797760"/>
            <a:ext cx="2653748" cy="60354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Slide Number Placeholder 3"/>
          <p:cNvSpPr>
            <a:spLocks noGrp="1"/>
          </p:cNvSpPr>
          <p:nvPr>
            <p:ph type="sldNum" sz="quarter" idx="12"/>
          </p:nvPr>
        </p:nvSpPr>
        <p:spPr/>
        <p:txBody>
          <a:bodyPr/>
          <a:lstStyle/>
          <a:p>
            <a:fld id="{40B1DDDF-BADC-4BD7-B8D8-2E6EA4FA04FD}" type="slidenum">
              <a:rPr lang="en-GB" smtClean="0"/>
              <a:t>21</a:t>
            </a:fld>
            <a:endParaRPr lang="en-GB"/>
          </a:p>
        </p:txBody>
      </p:sp>
    </p:spTree>
    <p:extLst>
      <p:ext uri="{BB962C8B-B14F-4D97-AF65-F5344CB8AC3E}">
        <p14:creationId xmlns:p14="http://schemas.microsoft.com/office/powerpoint/2010/main" val="407083302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Down Arrow 7">
            <a:extLst>
              <a:ext uri="{FF2B5EF4-FFF2-40B4-BE49-F238E27FC236}">
                <a16:creationId xmlns:a16="http://schemas.microsoft.com/office/drawing/2014/main" xmlns="" id="{B547373F-AF2E-4907-B442-9F902B387FD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800100" y="-4763"/>
            <a:ext cx="3333749" cy="3338514"/>
          </a:xfrm>
          <a:prstGeom prst="downArrow">
            <a:avLst>
              <a:gd name="adj1" fmla="val 100000"/>
              <a:gd name="adj2" fmla="val 26890"/>
            </a:avLst>
          </a:prstGeom>
          <a:solidFill>
            <a:schemeClr val="tx1">
              <a:lumMod val="85000"/>
              <a:lumOff val="15000"/>
            </a:schemeClr>
          </a:solidFill>
          <a:ln w="539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xmlns="" id="{FD2F444D-084C-4C2B-83F6-405781CCC15F}"/>
              </a:ext>
            </a:extLst>
          </p:cNvPr>
          <p:cNvSpPr>
            <a:spLocks noGrp="1"/>
          </p:cNvSpPr>
          <p:nvPr>
            <p:ph type="title"/>
          </p:nvPr>
        </p:nvSpPr>
        <p:spPr>
          <a:xfrm>
            <a:off x="1028700" y="190501"/>
            <a:ext cx="2886075" cy="2486024"/>
          </a:xfrm>
          <a:noFill/>
        </p:spPr>
        <p:txBody>
          <a:bodyPr vert="horz" lIns="91440" tIns="45720" rIns="91440" bIns="45720" rtlCol="0" anchor="ctr">
            <a:normAutofit/>
          </a:bodyPr>
          <a:lstStyle/>
          <a:p>
            <a:pPr algn="ctr"/>
            <a:r>
              <a:rPr lang="en-US" sz="3600">
                <a:solidFill>
                  <a:schemeClr val="bg1"/>
                </a:solidFill>
              </a:rPr>
              <a:t>Patient Channel</a:t>
            </a:r>
          </a:p>
        </p:txBody>
      </p:sp>
      <p:sp>
        <p:nvSpPr>
          <p:cNvPr id="5" name="TextBox 4">
            <a:extLst>
              <a:ext uri="{FF2B5EF4-FFF2-40B4-BE49-F238E27FC236}">
                <a16:creationId xmlns:a16="http://schemas.microsoft.com/office/drawing/2014/main" xmlns="" id="{B9FE903F-B3B2-416A-A0DC-A5FC58577459}"/>
              </a:ext>
            </a:extLst>
          </p:cNvPr>
          <p:cNvSpPr txBox="1"/>
          <p:nvPr/>
        </p:nvSpPr>
        <p:spPr>
          <a:xfrm>
            <a:off x="5551368" y="3081130"/>
            <a:ext cx="6137049" cy="3231654"/>
          </a:xfrm>
          <a:prstGeom prst="rect">
            <a:avLst/>
          </a:prstGeom>
          <a:noFill/>
        </p:spPr>
        <p:txBody>
          <a:bodyPr wrap="square" rtlCol="0">
            <a:spAutoFit/>
          </a:bodyPr>
          <a:lstStyle/>
          <a:p>
            <a:r>
              <a:rPr lang="en-GB" sz="1200">
                <a:latin typeface="+mj-lt"/>
              </a:rPr>
              <a:t>What will patients be able to do?</a:t>
            </a:r>
          </a:p>
          <a:p>
            <a:r>
              <a:rPr lang="en-GB" sz="1000">
                <a:latin typeface="+mj-lt"/>
              </a:rPr>
              <a:t>We want to allow patients to access test results without needing to come to clinic or to phone a service desk. We want them to be able to book and change appointments, record their outcomes (Patient Recorded Outcome Measures) and experiences (Patient Recorded Experience Measures).</a:t>
            </a:r>
          </a:p>
          <a:p>
            <a:endParaRPr lang="en-GB" sz="1000">
              <a:latin typeface="+mj-lt"/>
            </a:endParaRPr>
          </a:p>
          <a:p>
            <a:r>
              <a:rPr lang="en-GB" sz="1000">
                <a:latin typeface="+mj-lt"/>
              </a:rPr>
              <a:t>They will be able to give access to carers or relatives, as they wish, and to be able to see who has access to their data.</a:t>
            </a:r>
          </a:p>
          <a:p>
            <a:endParaRPr lang="en-GB" sz="1000">
              <a:latin typeface="+mj-lt"/>
            </a:endParaRPr>
          </a:p>
          <a:p>
            <a:r>
              <a:rPr lang="en-GB" sz="1000">
                <a:latin typeface="+mj-lt"/>
              </a:rPr>
              <a:t>There will be some information which it is inappropriate to share online, and where it may be harmful to see results without a face to face explanation, they can still be hidden, so the applications we use will need to allow some control of sharing from the clinician’s as well as the patient’s side.</a:t>
            </a:r>
          </a:p>
          <a:p>
            <a:endParaRPr lang="en-GB" sz="1000">
              <a:latin typeface="+mj-lt"/>
            </a:endParaRPr>
          </a:p>
          <a:p>
            <a:r>
              <a:rPr lang="en-GB" sz="1200">
                <a:latin typeface="+mj-lt"/>
              </a:rPr>
              <a:t>National Patient Portal</a:t>
            </a:r>
          </a:p>
          <a:p>
            <a:r>
              <a:rPr lang="en-GB" sz="1000"/>
              <a:t>We will collaborate with the national Patient Portal programme, which will provide a single secure portal which authenticates a patient’s identity, and then allows access to various applications providing some of the functions mentioned. There will be more which evolve in future, and we will want to enable flexibility in enabling many applications to address functions which serve patient care as they become available. </a:t>
            </a:r>
          </a:p>
          <a:p>
            <a:endParaRPr lang="en-GB" sz="1000"/>
          </a:p>
          <a:p>
            <a:r>
              <a:rPr lang="en-GB" sz="1000"/>
              <a:t>But we don’t have to wait until the portal is developed – we can go ahead and start to use some available applications in the meantime, using the principles described for the open platform approach.</a:t>
            </a:r>
          </a:p>
        </p:txBody>
      </p:sp>
      <p:pic>
        <p:nvPicPr>
          <p:cNvPr id="4" name="Picture 3">
            <a:extLst>
              <a:ext uri="{FF2B5EF4-FFF2-40B4-BE49-F238E27FC236}">
                <a16:creationId xmlns:a16="http://schemas.microsoft.com/office/drawing/2014/main" xmlns="" id="{332834F1-1F1A-4E9A-A50C-BCF535CE7AB7}"/>
              </a:ext>
            </a:extLst>
          </p:cNvPr>
          <p:cNvPicPr>
            <a:picLocks noChangeAspect="1"/>
          </p:cNvPicPr>
          <p:nvPr/>
        </p:nvPicPr>
        <p:blipFill>
          <a:blip r:embed="rId2"/>
          <a:stretch>
            <a:fillRect/>
          </a:stretch>
        </p:blipFill>
        <p:spPr>
          <a:xfrm>
            <a:off x="5551368" y="0"/>
            <a:ext cx="5486033" cy="3085893"/>
          </a:xfrm>
          <a:prstGeom prst="rect">
            <a:avLst/>
          </a:prstGeom>
          <a:noFill/>
        </p:spPr>
      </p:pic>
      <p:sp>
        <p:nvSpPr>
          <p:cNvPr id="6" name="TextBox 5">
            <a:extLst>
              <a:ext uri="{FF2B5EF4-FFF2-40B4-BE49-F238E27FC236}">
                <a16:creationId xmlns:a16="http://schemas.microsoft.com/office/drawing/2014/main" xmlns="" id="{679CD410-8BD4-4B68-8B00-24D2208A915D}"/>
              </a:ext>
            </a:extLst>
          </p:cNvPr>
          <p:cNvSpPr txBox="1"/>
          <p:nvPr/>
        </p:nvSpPr>
        <p:spPr>
          <a:xfrm>
            <a:off x="318052" y="3429000"/>
            <a:ext cx="4919869" cy="2154436"/>
          </a:xfrm>
          <a:prstGeom prst="rect">
            <a:avLst/>
          </a:prstGeom>
          <a:noFill/>
        </p:spPr>
        <p:txBody>
          <a:bodyPr wrap="square" rtlCol="0">
            <a:spAutoFit/>
          </a:bodyPr>
          <a:lstStyle/>
          <a:p>
            <a:r>
              <a:rPr lang="en-GB" sz="1400"/>
              <a:t>Giving patients control</a:t>
            </a:r>
          </a:p>
          <a:p>
            <a:r>
              <a:rPr lang="en-GB" sz="1000"/>
              <a:t>A famous diagram represented on this page shows Tom Ferguson’s inverted triangles model when he forecast the likely effect of technological advances on patients’ expectations of care.</a:t>
            </a:r>
          </a:p>
          <a:p>
            <a:endParaRPr lang="en-GB" sz="1000"/>
          </a:p>
          <a:p>
            <a:r>
              <a:rPr lang="en-GB" sz="1000"/>
              <a:t>This is entirely aligned to Prudent Health Care principles, and the strategy described in A Healthier Wales of enabling care closer to home, and providing support for patient’s to maximise their well-being.</a:t>
            </a:r>
          </a:p>
          <a:p>
            <a:endParaRPr lang="en-GB" sz="1000"/>
          </a:p>
          <a:p>
            <a:r>
              <a:rPr lang="en-GB" sz="1000"/>
              <a:t>By allowing patients the ability to control their own journeys through healthcare, they benefit, and the whole system benefits. We can start to re-shape outpatient services such that patients are seen only when they need to be seen, and enabling interactions to take place remotely using video communication. </a:t>
            </a:r>
          </a:p>
        </p:txBody>
      </p:sp>
      <p:sp>
        <p:nvSpPr>
          <p:cNvPr id="3" name="Slide Number Placeholder 2"/>
          <p:cNvSpPr>
            <a:spLocks noGrp="1"/>
          </p:cNvSpPr>
          <p:nvPr>
            <p:ph type="sldNum" sz="quarter" idx="12"/>
          </p:nvPr>
        </p:nvSpPr>
        <p:spPr/>
        <p:txBody>
          <a:bodyPr/>
          <a:lstStyle/>
          <a:p>
            <a:fld id="{40B1DDDF-BADC-4BD7-B8D8-2E6EA4FA04FD}" type="slidenum">
              <a:rPr lang="en-GB" smtClean="0"/>
              <a:t>22</a:t>
            </a:fld>
            <a:endParaRPr lang="en-GB"/>
          </a:p>
        </p:txBody>
      </p:sp>
    </p:spTree>
    <p:extLst>
      <p:ext uri="{BB962C8B-B14F-4D97-AF65-F5344CB8AC3E}">
        <p14:creationId xmlns:p14="http://schemas.microsoft.com/office/powerpoint/2010/main" val="44387161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Down Arrow 7">
            <a:extLst>
              <a:ext uri="{FF2B5EF4-FFF2-40B4-BE49-F238E27FC236}">
                <a16:creationId xmlns:a16="http://schemas.microsoft.com/office/drawing/2014/main" xmlns="" id="{B547373F-AF2E-4907-B442-9F902B387FD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800100" y="-4763"/>
            <a:ext cx="3333749" cy="3338514"/>
          </a:xfrm>
          <a:prstGeom prst="downArrow">
            <a:avLst>
              <a:gd name="adj1" fmla="val 100000"/>
              <a:gd name="adj2" fmla="val 26890"/>
            </a:avLst>
          </a:prstGeom>
          <a:solidFill>
            <a:schemeClr val="tx1">
              <a:lumMod val="85000"/>
              <a:lumOff val="15000"/>
            </a:schemeClr>
          </a:solidFill>
          <a:ln w="539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xmlns="" id="{5DBE21F5-B493-4CC6-859C-DA2794C91F37}"/>
              </a:ext>
            </a:extLst>
          </p:cNvPr>
          <p:cNvSpPr>
            <a:spLocks noGrp="1"/>
          </p:cNvSpPr>
          <p:nvPr>
            <p:ph type="title"/>
          </p:nvPr>
        </p:nvSpPr>
        <p:spPr>
          <a:xfrm>
            <a:off x="1028700" y="190501"/>
            <a:ext cx="2886075" cy="2486024"/>
          </a:xfrm>
          <a:noFill/>
        </p:spPr>
        <p:txBody>
          <a:bodyPr vert="horz" lIns="91440" tIns="45720" rIns="91440" bIns="45720" rtlCol="0" anchor="ctr">
            <a:normAutofit/>
          </a:bodyPr>
          <a:lstStyle/>
          <a:p>
            <a:pPr algn="ctr"/>
            <a:r>
              <a:rPr lang="en-US" sz="3600">
                <a:solidFill>
                  <a:schemeClr val="bg1"/>
                </a:solidFill>
              </a:rPr>
              <a:t>Clinician Channel</a:t>
            </a:r>
          </a:p>
        </p:txBody>
      </p:sp>
      <p:sp>
        <p:nvSpPr>
          <p:cNvPr id="3" name="TextBox 2"/>
          <p:cNvSpPr txBox="1"/>
          <p:nvPr/>
        </p:nvSpPr>
        <p:spPr>
          <a:xfrm>
            <a:off x="5803900" y="190501"/>
            <a:ext cx="5435600" cy="4893647"/>
          </a:xfrm>
          <a:prstGeom prst="rect">
            <a:avLst/>
          </a:prstGeom>
          <a:noFill/>
        </p:spPr>
        <p:txBody>
          <a:bodyPr wrap="square" rtlCol="0">
            <a:spAutoFit/>
          </a:bodyPr>
          <a:lstStyle/>
          <a:p>
            <a:r>
              <a:rPr lang="en-GB" sz="1400" b="1">
                <a:latin typeface="+mj-lt"/>
              </a:rPr>
              <a:t>Viewing data</a:t>
            </a:r>
          </a:p>
          <a:p>
            <a:endParaRPr lang="en-GB" sz="1000"/>
          </a:p>
          <a:p>
            <a:r>
              <a:rPr lang="en-GB" sz="1200"/>
              <a:t>Clinicians must be able to see comprehensive information to inform the best care decisions for their patients. This will include information from their GP and community services, different secondary care settings, social care and third sector organisations. Many of our services are provided across a regional or National footprint, so the information must be visible across health board boundaries. 30% of our organisation work in the community, and it is vital that they can access this information via mobile devices. We know that increasingly our challenges relate to patients with multiple conditions, and in this group, care information is created in a large numbers of different settings. </a:t>
            </a:r>
          </a:p>
          <a:p>
            <a:endParaRPr lang="en-GB" sz="1200"/>
          </a:p>
          <a:p>
            <a:r>
              <a:rPr lang="en-GB" sz="1200"/>
              <a:t>Many patients would expect that we already allow information to flow seamlessly across these boundaries, and it is starting to. By putting our information onto one platform based on a Local and National Data Resource we can achieve this for everything.</a:t>
            </a:r>
          </a:p>
          <a:p>
            <a:endParaRPr lang="en-GB" sz="1200"/>
          </a:p>
          <a:p>
            <a:r>
              <a:rPr lang="en-GB" sz="1200"/>
              <a:t>We are already good at sharing clinical information, including laboratory results, clinical letters and reports and radiology images across health boards. We share images across primary care to secondary in Dermatology, and images of eye-conditions taken by local optometry services with secondary care ophthalmology services, but these are still pockets of digitally-enabled care rather than mainstream. We need to ensure that where such initiatives have proven successful, they will be scaled-up. This will be helped by improving our business change processes to ensure appropriate evaluation of project success, and also by describing scale up plans (and resource) in development cases. </a:t>
            </a:r>
          </a:p>
        </p:txBody>
      </p:sp>
      <p:sp>
        <p:nvSpPr>
          <p:cNvPr id="4" name="TextBox 3"/>
          <p:cNvSpPr txBox="1"/>
          <p:nvPr/>
        </p:nvSpPr>
        <p:spPr>
          <a:xfrm>
            <a:off x="800100" y="4059534"/>
            <a:ext cx="2767065" cy="1938992"/>
          </a:xfrm>
          <a:prstGeom prst="rect">
            <a:avLst/>
          </a:prstGeom>
          <a:noFill/>
        </p:spPr>
        <p:txBody>
          <a:bodyPr wrap="square" rtlCol="0">
            <a:spAutoFit/>
          </a:bodyPr>
          <a:lstStyle/>
          <a:p>
            <a:r>
              <a:rPr lang="en-GB" sz="1200"/>
              <a:t>Electronic Patient Record for Secondary Care</a:t>
            </a:r>
          </a:p>
          <a:p>
            <a:r>
              <a:rPr lang="en-GB" sz="1200"/>
              <a:t>Community Care Record</a:t>
            </a:r>
          </a:p>
          <a:p>
            <a:r>
              <a:rPr lang="en-GB" sz="1200"/>
              <a:t>Mental Health Care Record</a:t>
            </a:r>
          </a:p>
          <a:p>
            <a:r>
              <a:rPr lang="en-GB" sz="1200"/>
              <a:t>Social Prescribing</a:t>
            </a:r>
          </a:p>
          <a:p>
            <a:r>
              <a:rPr lang="en-GB" sz="1200"/>
              <a:t>Patient observations</a:t>
            </a:r>
          </a:p>
          <a:p>
            <a:r>
              <a:rPr lang="en-GB" sz="1200"/>
              <a:t>Electronic prescribing</a:t>
            </a:r>
          </a:p>
          <a:p>
            <a:endParaRPr lang="en-GB" sz="1200"/>
          </a:p>
          <a:p>
            <a:endParaRPr lang="en-GB" sz="1200"/>
          </a:p>
          <a:p>
            <a:endParaRPr lang="en-GB" sz="1200"/>
          </a:p>
        </p:txBody>
      </p:sp>
      <p:sp>
        <p:nvSpPr>
          <p:cNvPr id="5" name="Slide Number Placeholder 4"/>
          <p:cNvSpPr>
            <a:spLocks noGrp="1"/>
          </p:cNvSpPr>
          <p:nvPr>
            <p:ph type="sldNum" sz="quarter" idx="12"/>
          </p:nvPr>
        </p:nvSpPr>
        <p:spPr/>
        <p:txBody>
          <a:bodyPr/>
          <a:lstStyle/>
          <a:p>
            <a:fld id="{40B1DDDF-BADC-4BD7-B8D8-2E6EA4FA04FD}" type="slidenum">
              <a:rPr lang="en-GB" smtClean="0"/>
              <a:t>23</a:t>
            </a:fld>
            <a:endParaRPr lang="en-GB"/>
          </a:p>
        </p:txBody>
      </p:sp>
    </p:spTree>
    <p:extLst>
      <p:ext uri="{BB962C8B-B14F-4D97-AF65-F5344CB8AC3E}">
        <p14:creationId xmlns:p14="http://schemas.microsoft.com/office/powerpoint/2010/main" val="16720457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Down Arrow 7">
            <a:extLst>
              <a:ext uri="{FF2B5EF4-FFF2-40B4-BE49-F238E27FC236}">
                <a16:creationId xmlns:a16="http://schemas.microsoft.com/office/drawing/2014/main" xmlns="" id="{B547373F-AF2E-4907-B442-9F902B387FD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800100" y="-4763"/>
            <a:ext cx="3333749" cy="3338514"/>
          </a:xfrm>
          <a:prstGeom prst="downArrow">
            <a:avLst>
              <a:gd name="adj1" fmla="val 100000"/>
              <a:gd name="adj2" fmla="val 26890"/>
            </a:avLst>
          </a:prstGeom>
          <a:solidFill>
            <a:schemeClr val="tx1">
              <a:lumMod val="85000"/>
              <a:lumOff val="15000"/>
            </a:schemeClr>
          </a:solidFill>
          <a:ln w="539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xmlns="" id="{5DBE21F5-B493-4CC6-859C-DA2794C91F37}"/>
              </a:ext>
            </a:extLst>
          </p:cNvPr>
          <p:cNvSpPr>
            <a:spLocks noGrp="1"/>
          </p:cNvSpPr>
          <p:nvPr>
            <p:ph type="title"/>
          </p:nvPr>
        </p:nvSpPr>
        <p:spPr>
          <a:xfrm>
            <a:off x="1028700" y="190501"/>
            <a:ext cx="2886075" cy="2486024"/>
          </a:xfrm>
          <a:noFill/>
        </p:spPr>
        <p:txBody>
          <a:bodyPr vert="horz" lIns="91440" tIns="45720" rIns="91440" bIns="45720" rtlCol="0" anchor="ctr">
            <a:normAutofit/>
          </a:bodyPr>
          <a:lstStyle/>
          <a:p>
            <a:pPr algn="ctr"/>
            <a:r>
              <a:rPr lang="en-US" sz="3600">
                <a:solidFill>
                  <a:schemeClr val="bg1"/>
                </a:solidFill>
              </a:rPr>
              <a:t>Clinician Channel</a:t>
            </a:r>
          </a:p>
        </p:txBody>
      </p:sp>
      <p:sp>
        <p:nvSpPr>
          <p:cNvPr id="5" name="TextBox 4"/>
          <p:cNvSpPr txBox="1"/>
          <p:nvPr/>
        </p:nvSpPr>
        <p:spPr>
          <a:xfrm>
            <a:off x="6108700" y="355600"/>
            <a:ext cx="5539961" cy="6186309"/>
          </a:xfrm>
          <a:prstGeom prst="rect">
            <a:avLst/>
          </a:prstGeom>
          <a:noFill/>
        </p:spPr>
        <p:txBody>
          <a:bodyPr wrap="square" rtlCol="0">
            <a:spAutoFit/>
          </a:bodyPr>
          <a:lstStyle/>
          <a:p>
            <a:r>
              <a:rPr lang="en-GB" sz="1400" b="1">
                <a:latin typeface="+mj-lt"/>
              </a:rPr>
              <a:t>Entering data</a:t>
            </a:r>
          </a:p>
          <a:p>
            <a:r>
              <a:rPr lang="en-GB" sz="1200"/>
              <a:t>Although we are getting better at sharing data across boundaries, that data is often not ‘rich’. Much of our clinical information is held in the forms of clinical letters and discharge summaries. The information contained in these ‘flat files’ is not available to a computer to use – it needs to be read by a human being. All a computer can see is a document title, and some other coded information attached to it as ‘metadata’. Our Patient Management System (PMS) records some information in a coded way where each item of data can be ‘computed’. This is only a fraction of the clinically meaningful data we should be collecting, and in fact most of it is demographic content and a description of ‘episodes’ (admission, discharge, new clinic visit etc.). We Also know that even this small amount of data is not always correctly ‘coded’, and provided in a form that computers can do useful tasks with it, and we know that a lot of this coded information is incorrect. This, in turn makes information derived from it inaccurate or misleading.</a:t>
            </a:r>
          </a:p>
          <a:p>
            <a:endParaRPr lang="en-GB" sz="1200"/>
          </a:p>
          <a:p>
            <a:r>
              <a:rPr lang="en-GB" sz="1200"/>
              <a:t>We need to collect much richer data, we need it to be more accurate. We can do so by using a ‘virtuous circle’ effect of making data more visible. By improving the detail in information we ‘code’ (i.e. put into computable form), we will need to ensure it is entered in ‘real-time, not as a bulk exercise from memory at a later time. This requires much more readily available devices to enter the data – but that also makes it easier to see pre-existing data. Because we will be using a platform around the national data resource, information which already exists (demographics, medicines, allergies, advanced care plans, problem lists), fields in data entry applications can be ready-populated making the update process more efficient. The process of real-time data entry will make the data more accurate. </a:t>
            </a:r>
          </a:p>
          <a:p>
            <a:endParaRPr lang="en-GB" sz="1200"/>
          </a:p>
          <a:p>
            <a:r>
              <a:rPr lang="en-GB" sz="1200"/>
              <a:t>Aggregated information will be available to clinical teams, and because this information is timely, any inaccuracies can be corrected quickly, and the data become useful. Much time currently is spent trying to derive information from data that we know is unreliable – over the period of this strategy, the quality of data will be driven up, its usefulness will be driven up, and the conversation will move away from disputing the data’s accuracy, and onto converting what the data says into knowledge.</a:t>
            </a:r>
          </a:p>
          <a:p>
            <a:endParaRPr lang="en-GB" sz="1000"/>
          </a:p>
        </p:txBody>
      </p:sp>
      <p:sp>
        <p:nvSpPr>
          <p:cNvPr id="3" name="TextBox 2"/>
          <p:cNvSpPr txBox="1"/>
          <p:nvPr/>
        </p:nvSpPr>
        <p:spPr>
          <a:xfrm>
            <a:off x="264160" y="3333751"/>
            <a:ext cx="5313680" cy="3231654"/>
          </a:xfrm>
          <a:prstGeom prst="rect">
            <a:avLst/>
          </a:prstGeom>
          <a:noFill/>
        </p:spPr>
        <p:txBody>
          <a:bodyPr wrap="square" rtlCol="0">
            <a:spAutoFit/>
          </a:bodyPr>
          <a:lstStyle/>
          <a:p>
            <a:r>
              <a:rPr lang="en-GB" sz="1400" b="1">
                <a:latin typeface="+mj-lt"/>
              </a:rPr>
              <a:t>The importance of coding</a:t>
            </a:r>
          </a:p>
          <a:p>
            <a:r>
              <a:rPr lang="en-GB" sz="1200"/>
              <a:t>Making sure that information is recorded in a consistent way, and that each data item’s meaning is interpreted correctly across applications, we need to fully implement the SNOMED-CT system. This stands for Systematised Nomenclature of Medical and Clinical Terms, and is the international standard, and has been formally adopted by the NHS in all Home Nations. Any systems we implement to act as data entry points to the Local and National Data Resource will need to have SNOMED-CT capabilities, and we will be working with local projects and with NWIS to enable this. Clinicians using the system will be able to pick from bespoke lists of commonly used terms to speed up data entry. The advantage of SNOMED-CT comes when data is aggregated, and clinicians want to understand features of patients with the same diagnosis, groups of diagnoses, particular procedures etc. It’s hierarchical and conceptual nature will revolutionise how individual clinical team members can start to do their own exploration work for their patient groups, and it will greatly improve how the system can learn. For a better explanation of some of the detail see the </a:t>
            </a:r>
            <a:r>
              <a:rPr lang="en-GB" sz="1200" u="sng">
                <a:solidFill>
                  <a:schemeClr val="accent2">
                    <a:lumMod val="75000"/>
                  </a:schemeClr>
                </a:solidFill>
                <a:hlinkClick r:id="rId2">
                  <a:extLst>
                    <a:ext uri="{A12FA001-AC4F-418D-AE19-62706E023703}">
                      <ahyp:hlinkClr xmlns:ahyp="http://schemas.microsoft.com/office/drawing/2018/hyperlinkcolor" xmlns="" val="tx"/>
                    </a:ext>
                  </a:extLst>
                </a:hlinkClick>
              </a:rPr>
              <a:t>NHS Digital</a:t>
            </a:r>
            <a:r>
              <a:rPr lang="en-GB" sz="1200">
                <a:solidFill>
                  <a:schemeClr val="accent2">
                    <a:lumMod val="75000"/>
                  </a:schemeClr>
                </a:solidFill>
              </a:rPr>
              <a:t> </a:t>
            </a:r>
            <a:r>
              <a:rPr lang="en-GB" sz="1200"/>
              <a:t>website. For a simple animated explanation </a:t>
            </a:r>
            <a:r>
              <a:rPr lang="en-GB" sz="1200" u="sng">
                <a:solidFill>
                  <a:schemeClr val="accent2">
                    <a:lumMod val="75000"/>
                  </a:schemeClr>
                </a:solidFill>
                <a:hlinkClick r:id="rId3">
                  <a:extLst>
                    <a:ext uri="{A12FA001-AC4F-418D-AE19-62706E023703}">
                      <ahyp:hlinkClr xmlns:ahyp="http://schemas.microsoft.com/office/drawing/2018/hyperlinkcolor" xmlns="" val="tx"/>
                    </a:ext>
                  </a:extLst>
                </a:hlinkClick>
              </a:rPr>
              <a:t>try this from NWIS</a:t>
            </a:r>
            <a:endParaRPr lang="en-GB" sz="1200">
              <a:solidFill>
                <a:schemeClr val="accent2">
                  <a:lumMod val="75000"/>
                </a:schemeClr>
              </a:solidFill>
            </a:endParaRPr>
          </a:p>
        </p:txBody>
      </p:sp>
      <p:sp>
        <p:nvSpPr>
          <p:cNvPr id="4" name="Slide Number Placeholder 3"/>
          <p:cNvSpPr>
            <a:spLocks noGrp="1"/>
          </p:cNvSpPr>
          <p:nvPr>
            <p:ph type="sldNum" sz="quarter" idx="12"/>
          </p:nvPr>
        </p:nvSpPr>
        <p:spPr/>
        <p:txBody>
          <a:bodyPr/>
          <a:lstStyle/>
          <a:p>
            <a:fld id="{40B1DDDF-BADC-4BD7-B8D8-2E6EA4FA04FD}" type="slidenum">
              <a:rPr lang="en-GB" smtClean="0"/>
              <a:t>24</a:t>
            </a:fld>
            <a:endParaRPr lang="en-GB"/>
          </a:p>
        </p:txBody>
      </p:sp>
    </p:spTree>
    <p:extLst>
      <p:ext uri="{BB962C8B-B14F-4D97-AF65-F5344CB8AC3E}">
        <p14:creationId xmlns:p14="http://schemas.microsoft.com/office/powerpoint/2010/main" val="418893665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Down Arrow 7">
            <a:extLst>
              <a:ext uri="{FF2B5EF4-FFF2-40B4-BE49-F238E27FC236}">
                <a16:creationId xmlns:a16="http://schemas.microsoft.com/office/drawing/2014/main" xmlns="" id="{B547373F-AF2E-4907-B442-9F902B387FD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800100" y="-4763"/>
            <a:ext cx="3333749" cy="3338514"/>
          </a:xfrm>
          <a:prstGeom prst="downArrow">
            <a:avLst>
              <a:gd name="adj1" fmla="val 100000"/>
              <a:gd name="adj2" fmla="val 26890"/>
            </a:avLst>
          </a:prstGeom>
          <a:solidFill>
            <a:schemeClr val="tx1">
              <a:lumMod val="85000"/>
              <a:lumOff val="15000"/>
            </a:schemeClr>
          </a:solidFill>
          <a:ln w="539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xmlns="" id="{5DBE21F5-B493-4CC6-859C-DA2794C91F37}"/>
              </a:ext>
            </a:extLst>
          </p:cNvPr>
          <p:cNvSpPr>
            <a:spLocks noGrp="1"/>
          </p:cNvSpPr>
          <p:nvPr>
            <p:ph type="title"/>
          </p:nvPr>
        </p:nvSpPr>
        <p:spPr>
          <a:xfrm>
            <a:off x="1028700" y="190501"/>
            <a:ext cx="2886075" cy="2486024"/>
          </a:xfrm>
          <a:noFill/>
        </p:spPr>
        <p:txBody>
          <a:bodyPr vert="horz" lIns="91440" tIns="45720" rIns="91440" bIns="45720" rtlCol="0" anchor="ctr">
            <a:normAutofit/>
          </a:bodyPr>
          <a:lstStyle/>
          <a:p>
            <a:pPr algn="ctr"/>
            <a:r>
              <a:rPr lang="en-US" sz="3600">
                <a:solidFill>
                  <a:schemeClr val="bg1"/>
                </a:solidFill>
              </a:rPr>
              <a:t>Clinician Channel</a:t>
            </a:r>
          </a:p>
        </p:txBody>
      </p:sp>
      <p:sp>
        <p:nvSpPr>
          <p:cNvPr id="5" name="TextBox 4"/>
          <p:cNvSpPr txBox="1"/>
          <p:nvPr/>
        </p:nvSpPr>
        <p:spPr>
          <a:xfrm>
            <a:off x="5017770" y="355600"/>
            <a:ext cx="6630891" cy="6247864"/>
          </a:xfrm>
          <a:prstGeom prst="rect">
            <a:avLst/>
          </a:prstGeom>
          <a:noFill/>
        </p:spPr>
        <p:txBody>
          <a:bodyPr wrap="square" rtlCol="0">
            <a:spAutoFit/>
          </a:bodyPr>
          <a:lstStyle/>
          <a:p>
            <a:r>
              <a:rPr lang="en-GB" sz="1400" b="1">
                <a:latin typeface="+mj-lt"/>
              </a:rPr>
              <a:t>The electronic patient record (EPR)</a:t>
            </a:r>
          </a:p>
          <a:p>
            <a:r>
              <a:rPr lang="en-GB" sz="1200"/>
              <a:t>For most of our clinical users in secondary care, a big gap in our digital capability is the ‘front end’ for putting this coded information into the LDR/CDR. We have some ability to put information in via either Welsh Clinical Portal and CAV portal, and some bespoke systems which input particular clinical-service information, often as part of a disease registry. In Mental Health and Community services we do have better functionality using PARIS, and we will evolve to contribute information collected in this way into a Welsh Community Care Information System (WCCIS).</a:t>
            </a:r>
          </a:p>
          <a:p>
            <a:endParaRPr lang="en-GB" sz="1200"/>
          </a:p>
          <a:p>
            <a:r>
              <a:rPr lang="en-GB" sz="1200"/>
              <a:t>Our strategy will be to develop a single entry portal where clinical information can be entered via any device from any location, but behind this portal the user will have the ability to access the information most important to them for a particular type of clinical interaction. This will involve a library of applications bespoke to particular user-requirements, but for the clinical user it will simply appear as one single interface, and will avoid the need to log in to multiple ‘systems’. This may or may not be Welsh Clinical Portal. The Architecture review requires that some work is done to ‘re-platform’ WCP to enable they type of arrangement just described, but it would also enable the use of another portal providing exactly the same functionality, giving us a choice as an organisation to adopt the interface our users prefer.</a:t>
            </a:r>
          </a:p>
          <a:p>
            <a:endParaRPr lang="en-GB" sz="1200"/>
          </a:p>
          <a:p>
            <a:r>
              <a:rPr lang="en-GB" sz="1200"/>
              <a:t>We are already starting to develop such a ‘front-end’ EPR for use in outpatients, currently called COM-2. It uses SNOMED-CT, and provides and retrieves data stored in the appropriate standards for the LDR/NDR.</a:t>
            </a:r>
          </a:p>
          <a:p>
            <a:endParaRPr lang="en-GB" sz="1200"/>
          </a:p>
          <a:p>
            <a:endParaRPr lang="en-GB" sz="1200"/>
          </a:p>
          <a:p>
            <a:r>
              <a:rPr lang="en-GB" sz="1400" b="1">
                <a:latin typeface="+mj-lt"/>
              </a:rPr>
              <a:t>Further into the future</a:t>
            </a:r>
          </a:p>
          <a:p>
            <a:r>
              <a:rPr lang="en-GB" sz="1200"/>
              <a:t>This is a very rapidly evolving area. We know from health care systems that have had long-standing EPRs that the clinical users are not always in love with them. There is a feeling that the computer can start to come between the clinician and the patient. In the USA, hospitals have begun to employ teams of ‘medical scribes’ who record and enter information on behalf of clinicians who are better able to converse and make eye-contact with their patients rather than their computer screens. This is not a viable long term solution, but another emerging digital technology is. Natural Language Processing (NLP) is a use of machine learning/artificial intelligence algorithms which can ‘listen’ to a conversation and ‘understand’ what is being discussed, and what the outcomes are. If the current pace of evolution continues, then NLP may become our data entry assistants. We will continue to watch this space.</a:t>
            </a:r>
          </a:p>
        </p:txBody>
      </p:sp>
      <p:sp>
        <p:nvSpPr>
          <p:cNvPr id="3" name="Slide Number Placeholder 2"/>
          <p:cNvSpPr>
            <a:spLocks noGrp="1"/>
          </p:cNvSpPr>
          <p:nvPr>
            <p:ph type="sldNum" sz="quarter" idx="12"/>
          </p:nvPr>
        </p:nvSpPr>
        <p:spPr/>
        <p:txBody>
          <a:bodyPr/>
          <a:lstStyle/>
          <a:p>
            <a:fld id="{40B1DDDF-BADC-4BD7-B8D8-2E6EA4FA04FD}" type="slidenum">
              <a:rPr lang="en-GB" smtClean="0"/>
              <a:t>25</a:t>
            </a:fld>
            <a:endParaRPr lang="en-GB"/>
          </a:p>
        </p:txBody>
      </p:sp>
    </p:spTree>
    <p:extLst>
      <p:ext uri="{BB962C8B-B14F-4D97-AF65-F5344CB8AC3E}">
        <p14:creationId xmlns:p14="http://schemas.microsoft.com/office/powerpoint/2010/main" val="29242939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Down Arrow 7">
            <a:extLst>
              <a:ext uri="{FF2B5EF4-FFF2-40B4-BE49-F238E27FC236}">
                <a16:creationId xmlns:a16="http://schemas.microsoft.com/office/drawing/2014/main" xmlns="" id="{B547373F-AF2E-4907-B442-9F902B387FD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800100" y="-4763"/>
            <a:ext cx="3333749" cy="3338514"/>
          </a:xfrm>
          <a:prstGeom prst="downArrow">
            <a:avLst>
              <a:gd name="adj1" fmla="val 100000"/>
              <a:gd name="adj2" fmla="val 26890"/>
            </a:avLst>
          </a:prstGeom>
          <a:solidFill>
            <a:schemeClr val="tx1">
              <a:lumMod val="85000"/>
              <a:lumOff val="15000"/>
            </a:schemeClr>
          </a:solidFill>
          <a:ln w="539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xmlns="" id="{99CA5252-9DE9-4198-9F27-DAB1065330CF}"/>
              </a:ext>
            </a:extLst>
          </p:cNvPr>
          <p:cNvSpPr>
            <a:spLocks noGrp="1"/>
          </p:cNvSpPr>
          <p:nvPr>
            <p:ph type="title"/>
          </p:nvPr>
        </p:nvSpPr>
        <p:spPr>
          <a:xfrm>
            <a:off x="1028700" y="190501"/>
            <a:ext cx="2886075" cy="2486024"/>
          </a:xfrm>
          <a:noFill/>
        </p:spPr>
        <p:txBody>
          <a:bodyPr vert="horz" lIns="91440" tIns="45720" rIns="91440" bIns="45720" rtlCol="0" anchor="ctr">
            <a:normAutofit/>
          </a:bodyPr>
          <a:lstStyle/>
          <a:p>
            <a:pPr algn="ctr"/>
            <a:r>
              <a:rPr lang="en-US" sz="3600">
                <a:solidFill>
                  <a:schemeClr val="bg1"/>
                </a:solidFill>
              </a:rPr>
              <a:t>Analyst Channel</a:t>
            </a:r>
          </a:p>
        </p:txBody>
      </p:sp>
      <p:sp>
        <p:nvSpPr>
          <p:cNvPr id="4" name="TextBox 3">
            <a:extLst>
              <a:ext uri="{FF2B5EF4-FFF2-40B4-BE49-F238E27FC236}">
                <a16:creationId xmlns:a16="http://schemas.microsoft.com/office/drawing/2014/main" xmlns="" id="{CF5FD9A5-2A45-44EA-BF28-60AD8A150EE5}"/>
              </a:ext>
            </a:extLst>
          </p:cNvPr>
          <p:cNvSpPr txBox="1"/>
          <p:nvPr/>
        </p:nvSpPr>
        <p:spPr>
          <a:xfrm>
            <a:off x="4919870" y="1003852"/>
            <a:ext cx="6728791" cy="3416320"/>
          </a:xfrm>
          <a:prstGeom prst="rect">
            <a:avLst/>
          </a:prstGeom>
          <a:noFill/>
        </p:spPr>
        <p:txBody>
          <a:bodyPr wrap="square" rtlCol="0">
            <a:spAutoFit/>
          </a:bodyPr>
          <a:lstStyle/>
          <a:p>
            <a:r>
              <a:rPr lang="en-GB" sz="1200"/>
              <a:t>1.	The learning health system</a:t>
            </a:r>
          </a:p>
          <a:p>
            <a:r>
              <a:rPr lang="en-GB" sz="1200"/>
              <a:t>2.	Outcomes over process</a:t>
            </a:r>
          </a:p>
          <a:p>
            <a:r>
              <a:rPr lang="en-GB" sz="1200"/>
              <a:t>3.	Analysts and data science working closely with clinicians</a:t>
            </a:r>
          </a:p>
          <a:p>
            <a:r>
              <a:rPr lang="en-GB" sz="1200"/>
              <a:t>4.	A ‘learning’ environment</a:t>
            </a:r>
          </a:p>
          <a:p>
            <a:r>
              <a:rPr lang="en-GB" sz="1200"/>
              <a:t>5.	Partnership with Universities and Industry</a:t>
            </a:r>
          </a:p>
          <a:p>
            <a:r>
              <a:rPr lang="en-GB" sz="1200"/>
              <a:t>in this section talk about the fact that data is the most important way in which would be able to understand the services that we provide, whether being provided well whether the being provided in a timely fashion and whether the outcomes of good. The conversation here about how we make business systems visible to all clinicians across the organisation and there is a conversation about how we maximise the benefit of modern business informatics systems to generally automatic reports as well as self-service stuff</a:t>
            </a:r>
          </a:p>
          <a:p>
            <a:endParaRPr lang="en-GB" sz="1200"/>
          </a:p>
          <a:p>
            <a:r>
              <a:rPr lang="en-GB" sz="1200"/>
              <a:t>We also need to have a discussion in this section about the fact that telling the data into information is extremely important, but is quite difficult. That involves four relatively basic data good visualisation and an ability to have informed conversation with clinical users who actually unable to interpret what might be going on to explain some of the patterns described in the information.</a:t>
            </a:r>
          </a:p>
          <a:p>
            <a:r>
              <a:rPr lang="en-GB" sz="1200"/>
              <a:t>Beyond this we need to make point that artificial intelligence requires data as its fuel and its only with this data resource that will be able to fully benefit from a high as it evolves.</a:t>
            </a:r>
          </a:p>
        </p:txBody>
      </p:sp>
      <p:sp>
        <p:nvSpPr>
          <p:cNvPr id="3" name="TextBox 2">
            <a:extLst>
              <a:ext uri="{FF2B5EF4-FFF2-40B4-BE49-F238E27FC236}">
                <a16:creationId xmlns:a16="http://schemas.microsoft.com/office/drawing/2014/main" xmlns="" id="{99180293-7203-4F56-AD3F-88C36F5ACF24}"/>
              </a:ext>
            </a:extLst>
          </p:cNvPr>
          <p:cNvSpPr txBox="1"/>
          <p:nvPr/>
        </p:nvSpPr>
        <p:spPr>
          <a:xfrm>
            <a:off x="308113" y="4780720"/>
            <a:ext cx="4154556" cy="1785104"/>
          </a:xfrm>
          <a:prstGeom prst="rect">
            <a:avLst/>
          </a:prstGeom>
          <a:noFill/>
        </p:spPr>
        <p:txBody>
          <a:bodyPr wrap="square" rtlCol="0">
            <a:spAutoFit/>
          </a:bodyPr>
          <a:lstStyle/>
          <a:p>
            <a:r>
              <a:rPr lang="en-GB" sz="1100" dirty="0"/>
              <a:t>WE NEED TO TALK ABOUT AI</a:t>
            </a:r>
          </a:p>
          <a:p>
            <a:r>
              <a:rPr lang="en-GB" sz="1100" dirty="0"/>
              <a:t>This will be a short section emphasizing that AI is something to embrace, not fear.</a:t>
            </a:r>
          </a:p>
          <a:p>
            <a:r>
              <a:rPr lang="en-GB" sz="1100" dirty="0"/>
              <a:t>Sometimes we are already using it because applications may be engineered using AI or Machine Learning.</a:t>
            </a:r>
          </a:p>
          <a:p>
            <a:r>
              <a:rPr lang="en-GB" sz="1100" dirty="0"/>
              <a:t>The substrate for AI that we want to develop ourselves and with partners is good quality data held in a computable format. That is largely only available for images currently – we need to move to a world where it can be true of other clinical information recorded during care episodes.</a:t>
            </a:r>
          </a:p>
        </p:txBody>
      </p:sp>
      <p:sp>
        <p:nvSpPr>
          <p:cNvPr id="5" name="Slide Number Placeholder 4"/>
          <p:cNvSpPr>
            <a:spLocks noGrp="1"/>
          </p:cNvSpPr>
          <p:nvPr>
            <p:ph type="sldNum" sz="quarter" idx="12"/>
          </p:nvPr>
        </p:nvSpPr>
        <p:spPr/>
        <p:txBody>
          <a:bodyPr/>
          <a:lstStyle/>
          <a:p>
            <a:fld id="{40B1DDDF-BADC-4BD7-B8D8-2E6EA4FA04FD}" type="slidenum">
              <a:rPr lang="en-GB" smtClean="0"/>
              <a:t>26</a:t>
            </a:fld>
            <a:endParaRPr lang="en-GB"/>
          </a:p>
        </p:txBody>
      </p:sp>
    </p:spTree>
    <p:extLst>
      <p:ext uri="{BB962C8B-B14F-4D97-AF65-F5344CB8AC3E}">
        <p14:creationId xmlns:p14="http://schemas.microsoft.com/office/powerpoint/2010/main" val="378826225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75A4FC0-769F-47CD-ACE4-52AB210E7D3F}"/>
              </a:ext>
            </a:extLst>
          </p:cNvPr>
          <p:cNvSpPr>
            <a:spLocks noGrp="1"/>
          </p:cNvSpPr>
          <p:nvPr>
            <p:ph type="title"/>
          </p:nvPr>
        </p:nvSpPr>
        <p:spPr/>
        <p:txBody>
          <a:bodyPr/>
          <a:lstStyle/>
          <a:p>
            <a:r>
              <a:rPr lang="en-GB" dirty="0"/>
              <a:t>Turning data into knowledge</a:t>
            </a:r>
          </a:p>
        </p:txBody>
      </p:sp>
      <p:graphicFrame>
        <p:nvGraphicFramePr>
          <p:cNvPr id="4" name="Content Placeholder 3">
            <a:extLst>
              <a:ext uri="{FF2B5EF4-FFF2-40B4-BE49-F238E27FC236}">
                <a16:creationId xmlns:a16="http://schemas.microsoft.com/office/drawing/2014/main" xmlns="" id="{F8E91786-B032-47CC-A0E5-7752A35AEC57}"/>
              </a:ext>
            </a:extLst>
          </p:cNvPr>
          <p:cNvGraphicFramePr>
            <a:graphicFrameLocks noGrp="1"/>
          </p:cNvGraphicFramePr>
          <p:nvPr>
            <p:ph idx="1"/>
            <p:extLst>
              <p:ext uri="{D42A27DB-BD31-4B8C-83A1-F6EECF244321}">
                <p14:modId xmlns:p14="http://schemas.microsoft.com/office/powerpoint/2010/main" val="2081174549"/>
              </p:ext>
            </p:extLst>
          </p:nvPr>
        </p:nvGraphicFramePr>
        <p:xfrm>
          <a:off x="1914525" y="798411"/>
          <a:ext cx="8362950" cy="312816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Graphic 5" descr="Database">
            <a:extLst>
              <a:ext uri="{FF2B5EF4-FFF2-40B4-BE49-F238E27FC236}">
                <a16:creationId xmlns:a16="http://schemas.microsoft.com/office/drawing/2014/main" xmlns="" id="{7B89372C-EED3-4DAC-83A5-3A0A78BBB08F}"/>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xmlns="" r:embed="rId8"/>
              </a:ext>
            </a:extLst>
          </a:blip>
          <a:stretch>
            <a:fillRect/>
          </a:stretch>
        </p:blipFill>
        <p:spPr>
          <a:xfrm>
            <a:off x="67666" y="1522086"/>
            <a:ext cx="1541067" cy="1541067"/>
          </a:xfrm>
          <a:prstGeom prst="rect">
            <a:avLst/>
          </a:prstGeom>
        </p:spPr>
      </p:pic>
      <p:pic>
        <p:nvPicPr>
          <p:cNvPr id="8" name="Graphic 7" descr="Head with gears">
            <a:extLst>
              <a:ext uri="{FF2B5EF4-FFF2-40B4-BE49-F238E27FC236}">
                <a16:creationId xmlns:a16="http://schemas.microsoft.com/office/drawing/2014/main" xmlns="" id="{C61993DD-C886-4C6B-AA72-62EF194284B7}"/>
              </a:ext>
            </a:extLst>
          </p:cNvPr>
          <p:cNvPicPr>
            <a:picLocks noChangeAspect="1"/>
          </p:cNvPicPr>
          <p:nvPr/>
        </p:nvPicPr>
        <p:blipFill>
          <a:blip r:embed="rId9" cstate="print">
            <a:extLst>
              <a:ext uri="{28A0092B-C50C-407E-A947-70E740481C1C}">
                <a14:useLocalDpi xmlns:a14="http://schemas.microsoft.com/office/drawing/2010/main" val="0"/>
              </a:ext>
              <a:ext uri="{96DAC541-7B7A-43D3-8B79-37D633B846F1}">
                <asvg:svgBlip xmlns:asvg="http://schemas.microsoft.com/office/drawing/2016/SVG/main" xmlns="" r:embed="rId10"/>
              </a:ext>
            </a:extLst>
          </a:blip>
          <a:stretch>
            <a:fillRect/>
          </a:stretch>
        </p:blipFill>
        <p:spPr>
          <a:xfrm>
            <a:off x="10559153" y="1522086"/>
            <a:ext cx="1541067" cy="1541067"/>
          </a:xfrm>
          <a:prstGeom prst="rect">
            <a:avLst/>
          </a:prstGeom>
        </p:spPr>
      </p:pic>
      <p:sp>
        <p:nvSpPr>
          <p:cNvPr id="9" name="TextBox 8">
            <a:extLst>
              <a:ext uri="{FF2B5EF4-FFF2-40B4-BE49-F238E27FC236}">
                <a16:creationId xmlns:a16="http://schemas.microsoft.com/office/drawing/2014/main" xmlns="" id="{DBBDAD56-FB27-4928-BC3A-8DC3996C1506}"/>
              </a:ext>
            </a:extLst>
          </p:cNvPr>
          <p:cNvSpPr txBox="1"/>
          <p:nvPr/>
        </p:nvSpPr>
        <p:spPr>
          <a:xfrm>
            <a:off x="299244" y="3297135"/>
            <a:ext cx="5156645" cy="3046988"/>
          </a:xfrm>
          <a:prstGeom prst="rect">
            <a:avLst/>
          </a:prstGeom>
          <a:noFill/>
        </p:spPr>
        <p:txBody>
          <a:bodyPr wrap="square" rtlCol="0">
            <a:spAutoFit/>
          </a:bodyPr>
          <a:lstStyle/>
          <a:p>
            <a:r>
              <a:rPr lang="en-GB" sz="1200" dirty="0"/>
              <a:t>Data doesn’t turn into knowledge by magic. It is a process. It starts with good quality data, and requires people with different skill sets to visualise and explore patterns in the data. Features of interest may then be studied, and statistical learning techniques applied to this data to turn it into knowledge, and enable a deeper understanding of what happens to our patients, and of the services we offer. This requires clinicians working closely on a data to day basis with data analysts.</a:t>
            </a:r>
          </a:p>
          <a:p>
            <a:endParaRPr lang="en-GB" sz="1200" dirty="0"/>
          </a:p>
          <a:p>
            <a:r>
              <a:rPr lang="en-GB" sz="1200" dirty="0"/>
              <a:t>At it’s most advanced level, the so-called ‘statistical learning techniques’ include machine learning, deep learning and artificial intelligence.</a:t>
            </a:r>
          </a:p>
          <a:p>
            <a:endParaRPr lang="en-GB" sz="1200" dirty="0"/>
          </a:p>
          <a:p>
            <a:r>
              <a:rPr lang="en-GB" sz="1200" dirty="0"/>
              <a:t>Currently we do visualisation, but then tend to jump straight to the end of the process, assuming we have understood the data and turned it into knowledge. For example, we look at historical activity data and extrapolate it to ‘forecast’ the future. This has utility, but is only scratching the surface of what we could do. </a:t>
            </a:r>
          </a:p>
        </p:txBody>
      </p:sp>
      <p:graphicFrame>
        <p:nvGraphicFramePr>
          <p:cNvPr id="12" name="Diagram 11">
            <a:extLst>
              <a:ext uri="{FF2B5EF4-FFF2-40B4-BE49-F238E27FC236}">
                <a16:creationId xmlns:a16="http://schemas.microsoft.com/office/drawing/2014/main" xmlns="" id="{A75A8ED6-C264-4105-BEEA-D8A108A00B3D}"/>
              </a:ext>
            </a:extLst>
          </p:cNvPr>
          <p:cNvGraphicFramePr/>
          <p:nvPr>
            <p:extLst>
              <p:ext uri="{D42A27DB-BD31-4B8C-83A1-F6EECF244321}">
                <p14:modId xmlns:p14="http://schemas.microsoft.com/office/powerpoint/2010/main" val="3453226800"/>
              </p:ext>
            </p:extLst>
          </p:nvPr>
        </p:nvGraphicFramePr>
        <p:xfrm>
          <a:off x="7029139" y="3666467"/>
          <a:ext cx="4259249" cy="2308324"/>
        </p:xfrm>
        <a:graphic>
          <a:graphicData uri="http://schemas.openxmlformats.org/drawingml/2006/diagram">
            <dgm:relIds xmlns:dgm="http://schemas.openxmlformats.org/drawingml/2006/diagram" xmlns:r="http://schemas.openxmlformats.org/officeDocument/2006/relationships" r:dm="rId11" r:lo="rId12" r:qs="rId13" r:cs="rId14"/>
          </a:graphicData>
        </a:graphic>
      </p:graphicFrame>
      <p:sp>
        <p:nvSpPr>
          <p:cNvPr id="3" name="Slide Number Placeholder 2"/>
          <p:cNvSpPr>
            <a:spLocks noGrp="1"/>
          </p:cNvSpPr>
          <p:nvPr>
            <p:ph type="sldNum" sz="quarter" idx="12"/>
          </p:nvPr>
        </p:nvSpPr>
        <p:spPr/>
        <p:txBody>
          <a:bodyPr/>
          <a:lstStyle/>
          <a:p>
            <a:fld id="{40B1DDDF-BADC-4BD7-B8D8-2E6EA4FA04FD}" type="slidenum">
              <a:rPr lang="en-GB" smtClean="0"/>
              <a:t>27</a:t>
            </a:fld>
            <a:endParaRPr lang="en-GB"/>
          </a:p>
        </p:txBody>
      </p:sp>
    </p:spTree>
    <p:extLst>
      <p:ext uri="{BB962C8B-B14F-4D97-AF65-F5344CB8AC3E}">
        <p14:creationId xmlns:p14="http://schemas.microsoft.com/office/powerpoint/2010/main" val="121046538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1854744-1DBD-3A4D-99CB-1D8920946AAA}"/>
              </a:ext>
            </a:extLst>
          </p:cNvPr>
          <p:cNvSpPr>
            <a:spLocks noGrp="1"/>
          </p:cNvSpPr>
          <p:nvPr>
            <p:ph type="title"/>
          </p:nvPr>
        </p:nvSpPr>
        <p:spPr/>
        <p:txBody>
          <a:bodyPr>
            <a:normAutofit fontScale="90000"/>
          </a:bodyPr>
          <a:lstStyle/>
          <a:p>
            <a:r>
              <a:rPr lang="en-GB" sz="4000" dirty="0"/>
              <a:t>Achieving the Vision</a:t>
            </a:r>
            <a:r>
              <a:rPr lang="en-GB" dirty="0"/>
              <a:t/>
            </a:r>
            <a:br>
              <a:rPr lang="en-GB" dirty="0"/>
            </a:br>
            <a:r>
              <a:rPr lang="en-GB" dirty="0"/>
              <a:t>Staff</a:t>
            </a:r>
            <a:endParaRPr lang="en-US" dirty="0"/>
          </a:p>
        </p:txBody>
      </p:sp>
      <p:sp>
        <p:nvSpPr>
          <p:cNvPr id="3" name="Text Placeholder 2">
            <a:extLst>
              <a:ext uri="{FF2B5EF4-FFF2-40B4-BE49-F238E27FC236}">
                <a16:creationId xmlns:a16="http://schemas.microsoft.com/office/drawing/2014/main" xmlns="" id="{BB4A18ED-D201-0140-A47B-A80A626CED5A}"/>
              </a:ext>
            </a:extLst>
          </p:cNvPr>
          <p:cNvSpPr>
            <a:spLocks noGrp="1"/>
          </p:cNvSpPr>
          <p:nvPr>
            <p:ph type="body" sz="half" idx="2"/>
          </p:nvPr>
        </p:nvSpPr>
        <p:spPr/>
        <p:txBody>
          <a:bodyPr/>
          <a:lstStyle/>
          <a:p>
            <a:r>
              <a:rPr lang="en-GB" dirty="0"/>
              <a:t>Who will build the Digital Future?</a:t>
            </a:r>
            <a:endParaRPr lang="en-US" dirty="0"/>
          </a:p>
        </p:txBody>
      </p:sp>
      <p:pic>
        <p:nvPicPr>
          <p:cNvPr id="11" name="Picture Placeholder 10" descr="A person in a white shirt&#10;&#10;Description automatically generated">
            <a:extLst>
              <a:ext uri="{FF2B5EF4-FFF2-40B4-BE49-F238E27FC236}">
                <a16:creationId xmlns:a16="http://schemas.microsoft.com/office/drawing/2014/main" xmlns="" id="{ED98DB5E-FF8D-4F5F-87F1-1C3E771B31BC}"/>
              </a:ext>
            </a:extLst>
          </p:cNvPr>
          <p:cNvPicPr>
            <a:picLocks noGrp="1" noChangeAspect="1"/>
          </p:cNvPicPr>
          <p:nvPr>
            <p:ph type="pic" idx="1"/>
          </p:nvPr>
        </p:nvPicPr>
        <p:blipFill>
          <a:blip r:embed="rId2">
            <a:extLst>
              <a:ext uri="{28A0092B-C50C-407E-A947-70E740481C1C}">
                <a14:useLocalDpi xmlns:a14="http://schemas.microsoft.com/office/drawing/2010/main" val="0"/>
              </a:ext>
            </a:extLst>
          </a:blip>
          <a:srcRect l="26887" r="26887"/>
          <a:stretch>
            <a:fillRect/>
          </a:stretch>
        </p:blipFill>
        <p:spPr>
          <a:xfrm>
            <a:off x="5479750" y="1156001"/>
            <a:ext cx="6172200" cy="4873625"/>
          </a:xfrm>
          <a:effectLst>
            <a:softEdge rad="127000"/>
          </a:effectLst>
        </p:spPr>
      </p:pic>
      <p:pic>
        <p:nvPicPr>
          <p:cNvPr id="12" name="Picture 11">
            <a:extLst>
              <a:ext uri="{FF2B5EF4-FFF2-40B4-BE49-F238E27FC236}">
                <a16:creationId xmlns:a16="http://schemas.microsoft.com/office/drawing/2014/main" xmlns="" id="{5274830A-1DEB-4C9E-AB18-0EA3ABED8B5D}"/>
              </a:ext>
            </a:extLst>
          </p:cNvPr>
          <p:cNvPicPr>
            <a:picLocks noChangeAspect="1"/>
          </p:cNvPicPr>
          <p:nvPr/>
        </p:nvPicPr>
        <p:blipFill>
          <a:blip r:embed="rId3">
            <a:alphaModFix amt="50000"/>
          </a:blip>
          <a:stretch>
            <a:fillRect/>
          </a:stretch>
        </p:blipFill>
        <p:spPr>
          <a:xfrm>
            <a:off x="729048" y="4008008"/>
            <a:ext cx="3027607" cy="1860980"/>
          </a:xfrm>
          <a:prstGeom prst="rect">
            <a:avLst/>
          </a:prstGeom>
        </p:spPr>
      </p:pic>
      <p:sp>
        <p:nvSpPr>
          <p:cNvPr id="4" name="Slide Number Placeholder 3"/>
          <p:cNvSpPr>
            <a:spLocks noGrp="1"/>
          </p:cNvSpPr>
          <p:nvPr>
            <p:ph type="sldNum" sz="quarter" idx="12"/>
          </p:nvPr>
        </p:nvSpPr>
        <p:spPr/>
        <p:txBody>
          <a:bodyPr/>
          <a:lstStyle/>
          <a:p>
            <a:fld id="{40B1DDDF-BADC-4BD7-B8D8-2E6EA4FA04FD}" type="slidenum">
              <a:rPr lang="en-GB" smtClean="0"/>
              <a:t>28</a:t>
            </a:fld>
            <a:endParaRPr lang="en-GB"/>
          </a:p>
        </p:txBody>
      </p:sp>
    </p:spTree>
    <p:extLst>
      <p:ext uri="{BB962C8B-B14F-4D97-AF65-F5344CB8AC3E}">
        <p14:creationId xmlns:p14="http://schemas.microsoft.com/office/powerpoint/2010/main" val="18365891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D73C33A-4E36-4D46-98DF-F643AD116021}"/>
              </a:ext>
            </a:extLst>
          </p:cNvPr>
          <p:cNvSpPr>
            <a:spLocks noGrp="1"/>
          </p:cNvSpPr>
          <p:nvPr>
            <p:ph type="title"/>
          </p:nvPr>
        </p:nvSpPr>
        <p:spPr>
          <a:xfrm>
            <a:off x="838200" y="365125"/>
            <a:ext cx="4956810" cy="1325563"/>
          </a:xfrm>
        </p:spPr>
        <p:txBody>
          <a:bodyPr/>
          <a:lstStyle/>
          <a:p>
            <a:r>
              <a:rPr lang="en-GB"/>
              <a:t>Wachter principles</a:t>
            </a:r>
            <a:br>
              <a:rPr lang="en-GB"/>
            </a:br>
            <a:r>
              <a:rPr lang="en-GB" sz="3200"/>
              <a:t>It’s about the people, stupid</a:t>
            </a:r>
          </a:p>
        </p:txBody>
      </p:sp>
      <p:graphicFrame>
        <p:nvGraphicFramePr>
          <p:cNvPr id="3" name="Diagram 2">
            <a:extLst>
              <a:ext uri="{FF2B5EF4-FFF2-40B4-BE49-F238E27FC236}">
                <a16:creationId xmlns:a16="http://schemas.microsoft.com/office/drawing/2014/main" xmlns="" id="{1E3144D5-974B-44B9-AC5E-6D3AC4B66F35}"/>
              </a:ext>
            </a:extLst>
          </p:cNvPr>
          <p:cNvGraphicFramePr/>
          <p:nvPr>
            <p:extLst>
              <p:ext uri="{D42A27DB-BD31-4B8C-83A1-F6EECF244321}">
                <p14:modId xmlns:p14="http://schemas.microsoft.com/office/powerpoint/2010/main" val="4023226156"/>
              </p:ext>
            </p:extLst>
          </p:nvPr>
        </p:nvGraphicFramePr>
        <p:xfrm>
          <a:off x="496957" y="1798983"/>
          <a:ext cx="11390243" cy="470898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a:extLst>
              <a:ext uri="{FF2B5EF4-FFF2-40B4-BE49-F238E27FC236}">
                <a16:creationId xmlns:a16="http://schemas.microsoft.com/office/drawing/2014/main" xmlns="" id="{CBA61E3B-0008-4AD6-96E0-12A0D8E21BCB}"/>
              </a:ext>
            </a:extLst>
          </p:cNvPr>
          <p:cNvSpPr txBox="1"/>
          <p:nvPr/>
        </p:nvSpPr>
        <p:spPr>
          <a:xfrm>
            <a:off x="6096000" y="244138"/>
            <a:ext cx="5634991" cy="1446550"/>
          </a:xfrm>
          <a:prstGeom prst="rect">
            <a:avLst/>
          </a:prstGeom>
          <a:noFill/>
        </p:spPr>
        <p:txBody>
          <a:bodyPr wrap="square" rtlCol="0">
            <a:spAutoFit/>
          </a:bodyPr>
          <a:lstStyle/>
          <a:p>
            <a:r>
              <a:rPr lang="en-GB" sz="1200"/>
              <a:t>Dr Robert Wachter’s seminal report into the failure of </a:t>
            </a:r>
            <a:r>
              <a:rPr lang="en-GB" sz="1200" err="1"/>
              <a:t>NPfIT</a:t>
            </a:r>
            <a:r>
              <a:rPr lang="en-GB" sz="1200"/>
              <a:t> in England established ten basic principles to learn from. We recognise that these lessons are not unique to England, but are generic, and apply to Health and Social Care digitalisation in Wales as elsewhere. </a:t>
            </a:r>
          </a:p>
          <a:p>
            <a:endParaRPr lang="en-GB" sz="1200"/>
          </a:p>
          <a:p>
            <a:r>
              <a:rPr lang="en-GB" sz="1400"/>
              <a:t>The overarching message from this report is the essential need for clinical engagement in the process of digital transformation.</a:t>
            </a:r>
          </a:p>
        </p:txBody>
      </p:sp>
      <p:sp>
        <p:nvSpPr>
          <p:cNvPr id="4" name="Slide Number Placeholder 3"/>
          <p:cNvSpPr>
            <a:spLocks noGrp="1"/>
          </p:cNvSpPr>
          <p:nvPr>
            <p:ph type="sldNum" sz="quarter" idx="12"/>
          </p:nvPr>
        </p:nvSpPr>
        <p:spPr/>
        <p:txBody>
          <a:bodyPr/>
          <a:lstStyle/>
          <a:p>
            <a:fld id="{40B1DDDF-BADC-4BD7-B8D8-2E6EA4FA04FD}" type="slidenum">
              <a:rPr lang="en-GB" smtClean="0"/>
              <a:t>29</a:t>
            </a:fld>
            <a:endParaRPr lang="en-GB"/>
          </a:p>
        </p:txBody>
      </p:sp>
    </p:spTree>
    <p:extLst>
      <p:ext uri="{BB962C8B-B14F-4D97-AF65-F5344CB8AC3E}">
        <p14:creationId xmlns:p14="http://schemas.microsoft.com/office/powerpoint/2010/main" val="36269543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8013887-2829-F74D-978C-6C15D5CA21FD}"/>
              </a:ext>
            </a:extLst>
          </p:cNvPr>
          <p:cNvSpPr>
            <a:spLocks noGrp="1"/>
          </p:cNvSpPr>
          <p:nvPr>
            <p:ph type="title"/>
          </p:nvPr>
        </p:nvSpPr>
        <p:spPr/>
        <p:txBody>
          <a:bodyPr/>
          <a:lstStyle/>
          <a:p>
            <a:r>
              <a:rPr lang="en-GB"/>
              <a:t>Overview</a:t>
            </a:r>
            <a:endParaRPr lang="en-US"/>
          </a:p>
        </p:txBody>
      </p:sp>
      <p:pic>
        <p:nvPicPr>
          <p:cNvPr id="8" name="Picture Placeholder 7" descr="A person holding a baby&#10;&#10;Description automatically generated">
            <a:extLst>
              <a:ext uri="{FF2B5EF4-FFF2-40B4-BE49-F238E27FC236}">
                <a16:creationId xmlns:a16="http://schemas.microsoft.com/office/drawing/2014/main" xmlns="" id="{34660A9B-B8B8-4FAA-997C-872A23C756FB}"/>
              </a:ext>
            </a:extLst>
          </p:cNvPr>
          <p:cNvPicPr>
            <a:picLocks noGrp="1" noChangeAspect="1"/>
          </p:cNvPicPr>
          <p:nvPr>
            <p:ph type="pic" idx="1"/>
          </p:nvPr>
        </p:nvPicPr>
        <p:blipFill>
          <a:blip r:embed="rId2">
            <a:extLst>
              <a:ext uri="{28A0092B-C50C-407E-A947-70E740481C1C}">
                <a14:useLocalDpi xmlns:a14="http://schemas.microsoft.com/office/drawing/2010/main" val="0"/>
              </a:ext>
            </a:extLst>
          </a:blip>
          <a:srcRect l="14349" r="14349"/>
          <a:stretch>
            <a:fillRect/>
          </a:stretch>
        </p:blipFill>
        <p:spPr>
          <a:effectLst>
            <a:softEdge rad="127000"/>
          </a:effectLst>
        </p:spPr>
      </p:pic>
      <p:sp>
        <p:nvSpPr>
          <p:cNvPr id="3" name="Content Placeholder 2">
            <a:extLst>
              <a:ext uri="{FF2B5EF4-FFF2-40B4-BE49-F238E27FC236}">
                <a16:creationId xmlns:a16="http://schemas.microsoft.com/office/drawing/2014/main" xmlns="" id="{2481E218-25B8-0047-BAA9-0B7EA2EA5F75}"/>
              </a:ext>
            </a:extLst>
          </p:cNvPr>
          <p:cNvSpPr>
            <a:spLocks noGrp="1"/>
          </p:cNvSpPr>
          <p:nvPr>
            <p:ph type="body" sz="half" idx="2"/>
          </p:nvPr>
        </p:nvSpPr>
        <p:spPr/>
        <p:txBody>
          <a:bodyPr/>
          <a:lstStyle/>
          <a:p>
            <a:r>
              <a:rPr lang="en-GB"/>
              <a:t>Our vision, </a:t>
            </a:r>
          </a:p>
          <a:p>
            <a:r>
              <a:rPr lang="en-GB"/>
              <a:t>Our Principles</a:t>
            </a:r>
            <a:endParaRPr lang="en-US"/>
          </a:p>
        </p:txBody>
      </p:sp>
      <p:pic>
        <p:nvPicPr>
          <p:cNvPr id="9" name="Picture 8">
            <a:extLst>
              <a:ext uri="{FF2B5EF4-FFF2-40B4-BE49-F238E27FC236}">
                <a16:creationId xmlns:a16="http://schemas.microsoft.com/office/drawing/2014/main" xmlns="" id="{C7FD7261-7EE0-4CCF-83FC-A40CD34A86B9}"/>
              </a:ext>
            </a:extLst>
          </p:cNvPr>
          <p:cNvPicPr>
            <a:picLocks noChangeAspect="1"/>
          </p:cNvPicPr>
          <p:nvPr/>
        </p:nvPicPr>
        <p:blipFill>
          <a:blip r:embed="rId3"/>
          <a:stretch>
            <a:fillRect/>
          </a:stretch>
        </p:blipFill>
        <p:spPr>
          <a:xfrm>
            <a:off x="194363" y="3033473"/>
            <a:ext cx="3029975" cy="1859441"/>
          </a:xfrm>
          <a:prstGeom prst="rect">
            <a:avLst/>
          </a:prstGeom>
        </p:spPr>
      </p:pic>
      <p:sp>
        <p:nvSpPr>
          <p:cNvPr id="4" name="Slide Number Placeholder 3"/>
          <p:cNvSpPr>
            <a:spLocks noGrp="1"/>
          </p:cNvSpPr>
          <p:nvPr>
            <p:ph type="sldNum" sz="quarter" idx="12"/>
          </p:nvPr>
        </p:nvSpPr>
        <p:spPr/>
        <p:txBody>
          <a:bodyPr/>
          <a:lstStyle/>
          <a:p>
            <a:fld id="{40B1DDDF-BADC-4BD7-B8D8-2E6EA4FA04FD}" type="slidenum">
              <a:rPr lang="en-GB" smtClean="0"/>
              <a:t>3</a:t>
            </a:fld>
            <a:endParaRPr lang="en-GB"/>
          </a:p>
        </p:txBody>
      </p:sp>
    </p:spTree>
    <p:extLst>
      <p:ext uri="{BB962C8B-B14F-4D97-AF65-F5344CB8AC3E}">
        <p14:creationId xmlns:p14="http://schemas.microsoft.com/office/powerpoint/2010/main" val="111900382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Down Arrow 7">
            <a:extLst>
              <a:ext uri="{FF2B5EF4-FFF2-40B4-BE49-F238E27FC236}">
                <a16:creationId xmlns:a16="http://schemas.microsoft.com/office/drawing/2014/main" xmlns="" id="{B547373F-AF2E-4907-B442-9F902B387FD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800100" y="-4763"/>
            <a:ext cx="3333749" cy="3338514"/>
          </a:xfrm>
          <a:prstGeom prst="downArrow">
            <a:avLst>
              <a:gd name="adj1" fmla="val 100000"/>
              <a:gd name="adj2" fmla="val 26890"/>
            </a:avLst>
          </a:prstGeom>
          <a:solidFill>
            <a:schemeClr val="tx1">
              <a:lumMod val="85000"/>
              <a:lumOff val="15000"/>
            </a:schemeClr>
          </a:solidFill>
          <a:ln w="539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xmlns="" id="{99CA5252-9DE9-4198-9F27-DAB1065330CF}"/>
              </a:ext>
            </a:extLst>
          </p:cNvPr>
          <p:cNvSpPr>
            <a:spLocks noGrp="1"/>
          </p:cNvSpPr>
          <p:nvPr>
            <p:ph type="title"/>
          </p:nvPr>
        </p:nvSpPr>
        <p:spPr>
          <a:xfrm>
            <a:off x="1028700" y="190501"/>
            <a:ext cx="2886075" cy="2486024"/>
          </a:xfrm>
          <a:noFill/>
        </p:spPr>
        <p:txBody>
          <a:bodyPr vert="horz" lIns="91440" tIns="45720" rIns="91440" bIns="45720" rtlCol="0" anchor="ctr">
            <a:normAutofit/>
          </a:bodyPr>
          <a:lstStyle/>
          <a:p>
            <a:pPr algn="ctr"/>
            <a:r>
              <a:rPr lang="en-US" sz="3600" dirty="0">
                <a:solidFill>
                  <a:schemeClr val="bg1"/>
                </a:solidFill>
              </a:rPr>
              <a:t>The Digital Team</a:t>
            </a:r>
          </a:p>
        </p:txBody>
      </p:sp>
      <p:sp>
        <p:nvSpPr>
          <p:cNvPr id="3" name="TextBox 2">
            <a:extLst>
              <a:ext uri="{FF2B5EF4-FFF2-40B4-BE49-F238E27FC236}">
                <a16:creationId xmlns:a16="http://schemas.microsoft.com/office/drawing/2014/main" xmlns="" id="{99180293-7203-4F56-AD3F-88C36F5ACF24}"/>
              </a:ext>
            </a:extLst>
          </p:cNvPr>
          <p:cNvSpPr txBox="1"/>
          <p:nvPr/>
        </p:nvSpPr>
        <p:spPr>
          <a:xfrm>
            <a:off x="147692" y="6449099"/>
            <a:ext cx="4154556" cy="261610"/>
          </a:xfrm>
          <a:prstGeom prst="rect">
            <a:avLst/>
          </a:prstGeom>
          <a:noFill/>
        </p:spPr>
        <p:txBody>
          <a:bodyPr wrap="square" rtlCol="0">
            <a:spAutoFit/>
          </a:bodyPr>
          <a:lstStyle/>
          <a:p>
            <a:r>
              <a:rPr lang="en-GB" sz="1100"/>
              <a:t>How the team is structured</a:t>
            </a:r>
          </a:p>
        </p:txBody>
      </p:sp>
      <p:pic>
        <p:nvPicPr>
          <p:cNvPr id="8" name="Picture 7"/>
          <p:cNvPicPr>
            <a:picLocks noChangeAspect="1"/>
          </p:cNvPicPr>
          <p:nvPr/>
        </p:nvPicPr>
        <p:blipFill>
          <a:blip r:embed="rId2"/>
          <a:stretch>
            <a:fillRect/>
          </a:stretch>
        </p:blipFill>
        <p:spPr>
          <a:xfrm>
            <a:off x="467226" y="1433513"/>
            <a:ext cx="11517526" cy="4700770"/>
          </a:xfrm>
          <a:prstGeom prst="rect">
            <a:avLst/>
          </a:prstGeom>
        </p:spPr>
      </p:pic>
      <p:sp>
        <p:nvSpPr>
          <p:cNvPr id="4" name="Slide Number Placeholder 3"/>
          <p:cNvSpPr>
            <a:spLocks noGrp="1"/>
          </p:cNvSpPr>
          <p:nvPr>
            <p:ph type="sldNum" sz="quarter" idx="12"/>
          </p:nvPr>
        </p:nvSpPr>
        <p:spPr/>
        <p:txBody>
          <a:bodyPr/>
          <a:lstStyle/>
          <a:p>
            <a:fld id="{40B1DDDF-BADC-4BD7-B8D8-2E6EA4FA04FD}" type="slidenum">
              <a:rPr lang="en-GB" smtClean="0"/>
              <a:t>30</a:t>
            </a:fld>
            <a:endParaRPr lang="en-GB"/>
          </a:p>
        </p:txBody>
      </p:sp>
    </p:spTree>
    <p:extLst>
      <p:ext uri="{BB962C8B-B14F-4D97-AF65-F5344CB8AC3E}">
        <p14:creationId xmlns:p14="http://schemas.microsoft.com/office/powerpoint/2010/main" val="394444988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hape 55"/>
          <p:cNvSpPr/>
          <p:nvPr/>
        </p:nvSpPr>
        <p:spPr>
          <a:xfrm>
            <a:off x="2144878" y="751517"/>
            <a:ext cx="8899799" cy="24622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spcBef>
                <a:spcPts val="600"/>
              </a:spcBef>
              <a:defRPr b="1">
                <a:solidFill>
                  <a:srgbClr val="FFFFFF"/>
                </a:solidFill>
                <a:latin typeface="Century Gothic"/>
                <a:ea typeface="Century Gothic"/>
                <a:cs typeface="Century Gothic"/>
                <a:sym typeface="Century Gothic"/>
              </a:defRPr>
            </a:lvl1pPr>
          </a:lstStyle>
          <a:p>
            <a:pPr algn="ctr" defTabSz="908181">
              <a:defRPr b="0">
                <a:solidFill>
                  <a:srgbClr val="000000"/>
                </a:solidFill>
              </a:defRPr>
            </a:pPr>
            <a:r>
              <a:rPr lang="en-GB" sz="1600" b="0" dirty="0">
                <a:solidFill>
                  <a:prstClr val="white"/>
                </a:solidFill>
                <a:latin typeface="Century Gothic" pitchFamily="34" charset="0"/>
              </a:rPr>
              <a:t>North West London STP Governance Structure </a:t>
            </a:r>
            <a:endParaRPr lang="en-GB" sz="1600" b="0" kern="0" dirty="0">
              <a:solidFill>
                <a:prstClr val="white"/>
              </a:solidFill>
              <a:latin typeface="Century Gothic" pitchFamily="34" charset="0"/>
            </a:endParaRPr>
          </a:p>
        </p:txBody>
      </p:sp>
      <p:sp>
        <p:nvSpPr>
          <p:cNvPr id="49" name="Shape 54"/>
          <p:cNvSpPr/>
          <p:nvPr/>
        </p:nvSpPr>
        <p:spPr>
          <a:xfrm>
            <a:off x="1938568" y="190797"/>
            <a:ext cx="9004102" cy="555023"/>
          </a:xfrm>
          <a:prstGeom prst="rect">
            <a:avLst/>
          </a:prstGeom>
          <a:solidFill>
            <a:srgbClr val="006F6C"/>
          </a:solidFill>
          <a:ln w="12700" cap="flat">
            <a:noFill/>
            <a:miter lim="400000"/>
          </a:ln>
          <a:effectLst/>
        </p:spPr>
        <p:txBody>
          <a:bodyPr wrap="square" lIns="0" tIns="0" rIns="0" bIns="0" numCol="1" anchor="ctr">
            <a:noAutofit/>
          </a:bodyPr>
          <a:lstStyle/>
          <a:p>
            <a:pPr defTabSz="908181">
              <a:spcBef>
                <a:spcPts val="600"/>
              </a:spcBef>
              <a:defRPr b="1">
                <a:solidFill>
                  <a:srgbClr val="FFFFFF"/>
                </a:solidFill>
                <a:latin typeface="Century Gothic"/>
                <a:ea typeface="Century Gothic"/>
                <a:cs typeface="Century Gothic"/>
                <a:sym typeface="Century Gothic"/>
              </a:defRPr>
            </a:pPr>
            <a:endParaRPr lang="en-GB" sz="1600" b="1" dirty="0">
              <a:solidFill>
                <a:srgbClr val="FFFFFF"/>
              </a:solidFill>
              <a:latin typeface="Century Gothic" pitchFamily="34" charset="0"/>
              <a:ea typeface="Century Gothic"/>
              <a:cs typeface="Century Gothic"/>
              <a:sym typeface="Century Gothic"/>
            </a:endParaRPr>
          </a:p>
        </p:txBody>
      </p:sp>
      <p:sp>
        <p:nvSpPr>
          <p:cNvPr id="50" name="Shape 52"/>
          <p:cNvSpPr/>
          <p:nvPr/>
        </p:nvSpPr>
        <p:spPr>
          <a:xfrm>
            <a:off x="9824162" y="252774"/>
            <a:ext cx="92396" cy="207749"/>
          </a:xfrm>
          <a:prstGeom prst="rect">
            <a:avLst/>
          </a:prstGeom>
          <a:ln w="12700">
            <a:miter lim="400000"/>
          </a:ln>
          <a:extLst>
            <a:ext uri="{C572A759-6A51-4108-AA02-DFA0A04FC94B}">
              <ma14:wrappingTextBoxFlag xmlns:ma14="http://schemas.microsoft.com/office/mac/drawingml/2011/main" xmlns="" val="1"/>
            </a:ext>
          </a:extLst>
        </p:spPr>
        <p:txBody>
          <a:bodyPr wrap="none" lIns="45719" tIns="0" rIns="45719">
            <a:spAutoFit/>
          </a:bodyPr>
          <a:lstStyle/>
          <a:p>
            <a:pPr defTabSz="908181"/>
            <a:endParaRPr sz="1050" b="1" kern="0" dirty="0">
              <a:solidFill>
                <a:srgbClr val="C00000"/>
              </a:solidFill>
              <a:latin typeface="Century Gothic" pitchFamily="34" charset="0"/>
              <a:ea typeface="Century Gothic" charset="0"/>
              <a:cs typeface="Century Gothic" charset="0"/>
              <a:sym typeface="Calibri"/>
            </a:endParaRPr>
          </a:p>
        </p:txBody>
      </p:sp>
      <p:sp>
        <p:nvSpPr>
          <p:cNvPr id="51" name="Shape 55"/>
          <p:cNvSpPr/>
          <p:nvPr/>
        </p:nvSpPr>
        <p:spPr>
          <a:xfrm>
            <a:off x="2096045" y="258940"/>
            <a:ext cx="8899799" cy="24622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spcBef>
                <a:spcPts val="600"/>
              </a:spcBef>
              <a:defRPr b="1">
                <a:solidFill>
                  <a:srgbClr val="FFFFFF"/>
                </a:solidFill>
                <a:latin typeface="Century Gothic"/>
                <a:ea typeface="Century Gothic"/>
                <a:cs typeface="Century Gothic"/>
                <a:sym typeface="Century Gothic"/>
              </a:defRPr>
            </a:lvl1pPr>
          </a:lstStyle>
          <a:p>
            <a:pPr algn="ctr" defTabSz="908181">
              <a:defRPr b="0">
                <a:solidFill>
                  <a:srgbClr val="000000"/>
                </a:solidFill>
              </a:defRPr>
            </a:pPr>
            <a:r>
              <a:rPr lang="en-GB" sz="1600" b="0" dirty="0">
                <a:solidFill>
                  <a:prstClr val="white"/>
                </a:solidFill>
                <a:latin typeface="Century Gothic" pitchFamily="34" charset="0"/>
              </a:rPr>
              <a:t>Cardiff and Vale Digital </a:t>
            </a:r>
            <a:r>
              <a:rPr lang="en-GB" sz="1600" b="0">
                <a:solidFill>
                  <a:prstClr val="white"/>
                </a:solidFill>
                <a:latin typeface="Century Gothic" pitchFamily="34" charset="0"/>
              </a:rPr>
              <a:t>Governance </a:t>
            </a:r>
            <a:r>
              <a:rPr lang="en-GB" sz="1600" b="0" smtClean="0">
                <a:solidFill>
                  <a:prstClr val="white"/>
                </a:solidFill>
                <a:latin typeface="Century Gothic" pitchFamily="34" charset="0"/>
              </a:rPr>
              <a:t>Structures </a:t>
            </a:r>
            <a:endParaRPr lang="en-GB" sz="1600" b="0" kern="0" dirty="0">
              <a:solidFill>
                <a:prstClr val="white"/>
              </a:solidFill>
              <a:latin typeface="Century Gothic" pitchFamily="34" charset="0"/>
            </a:endParaRPr>
          </a:p>
        </p:txBody>
      </p:sp>
      <p:sp>
        <p:nvSpPr>
          <p:cNvPr id="52" name="Rectangle 51"/>
          <p:cNvSpPr/>
          <p:nvPr/>
        </p:nvSpPr>
        <p:spPr>
          <a:xfrm>
            <a:off x="2622820" y="4580079"/>
            <a:ext cx="8262055" cy="1512168"/>
          </a:xfrm>
          <a:prstGeom prst="rect">
            <a:avLst/>
          </a:prstGeom>
          <a:solidFill>
            <a:schemeClr val="bg1">
              <a:lumMod val="85000"/>
            </a:schemeClr>
          </a:solidFill>
          <a:ln w="6350">
            <a:noFill/>
            <a:prstDash val="sysDot"/>
          </a:ln>
        </p:spPr>
        <p:style>
          <a:lnRef idx="2">
            <a:schemeClr val="accent1">
              <a:shade val="50000"/>
            </a:schemeClr>
          </a:lnRef>
          <a:fillRef idx="1">
            <a:schemeClr val="accent1"/>
          </a:fillRef>
          <a:effectRef idx="0">
            <a:schemeClr val="accent1"/>
          </a:effectRef>
          <a:fontRef idx="minor">
            <a:schemeClr val="lt1"/>
          </a:fontRef>
        </p:style>
        <p:txBody>
          <a:bodyPr lIns="28312" tIns="14156" rIns="28312" bIns="14156" rtlCol="0" anchor="ctr"/>
          <a:lstStyle/>
          <a:p>
            <a:pPr algn="ctr" defTabSz="913986"/>
            <a:endParaRPr lang="en-GB" sz="900" dirty="0">
              <a:solidFill>
                <a:prstClr val="white"/>
              </a:solidFill>
              <a:latin typeface="Century Gothic" pitchFamily="34" charset="0"/>
            </a:endParaRPr>
          </a:p>
        </p:txBody>
      </p:sp>
      <p:sp>
        <p:nvSpPr>
          <p:cNvPr id="53" name="Rectangle 52"/>
          <p:cNvSpPr/>
          <p:nvPr/>
        </p:nvSpPr>
        <p:spPr>
          <a:xfrm>
            <a:off x="2591638" y="2070989"/>
            <a:ext cx="8279605" cy="2386024"/>
          </a:xfrm>
          <a:prstGeom prst="rect">
            <a:avLst/>
          </a:prstGeom>
          <a:solidFill>
            <a:schemeClr val="bg1">
              <a:lumMod val="85000"/>
            </a:schemeClr>
          </a:solidFill>
          <a:ln w="6350">
            <a:noFill/>
            <a:prstDash val="sysDot"/>
          </a:ln>
        </p:spPr>
        <p:style>
          <a:lnRef idx="2">
            <a:schemeClr val="accent1">
              <a:shade val="50000"/>
            </a:schemeClr>
          </a:lnRef>
          <a:fillRef idx="1">
            <a:schemeClr val="accent1"/>
          </a:fillRef>
          <a:effectRef idx="0">
            <a:schemeClr val="accent1"/>
          </a:effectRef>
          <a:fontRef idx="minor">
            <a:schemeClr val="lt1"/>
          </a:fontRef>
        </p:style>
        <p:txBody>
          <a:bodyPr lIns="28312" tIns="14156" rIns="28312" bIns="14156" rtlCol="0" anchor="ctr"/>
          <a:lstStyle/>
          <a:p>
            <a:pPr algn="ctr" defTabSz="913986"/>
            <a:endParaRPr lang="en-GB" sz="900" dirty="0">
              <a:solidFill>
                <a:prstClr val="white"/>
              </a:solidFill>
              <a:latin typeface="Century Gothic" pitchFamily="34" charset="0"/>
            </a:endParaRPr>
          </a:p>
        </p:txBody>
      </p:sp>
      <p:sp>
        <p:nvSpPr>
          <p:cNvPr id="54" name="Rectangle 53"/>
          <p:cNvSpPr/>
          <p:nvPr/>
        </p:nvSpPr>
        <p:spPr>
          <a:xfrm>
            <a:off x="2622819" y="708893"/>
            <a:ext cx="7846250" cy="1190569"/>
          </a:xfrm>
          <a:prstGeom prst="rect">
            <a:avLst/>
          </a:prstGeom>
          <a:solidFill>
            <a:schemeClr val="bg1">
              <a:lumMod val="85000"/>
            </a:schemeClr>
          </a:solidFill>
          <a:ln w="6350">
            <a:noFill/>
            <a:prstDash val="sysDot"/>
          </a:ln>
        </p:spPr>
        <p:style>
          <a:lnRef idx="2">
            <a:schemeClr val="accent1">
              <a:shade val="50000"/>
            </a:schemeClr>
          </a:lnRef>
          <a:fillRef idx="1">
            <a:schemeClr val="accent1"/>
          </a:fillRef>
          <a:effectRef idx="0">
            <a:schemeClr val="accent1"/>
          </a:effectRef>
          <a:fontRef idx="minor">
            <a:schemeClr val="lt1"/>
          </a:fontRef>
        </p:style>
        <p:txBody>
          <a:bodyPr lIns="28312" tIns="14156" rIns="28312" bIns="14156" rtlCol="0" anchor="ctr"/>
          <a:lstStyle/>
          <a:p>
            <a:pPr algn="ctr" defTabSz="913986"/>
            <a:endParaRPr lang="en-GB" sz="900" dirty="0">
              <a:solidFill>
                <a:prstClr val="white"/>
              </a:solidFill>
              <a:latin typeface="Century Gothic" pitchFamily="34" charset="0"/>
            </a:endParaRPr>
          </a:p>
        </p:txBody>
      </p:sp>
      <p:sp>
        <p:nvSpPr>
          <p:cNvPr id="57" name="Rectangle 56"/>
          <p:cNvSpPr/>
          <p:nvPr/>
        </p:nvSpPr>
        <p:spPr>
          <a:xfrm>
            <a:off x="3906024" y="980974"/>
            <a:ext cx="1468984" cy="323204"/>
          </a:xfrm>
          <a:prstGeom prst="rect">
            <a:avLst/>
          </a:prstGeom>
          <a:solidFill>
            <a:srgbClr val="002060"/>
          </a:solidFill>
          <a:ln w="19050" cap="flat" cmpd="sng" algn="ctr">
            <a:noFill/>
            <a:prstDash val="solid"/>
          </a:ln>
          <a:effectLst/>
        </p:spPr>
        <p:txBody>
          <a:bodyPr lIns="0" tIns="0" rIns="0" bIns="0" anchor="ctr"/>
          <a:lstStyle/>
          <a:p>
            <a:pPr algn="ctr" defTabSz="913986">
              <a:defRPr/>
            </a:pPr>
            <a:r>
              <a:rPr lang="en-GB" sz="800" b="1" kern="0" dirty="0">
                <a:solidFill>
                  <a:schemeClr val="bg1"/>
                </a:solidFill>
                <a:latin typeface="Century Gothic" pitchFamily="34" charset="0"/>
                <a:cs typeface="Arial" pitchFamily="34" charset="0"/>
              </a:rPr>
              <a:t>Clinical Boards</a:t>
            </a:r>
          </a:p>
        </p:txBody>
      </p:sp>
      <p:sp>
        <p:nvSpPr>
          <p:cNvPr id="59" name="Rectangle 58"/>
          <p:cNvSpPr/>
          <p:nvPr/>
        </p:nvSpPr>
        <p:spPr>
          <a:xfrm>
            <a:off x="7391453" y="1398302"/>
            <a:ext cx="1440000" cy="336947"/>
          </a:xfrm>
          <a:prstGeom prst="rect">
            <a:avLst/>
          </a:prstGeom>
          <a:solidFill>
            <a:srgbClr val="002060"/>
          </a:solidFill>
          <a:ln w="19050" cap="flat" cmpd="sng" algn="ctr">
            <a:noFill/>
            <a:prstDash val="solid"/>
          </a:ln>
          <a:effectLst/>
        </p:spPr>
        <p:txBody>
          <a:bodyPr lIns="0" tIns="0" rIns="0" bIns="0" anchor="ctr"/>
          <a:lstStyle/>
          <a:p>
            <a:pPr algn="ctr" defTabSz="913986">
              <a:defRPr/>
            </a:pPr>
            <a:endParaRPr lang="en-GB" sz="800" b="1" kern="0" dirty="0">
              <a:solidFill>
                <a:schemeClr val="bg1"/>
              </a:solidFill>
              <a:latin typeface="Century Gothic" pitchFamily="34" charset="0"/>
              <a:cs typeface="Arial" pitchFamily="34" charset="0"/>
            </a:endParaRPr>
          </a:p>
          <a:p>
            <a:pPr algn="ctr" defTabSz="913986">
              <a:defRPr/>
            </a:pPr>
            <a:r>
              <a:rPr lang="en-GB" sz="800" b="1" kern="0" dirty="0">
                <a:solidFill>
                  <a:schemeClr val="bg1"/>
                </a:solidFill>
                <a:latin typeface="Century Gothic" pitchFamily="34" charset="0"/>
                <a:cs typeface="Arial" pitchFamily="34" charset="0"/>
              </a:rPr>
              <a:t>Health &amp; Wellbeing Boards </a:t>
            </a:r>
            <a:r>
              <a:rPr lang="en-GB" sz="800" i="1" kern="0" dirty="0">
                <a:solidFill>
                  <a:schemeClr val="bg1"/>
                </a:solidFill>
                <a:latin typeface="Century Gothic" pitchFamily="34" charset="0"/>
                <a:cs typeface="Arial" pitchFamily="34" charset="0"/>
              </a:rPr>
              <a:t>(Future Model)</a:t>
            </a:r>
          </a:p>
          <a:p>
            <a:pPr algn="ctr" defTabSz="913986">
              <a:defRPr/>
            </a:pPr>
            <a:endParaRPr lang="en-GB" sz="800" b="1" kern="0" dirty="0">
              <a:solidFill>
                <a:schemeClr val="bg1"/>
              </a:solidFill>
              <a:latin typeface="Century Gothic" pitchFamily="34" charset="0"/>
              <a:cs typeface="Arial" pitchFamily="34" charset="0"/>
            </a:endParaRPr>
          </a:p>
        </p:txBody>
      </p:sp>
      <p:sp>
        <p:nvSpPr>
          <p:cNvPr id="60" name="Rectangle 59"/>
          <p:cNvSpPr/>
          <p:nvPr/>
        </p:nvSpPr>
        <p:spPr>
          <a:xfrm>
            <a:off x="7394274" y="995396"/>
            <a:ext cx="1440000" cy="288000"/>
          </a:xfrm>
          <a:prstGeom prst="rect">
            <a:avLst/>
          </a:prstGeom>
          <a:solidFill>
            <a:srgbClr val="002060"/>
          </a:solidFill>
          <a:ln w="19050" cap="flat" cmpd="sng" algn="ctr">
            <a:noFill/>
            <a:prstDash val="solid"/>
          </a:ln>
          <a:effectLst/>
        </p:spPr>
        <p:txBody>
          <a:bodyPr lIns="0" tIns="0" rIns="0" bIns="0" anchor="ctr"/>
          <a:lstStyle/>
          <a:p>
            <a:pPr algn="ctr" defTabSz="913986">
              <a:defRPr/>
            </a:pPr>
            <a:r>
              <a:rPr lang="en-GB" sz="800" b="1" kern="0" dirty="0">
                <a:solidFill>
                  <a:schemeClr val="bg1"/>
                </a:solidFill>
                <a:latin typeface="Century Gothic" pitchFamily="34" charset="0"/>
                <a:cs typeface="Arial" pitchFamily="34" charset="0"/>
              </a:rPr>
              <a:t>Local Authority </a:t>
            </a:r>
          </a:p>
          <a:p>
            <a:pPr algn="ctr" defTabSz="913986">
              <a:defRPr/>
            </a:pPr>
            <a:r>
              <a:rPr lang="en-GB" sz="800" b="1" kern="0" dirty="0">
                <a:solidFill>
                  <a:schemeClr val="bg1"/>
                </a:solidFill>
                <a:latin typeface="Century Gothic" pitchFamily="34" charset="0"/>
                <a:cs typeface="Arial" pitchFamily="34" charset="0"/>
              </a:rPr>
              <a:t>Cabinets</a:t>
            </a:r>
          </a:p>
        </p:txBody>
      </p:sp>
      <p:sp>
        <p:nvSpPr>
          <p:cNvPr id="61" name="TextBox 60"/>
          <p:cNvSpPr txBox="1"/>
          <p:nvPr/>
        </p:nvSpPr>
        <p:spPr>
          <a:xfrm>
            <a:off x="1959345" y="725215"/>
            <a:ext cx="507831" cy="1190569"/>
          </a:xfrm>
          <a:prstGeom prst="rect">
            <a:avLst/>
          </a:prstGeom>
          <a:solidFill>
            <a:srgbClr val="006F6C"/>
          </a:solidFill>
        </p:spPr>
        <p:txBody>
          <a:bodyPr vert="vert270" wrap="square" rtlCol="0">
            <a:spAutoFit/>
          </a:bodyPr>
          <a:lstStyle/>
          <a:p>
            <a:pPr algn="ctr"/>
            <a:r>
              <a:rPr lang="en-GB" sz="1050" b="1" dirty="0">
                <a:solidFill>
                  <a:schemeClr val="bg1"/>
                </a:solidFill>
                <a:latin typeface="Century Gothic" pitchFamily="34" charset="0"/>
              </a:rPr>
              <a:t>Funding Bodies</a:t>
            </a:r>
          </a:p>
          <a:p>
            <a:pPr algn="ctr"/>
            <a:endParaRPr lang="en-GB" sz="1050" b="1" dirty="0">
              <a:solidFill>
                <a:schemeClr val="bg1"/>
              </a:solidFill>
              <a:latin typeface="Century Gothic" pitchFamily="34" charset="0"/>
            </a:endParaRPr>
          </a:p>
        </p:txBody>
      </p:sp>
      <p:sp>
        <p:nvSpPr>
          <p:cNvPr id="62" name="TextBox 61"/>
          <p:cNvSpPr txBox="1"/>
          <p:nvPr/>
        </p:nvSpPr>
        <p:spPr>
          <a:xfrm>
            <a:off x="1959343" y="2059797"/>
            <a:ext cx="500137" cy="2376267"/>
          </a:xfrm>
          <a:prstGeom prst="rect">
            <a:avLst/>
          </a:prstGeom>
          <a:solidFill>
            <a:srgbClr val="006F6C"/>
          </a:solidFill>
        </p:spPr>
        <p:txBody>
          <a:bodyPr vert="vert270" wrap="square" rtlCol="0">
            <a:spAutoFit/>
          </a:bodyPr>
          <a:lstStyle/>
          <a:p>
            <a:pPr algn="ctr"/>
            <a:r>
              <a:rPr lang="en-GB" sz="1050" b="1" dirty="0">
                <a:solidFill>
                  <a:schemeClr val="bg1"/>
                </a:solidFill>
                <a:latin typeface="Century Gothic" pitchFamily="34" charset="0"/>
              </a:rPr>
              <a:t>Programmes / Enablers</a:t>
            </a:r>
          </a:p>
          <a:p>
            <a:pPr algn="ctr"/>
            <a:r>
              <a:rPr lang="en-GB" sz="1000" b="1" i="1" dirty="0">
                <a:solidFill>
                  <a:schemeClr val="bg1"/>
                </a:solidFill>
                <a:latin typeface="Century Gothic" pitchFamily="34" charset="0"/>
              </a:rPr>
              <a:t>Examples only</a:t>
            </a:r>
          </a:p>
        </p:txBody>
      </p:sp>
      <p:sp>
        <p:nvSpPr>
          <p:cNvPr id="63" name="Oval 62"/>
          <p:cNvSpPr/>
          <p:nvPr/>
        </p:nvSpPr>
        <p:spPr>
          <a:xfrm>
            <a:off x="2622819" y="743814"/>
            <a:ext cx="252000" cy="252000"/>
          </a:xfrm>
          <a:prstGeom prst="ellipse">
            <a:avLst/>
          </a:prstGeom>
          <a:solidFill>
            <a:srgbClr val="006F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a:latin typeface="Century Gothic" pitchFamily="34" charset="0"/>
              </a:rPr>
              <a:t>1</a:t>
            </a:r>
          </a:p>
        </p:txBody>
      </p:sp>
      <p:sp>
        <p:nvSpPr>
          <p:cNvPr id="64" name="Oval 63"/>
          <p:cNvSpPr/>
          <p:nvPr/>
        </p:nvSpPr>
        <p:spPr>
          <a:xfrm>
            <a:off x="2622819" y="2070989"/>
            <a:ext cx="252000" cy="252000"/>
          </a:xfrm>
          <a:prstGeom prst="ellipse">
            <a:avLst/>
          </a:prstGeom>
          <a:solidFill>
            <a:srgbClr val="006F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a:latin typeface="Century Gothic" pitchFamily="34" charset="0"/>
              </a:rPr>
              <a:t>2</a:t>
            </a:r>
          </a:p>
        </p:txBody>
      </p:sp>
      <p:sp>
        <p:nvSpPr>
          <p:cNvPr id="65" name="Oval 64"/>
          <p:cNvSpPr/>
          <p:nvPr/>
        </p:nvSpPr>
        <p:spPr>
          <a:xfrm>
            <a:off x="2622819" y="4603625"/>
            <a:ext cx="252000" cy="252000"/>
          </a:xfrm>
          <a:prstGeom prst="ellipse">
            <a:avLst/>
          </a:prstGeom>
          <a:solidFill>
            <a:srgbClr val="006F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a:latin typeface="Century Gothic" pitchFamily="34" charset="0"/>
              </a:rPr>
              <a:t>3</a:t>
            </a:r>
          </a:p>
        </p:txBody>
      </p:sp>
      <p:cxnSp>
        <p:nvCxnSpPr>
          <p:cNvPr id="66" name="Straight Connector 65"/>
          <p:cNvCxnSpPr/>
          <p:nvPr/>
        </p:nvCxnSpPr>
        <p:spPr>
          <a:xfrm flipH="1">
            <a:off x="1978815" y="1987791"/>
            <a:ext cx="8923608" cy="0"/>
          </a:xfrm>
          <a:prstGeom prst="line">
            <a:avLst/>
          </a:prstGeom>
          <a:ln w="28575">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67" name="Rectangle 66"/>
          <p:cNvSpPr/>
          <p:nvPr/>
        </p:nvSpPr>
        <p:spPr>
          <a:xfrm>
            <a:off x="7298267" y="725214"/>
            <a:ext cx="1616398" cy="1118563"/>
          </a:xfrm>
          <a:prstGeom prst="rect">
            <a:avLst/>
          </a:prstGeom>
          <a:noFill/>
          <a:ln w="1270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28312" tIns="14156" rIns="28312" bIns="14156" rtlCol="0" anchor="t"/>
          <a:lstStyle/>
          <a:p>
            <a:pPr algn="ctr" defTabSz="913986"/>
            <a:r>
              <a:rPr lang="en-GB" sz="1050" b="1" dirty="0">
                <a:solidFill>
                  <a:schemeClr val="tx1"/>
                </a:solidFill>
                <a:latin typeface="Century Gothic" pitchFamily="34" charset="0"/>
              </a:rPr>
              <a:t>Local Authorities - TBC</a:t>
            </a:r>
          </a:p>
        </p:txBody>
      </p:sp>
      <p:sp>
        <p:nvSpPr>
          <p:cNvPr id="69" name="Rectangle 68"/>
          <p:cNvSpPr/>
          <p:nvPr/>
        </p:nvSpPr>
        <p:spPr>
          <a:xfrm>
            <a:off x="3825024" y="739957"/>
            <a:ext cx="1602000" cy="1103819"/>
          </a:xfrm>
          <a:prstGeom prst="rect">
            <a:avLst/>
          </a:prstGeom>
          <a:noFill/>
          <a:ln w="1270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28312" tIns="14156" rIns="28312" bIns="14156" rtlCol="0" anchor="t"/>
          <a:lstStyle/>
          <a:p>
            <a:pPr algn="ctr" defTabSz="913986"/>
            <a:r>
              <a:rPr lang="en-GB" sz="1050" b="1" dirty="0">
                <a:solidFill>
                  <a:schemeClr val="tx1"/>
                </a:solidFill>
                <a:latin typeface="Century Gothic" pitchFamily="34" charset="0"/>
              </a:rPr>
              <a:t>Services</a:t>
            </a:r>
          </a:p>
        </p:txBody>
      </p:sp>
      <p:sp>
        <p:nvSpPr>
          <p:cNvPr id="70" name="Rectangle 69"/>
          <p:cNvSpPr/>
          <p:nvPr/>
        </p:nvSpPr>
        <p:spPr>
          <a:xfrm>
            <a:off x="5561988" y="731604"/>
            <a:ext cx="1603451" cy="1112172"/>
          </a:xfrm>
          <a:prstGeom prst="rect">
            <a:avLst/>
          </a:prstGeom>
          <a:noFill/>
          <a:ln w="1270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28312" tIns="14156" rIns="28312" bIns="14156" rtlCol="0" anchor="t"/>
          <a:lstStyle/>
          <a:p>
            <a:pPr algn="ctr" defTabSz="913986"/>
            <a:r>
              <a:rPr lang="en-GB" sz="1050" b="1" dirty="0">
                <a:solidFill>
                  <a:schemeClr val="tx1"/>
                </a:solidFill>
                <a:latin typeface="Century Gothic" pitchFamily="34" charset="0"/>
              </a:rPr>
              <a:t>Commissioners</a:t>
            </a:r>
          </a:p>
        </p:txBody>
      </p:sp>
      <p:sp>
        <p:nvSpPr>
          <p:cNvPr id="71" name="Rectangle 70"/>
          <p:cNvSpPr/>
          <p:nvPr/>
        </p:nvSpPr>
        <p:spPr>
          <a:xfrm>
            <a:off x="5633988" y="995813"/>
            <a:ext cx="1474778" cy="830389"/>
          </a:xfrm>
          <a:prstGeom prst="rect">
            <a:avLst/>
          </a:prstGeom>
          <a:solidFill>
            <a:srgbClr val="002060"/>
          </a:solidFill>
          <a:ln w="19050" cap="flat" cmpd="sng" algn="ctr">
            <a:noFill/>
            <a:prstDash val="solid"/>
          </a:ln>
          <a:effectLst/>
        </p:spPr>
        <p:txBody>
          <a:bodyPr lIns="0" tIns="0" rIns="0" bIns="0" anchor="ctr"/>
          <a:lstStyle/>
          <a:p>
            <a:pPr algn="ctr" defTabSz="913986">
              <a:defRPr/>
            </a:pPr>
            <a:r>
              <a:rPr lang="en-GB" sz="800" b="1" kern="0" dirty="0">
                <a:solidFill>
                  <a:schemeClr val="bg1"/>
                </a:solidFill>
                <a:latin typeface="Century Gothic" pitchFamily="34" charset="0"/>
                <a:cs typeface="Arial" pitchFamily="34" charset="0"/>
              </a:rPr>
              <a:t>HSMB (IMTPs)</a:t>
            </a:r>
          </a:p>
          <a:p>
            <a:pPr algn="ctr" defTabSz="913986">
              <a:defRPr/>
            </a:pPr>
            <a:endParaRPr lang="en-GB" sz="800" b="1" kern="0" dirty="0">
              <a:solidFill>
                <a:schemeClr val="bg1"/>
              </a:solidFill>
              <a:latin typeface="Century Gothic" pitchFamily="34" charset="0"/>
              <a:cs typeface="Arial" pitchFamily="34" charset="0"/>
            </a:endParaRPr>
          </a:p>
          <a:p>
            <a:pPr algn="ctr" defTabSz="913986">
              <a:defRPr/>
            </a:pPr>
            <a:r>
              <a:rPr lang="en-GB" sz="800" b="1" kern="0" dirty="0">
                <a:solidFill>
                  <a:schemeClr val="bg1"/>
                </a:solidFill>
                <a:latin typeface="Century Gothic" pitchFamily="34" charset="0"/>
                <a:cs typeface="Arial" pitchFamily="34" charset="0"/>
              </a:rPr>
              <a:t>Business Case Group</a:t>
            </a:r>
          </a:p>
          <a:p>
            <a:pPr algn="ctr" defTabSz="913986">
              <a:defRPr/>
            </a:pPr>
            <a:endParaRPr lang="en-GB" sz="800" b="1" kern="0" dirty="0">
              <a:solidFill>
                <a:schemeClr val="bg1"/>
              </a:solidFill>
              <a:latin typeface="Century Gothic" pitchFamily="34" charset="0"/>
              <a:cs typeface="Arial" pitchFamily="34" charset="0"/>
            </a:endParaRPr>
          </a:p>
          <a:p>
            <a:pPr algn="ctr" defTabSz="913986">
              <a:defRPr/>
            </a:pPr>
            <a:r>
              <a:rPr lang="en-GB" sz="800" b="1" kern="0" dirty="0">
                <a:solidFill>
                  <a:schemeClr val="bg1"/>
                </a:solidFill>
                <a:latin typeface="Century Gothic" pitchFamily="34" charset="0"/>
                <a:cs typeface="Arial" pitchFamily="34" charset="0"/>
              </a:rPr>
              <a:t>National Initiatives (W.G)</a:t>
            </a:r>
          </a:p>
        </p:txBody>
      </p:sp>
      <p:sp>
        <p:nvSpPr>
          <p:cNvPr id="76" name="TextBox 75"/>
          <p:cNvSpPr txBox="1"/>
          <p:nvPr/>
        </p:nvSpPr>
        <p:spPr>
          <a:xfrm>
            <a:off x="2881961" y="2982286"/>
            <a:ext cx="845557" cy="1215717"/>
          </a:xfrm>
          <a:prstGeom prst="rect">
            <a:avLst/>
          </a:prstGeom>
          <a:solidFill>
            <a:schemeClr val="accent3">
              <a:lumMod val="60000"/>
              <a:lumOff val="40000"/>
            </a:schemeClr>
          </a:solidFill>
        </p:spPr>
        <p:txBody>
          <a:bodyPr wrap="square" rtlCol="0" anchor="ctr">
            <a:spAutoFit/>
          </a:bodyPr>
          <a:lstStyle/>
          <a:p>
            <a:pPr algn="ctr" defTabSz="914235"/>
            <a:r>
              <a:rPr lang="en-GB" sz="800" b="1" dirty="0">
                <a:solidFill>
                  <a:prstClr val="black"/>
                </a:solidFill>
                <a:latin typeface="Century Gothic" pitchFamily="34" charset="0"/>
              </a:rPr>
              <a:t>DA1</a:t>
            </a:r>
          </a:p>
          <a:p>
            <a:pPr algn="ctr" defTabSz="914235"/>
            <a:endParaRPr lang="en-GB" sz="800" b="1" dirty="0">
              <a:solidFill>
                <a:prstClr val="black"/>
              </a:solidFill>
              <a:latin typeface="Century Gothic" pitchFamily="34" charset="0"/>
            </a:endParaRPr>
          </a:p>
          <a:p>
            <a:pPr algn="ctr" defTabSz="914235"/>
            <a:endParaRPr lang="en-GB" sz="800" b="1" dirty="0">
              <a:solidFill>
                <a:prstClr val="black"/>
              </a:solidFill>
              <a:latin typeface="Century Gothic" pitchFamily="34" charset="0"/>
            </a:endParaRPr>
          </a:p>
          <a:p>
            <a:pPr algn="ctr" defTabSz="914235"/>
            <a:r>
              <a:rPr lang="en-GB" sz="700" b="1" dirty="0">
                <a:solidFill>
                  <a:prstClr val="black"/>
                </a:solidFill>
                <a:latin typeface="Century Gothic" pitchFamily="34" charset="0"/>
              </a:rPr>
              <a:t>Mobilising the workforce</a:t>
            </a:r>
          </a:p>
          <a:p>
            <a:pPr algn="ctr" defTabSz="914235"/>
            <a:endParaRPr lang="en-GB" sz="700" b="1" dirty="0">
              <a:solidFill>
                <a:prstClr val="black"/>
              </a:solidFill>
              <a:latin typeface="Century Gothic" pitchFamily="34" charset="0"/>
            </a:endParaRPr>
          </a:p>
          <a:p>
            <a:pPr algn="ctr" defTabSz="914235"/>
            <a:endParaRPr lang="en-GB" sz="700" b="1" dirty="0">
              <a:solidFill>
                <a:prstClr val="black"/>
              </a:solidFill>
              <a:latin typeface="Century Gothic" pitchFamily="34" charset="0"/>
            </a:endParaRPr>
          </a:p>
          <a:p>
            <a:pPr algn="ctr" defTabSz="914235"/>
            <a:endParaRPr lang="en-GB" sz="700" b="1" dirty="0">
              <a:solidFill>
                <a:prstClr val="black"/>
              </a:solidFill>
              <a:latin typeface="Century Gothic" pitchFamily="34" charset="0"/>
            </a:endParaRPr>
          </a:p>
          <a:p>
            <a:pPr algn="ctr" defTabSz="914235"/>
            <a:endParaRPr lang="en-GB" sz="700" b="1" dirty="0">
              <a:solidFill>
                <a:prstClr val="black"/>
              </a:solidFill>
              <a:latin typeface="Century Gothic" pitchFamily="34" charset="0"/>
            </a:endParaRPr>
          </a:p>
          <a:p>
            <a:pPr algn="ctr" defTabSz="914235"/>
            <a:endParaRPr lang="en-GB" sz="700" b="1" dirty="0">
              <a:solidFill>
                <a:prstClr val="black"/>
              </a:solidFill>
              <a:latin typeface="Century Gothic" pitchFamily="34" charset="0"/>
            </a:endParaRPr>
          </a:p>
        </p:txBody>
      </p:sp>
      <p:sp>
        <p:nvSpPr>
          <p:cNvPr id="78" name="TextBox 77"/>
          <p:cNvSpPr txBox="1"/>
          <p:nvPr/>
        </p:nvSpPr>
        <p:spPr>
          <a:xfrm>
            <a:off x="3875451" y="2323063"/>
            <a:ext cx="801000" cy="1215717"/>
          </a:xfrm>
          <a:prstGeom prst="rect">
            <a:avLst/>
          </a:prstGeom>
          <a:solidFill>
            <a:schemeClr val="accent3">
              <a:lumMod val="60000"/>
              <a:lumOff val="40000"/>
            </a:schemeClr>
          </a:solidFill>
        </p:spPr>
        <p:txBody>
          <a:bodyPr wrap="square" rtlCol="0" anchor="ctr">
            <a:spAutoFit/>
          </a:bodyPr>
          <a:lstStyle/>
          <a:p>
            <a:pPr algn="ctr" defTabSz="914235"/>
            <a:r>
              <a:rPr lang="en-GB" sz="800" b="1" dirty="0">
                <a:solidFill>
                  <a:prstClr val="black"/>
                </a:solidFill>
                <a:latin typeface="Century Gothic" pitchFamily="34" charset="0"/>
              </a:rPr>
              <a:t>DA2</a:t>
            </a:r>
          </a:p>
          <a:p>
            <a:pPr algn="ctr" defTabSz="914235"/>
            <a:endParaRPr lang="en-GB" sz="800" b="1" dirty="0">
              <a:solidFill>
                <a:prstClr val="black"/>
              </a:solidFill>
              <a:latin typeface="Century Gothic" pitchFamily="34" charset="0"/>
            </a:endParaRPr>
          </a:p>
          <a:p>
            <a:pPr algn="ctr" defTabSz="914235"/>
            <a:endParaRPr lang="en-GB" sz="800" b="1" dirty="0">
              <a:solidFill>
                <a:prstClr val="black"/>
              </a:solidFill>
              <a:latin typeface="Century Gothic" pitchFamily="34" charset="0"/>
            </a:endParaRPr>
          </a:p>
          <a:p>
            <a:pPr algn="ctr" defTabSz="914235"/>
            <a:r>
              <a:rPr lang="en-GB" sz="700" b="1" dirty="0">
                <a:solidFill>
                  <a:prstClr val="black"/>
                </a:solidFill>
                <a:latin typeface="Century Gothic" pitchFamily="34" charset="0"/>
              </a:rPr>
              <a:t>Better care for people with long-term conditions</a:t>
            </a:r>
          </a:p>
          <a:p>
            <a:pPr algn="ctr" defTabSz="914235"/>
            <a:endParaRPr lang="en-GB" sz="700" b="1" dirty="0">
              <a:solidFill>
                <a:prstClr val="black"/>
              </a:solidFill>
              <a:latin typeface="Century Gothic" pitchFamily="34" charset="0"/>
            </a:endParaRPr>
          </a:p>
          <a:p>
            <a:pPr algn="ctr" defTabSz="914235"/>
            <a:endParaRPr lang="en-GB" sz="700" b="1" dirty="0">
              <a:solidFill>
                <a:prstClr val="black"/>
              </a:solidFill>
              <a:latin typeface="Century Gothic" pitchFamily="34" charset="0"/>
            </a:endParaRPr>
          </a:p>
          <a:p>
            <a:pPr algn="ctr" defTabSz="914235"/>
            <a:endParaRPr lang="en-GB" sz="700" b="1" dirty="0">
              <a:solidFill>
                <a:prstClr val="black"/>
              </a:solidFill>
              <a:latin typeface="Century Gothic" pitchFamily="34" charset="0"/>
            </a:endParaRPr>
          </a:p>
        </p:txBody>
      </p:sp>
      <p:sp>
        <p:nvSpPr>
          <p:cNvPr id="79" name="TextBox 78"/>
          <p:cNvSpPr txBox="1"/>
          <p:nvPr/>
        </p:nvSpPr>
        <p:spPr>
          <a:xfrm>
            <a:off x="5663738" y="2309586"/>
            <a:ext cx="792522" cy="892552"/>
          </a:xfrm>
          <a:prstGeom prst="rect">
            <a:avLst/>
          </a:prstGeom>
          <a:solidFill>
            <a:schemeClr val="accent3">
              <a:lumMod val="60000"/>
              <a:lumOff val="40000"/>
            </a:schemeClr>
          </a:solidFill>
        </p:spPr>
        <p:txBody>
          <a:bodyPr wrap="square" rtlCol="0" anchor="ctr">
            <a:spAutoFit/>
          </a:bodyPr>
          <a:lstStyle/>
          <a:p>
            <a:pPr algn="ctr" defTabSz="914235"/>
            <a:r>
              <a:rPr lang="en-GB" sz="800" b="1" dirty="0">
                <a:solidFill>
                  <a:prstClr val="black"/>
                </a:solidFill>
                <a:latin typeface="Century Gothic" pitchFamily="34" charset="0"/>
              </a:rPr>
              <a:t>DA4</a:t>
            </a:r>
          </a:p>
          <a:p>
            <a:pPr algn="ctr" defTabSz="914235"/>
            <a:endParaRPr lang="en-GB" sz="800" b="1" dirty="0">
              <a:solidFill>
                <a:prstClr val="black"/>
              </a:solidFill>
              <a:latin typeface="Century Gothic" pitchFamily="34" charset="0"/>
            </a:endParaRPr>
          </a:p>
          <a:p>
            <a:pPr algn="ctr" defTabSz="914235"/>
            <a:endParaRPr lang="en-GB" sz="800" b="1" dirty="0">
              <a:solidFill>
                <a:prstClr val="black"/>
              </a:solidFill>
              <a:latin typeface="Century Gothic" pitchFamily="34" charset="0"/>
            </a:endParaRPr>
          </a:p>
          <a:p>
            <a:pPr algn="ctr" defTabSz="914235"/>
            <a:r>
              <a:rPr lang="en-GB" sz="700" b="1" dirty="0">
                <a:solidFill>
                  <a:prstClr val="black"/>
                </a:solidFill>
                <a:latin typeface="Century Gothic" pitchFamily="34" charset="0"/>
              </a:rPr>
              <a:t>Primary Care Sustainability</a:t>
            </a:r>
          </a:p>
          <a:p>
            <a:pPr algn="ctr" defTabSz="914235"/>
            <a:endParaRPr lang="en-GB" sz="700" b="1" dirty="0">
              <a:solidFill>
                <a:prstClr val="black"/>
              </a:solidFill>
              <a:latin typeface="Century Gothic" pitchFamily="34" charset="0"/>
            </a:endParaRPr>
          </a:p>
          <a:p>
            <a:pPr algn="ctr" defTabSz="914235"/>
            <a:endParaRPr lang="en-GB" sz="700" b="1" dirty="0">
              <a:solidFill>
                <a:prstClr val="black"/>
              </a:solidFill>
              <a:latin typeface="Century Gothic" pitchFamily="34" charset="0"/>
            </a:endParaRPr>
          </a:p>
        </p:txBody>
      </p:sp>
      <p:sp>
        <p:nvSpPr>
          <p:cNvPr id="80" name="TextBox 79"/>
          <p:cNvSpPr txBox="1"/>
          <p:nvPr/>
        </p:nvSpPr>
        <p:spPr>
          <a:xfrm>
            <a:off x="4732256" y="3318492"/>
            <a:ext cx="811807" cy="1000274"/>
          </a:xfrm>
          <a:prstGeom prst="rect">
            <a:avLst/>
          </a:prstGeom>
          <a:solidFill>
            <a:schemeClr val="accent3">
              <a:lumMod val="60000"/>
              <a:lumOff val="40000"/>
            </a:schemeClr>
          </a:solidFill>
        </p:spPr>
        <p:txBody>
          <a:bodyPr wrap="square" rtlCol="0" anchor="ctr">
            <a:spAutoFit/>
          </a:bodyPr>
          <a:lstStyle/>
          <a:p>
            <a:pPr algn="ctr" defTabSz="914235"/>
            <a:r>
              <a:rPr lang="en-GB" sz="800" b="1" dirty="0">
                <a:solidFill>
                  <a:prstClr val="black"/>
                </a:solidFill>
                <a:latin typeface="Century Gothic" pitchFamily="34" charset="0"/>
              </a:rPr>
              <a:t>DA3</a:t>
            </a:r>
          </a:p>
          <a:p>
            <a:pPr algn="ctr" defTabSz="914235"/>
            <a:endParaRPr lang="en-GB" sz="800" b="1" dirty="0">
              <a:solidFill>
                <a:prstClr val="black"/>
              </a:solidFill>
              <a:latin typeface="Century Gothic" pitchFamily="34" charset="0"/>
            </a:endParaRPr>
          </a:p>
          <a:p>
            <a:pPr algn="ctr" defTabSz="914235"/>
            <a:endParaRPr lang="en-GB" sz="800" b="1" dirty="0">
              <a:solidFill>
                <a:prstClr val="black"/>
              </a:solidFill>
              <a:latin typeface="Century Gothic" pitchFamily="34" charset="0"/>
            </a:endParaRPr>
          </a:p>
          <a:p>
            <a:pPr algn="ctr" defTabSz="914235"/>
            <a:r>
              <a:rPr lang="en-GB" sz="700" b="1" dirty="0">
                <a:solidFill>
                  <a:prstClr val="black"/>
                </a:solidFill>
                <a:latin typeface="Century Gothic" pitchFamily="34" charset="0"/>
              </a:rPr>
              <a:t>Digital Citizen / Health and Care Portal</a:t>
            </a:r>
          </a:p>
          <a:p>
            <a:pPr algn="ctr" defTabSz="914235"/>
            <a:endParaRPr lang="en-GB" sz="700" b="1" dirty="0">
              <a:solidFill>
                <a:prstClr val="black"/>
              </a:solidFill>
              <a:latin typeface="Century Gothic" pitchFamily="34" charset="0"/>
            </a:endParaRPr>
          </a:p>
          <a:p>
            <a:pPr algn="ctr" defTabSz="914235"/>
            <a:endParaRPr lang="en-GB" sz="700" b="1" dirty="0">
              <a:solidFill>
                <a:prstClr val="black"/>
              </a:solidFill>
              <a:latin typeface="Century Gothic" pitchFamily="34" charset="0"/>
            </a:endParaRPr>
          </a:p>
        </p:txBody>
      </p:sp>
      <p:sp>
        <p:nvSpPr>
          <p:cNvPr id="82" name="TextBox 81"/>
          <p:cNvSpPr txBox="1"/>
          <p:nvPr/>
        </p:nvSpPr>
        <p:spPr>
          <a:xfrm>
            <a:off x="10466048" y="706685"/>
            <a:ext cx="507831" cy="1190569"/>
          </a:xfrm>
          <a:prstGeom prst="rect">
            <a:avLst/>
          </a:prstGeom>
          <a:solidFill>
            <a:srgbClr val="006F6C"/>
          </a:solidFill>
        </p:spPr>
        <p:txBody>
          <a:bodyPr vert="vert270" wrap="square" rtlCol="0">
            <a:spAutoFit/>
          </a:bodyPr>
          <a:lstStyle/>
          <a:p>
            <a:pPr algn="ctr"/>
            <a:r>
              <a:rPr lang="en-GB" sz="1050" b="1" dirty="0">
                <a:solidFill>
                  <a:schemeClr val="bg1"/>
                </a:solidFill>
                <a:latin typeface="Century Gothic" pitchFamily="34" charset="0"/>
              </a:rPr>
              <a:t>Strategic Direction Setting</a:t>
            </a:r>
          </a:p>
        </p:txBody>
      </p:sp>
      <p:sp>
        <p:nvSpPr>
          <p:cNvPr id="85" name="TextBox 84"/>
          <p:cNvSpPr txBox="1"/>
          <p:nvPr/>
        </p:nvSpPr>
        <p:spPr>
          <a:xfrm>
            <a:off x="9635439" y="3332735"/>
            <a:ext cx="952152" cy="969496"/>
          </a:xfrm>
          <a:prstGeom prst="rect">
            <a:avLst/>
          </a:prstGeom>
          <a:solidFill>
            <a:schemeClr val="accent3">
              <a:lumMod val="60000"/>
              <a:lumOff val="40000"/>
            </a:schemeClr>
          </a:solidFill>
        </p:spPr>
        <p:txBody>
          <a:bodyPr wrap="square" rtlCol="0" anchor="ctr">
            <a:spAutoFit/>
          </a:bodyPr>
          <a:lstStyle/>
          <a:p>
            <a:pPr algn="ctr" defTabSz="914235"/>
            <a:r>
              <a:rPr lang="en-GB" sz="800" b="1" dirty="0">
                <a:solidFill>
                  <a:prstClr val="black"/>
                </a:solidFill>
                <a:latin typeface="Century Gothic" pitchFamily="34" charset="0"/>
              </a:rPr>
              <a:t>Workforce Transformation Delivery Board</a:t>
            </a:r>
          </a:p>
          <a:p>
            <a:pPr algn="ctr" defTabSz="914235"/>
            <a:endParaRPr lang="en-GB" sz="800" b="1" dirty="0">
              <a:solidFill>
                <a:prstClr val="black"/>
              </a:solidFill>
              <a:latin typeface="Century Gothic" pitchFamily="34" charset="0"/>
            </a:endParaRPr>
          </a:p>
          <a:p>
            <a:pPr algn="ctr" defTabSz="914235"/>
            <a:r>
              <a:rPr lang="en-GB" sz="800" b="1" dirty="0">
                <a:solidFill>
                  <a:prstClr val="black"/>
                </a:solidFill>
                <a:latin typeface="Century Gothic" pitchFamily="34" charset="0"/>
              </a:rPr>
              <a:t>(</a:t>
            </a:r>
            <a:r>
              <a:rPr lang="en-GB" sz="800" b="1" i="1" dirty="0">
                <a:solidFill>
                  <a:prstClr val="black"/>
                </a:solidFill>
                <a:latin typeface="Century Gothic" pitchFamily="34" charset="0"/>
              </a:rPr>
              <a:t>HR</a:t>
            </a:r>
            <a:r>
              <a:rPr lang="en-GB" sz="800" b="1" dirty="0">
                <a:solidFill>
                  <a:prstClr val="black"/>
                </a:solidFill>
                <a:latin typeface="Century Gothic" pitchFamily="34" charset="0"/>
              </a:rPr>
              <a:t>)</a:t>
            </a:r>
          </a:p>
          <a:p>
            <a:pPr algn="ctr" defTabSz="914235"/>
            <a:endParaRPr lang="en-GB" sz="800" b="1" dirty="0">
              <a:solidFill>
                <a:prstClr val="black"/>
              </a:solidFill>
              <a:latin typeface="Century Gothic" pitchFamily="34" charset="0"/>
            </a:endParaRPr>
          </a:p>
          <a:p>
            <a:pPr algn="ctr" defTabSz="914235"/>
            <a:endParaRPr lang="en-GB" sz="900" b="1" dirty="0">
              <a:solidFill>
                <a:prstClr val="black"/>
              </a:solidFill>
              <a:latin typeface="Century Gothic" pitchFamily="34" charset="0"/>
            </a:endParaRPr>
          </a:p>
        </p:txBody>
      </p:sp>
      <p:sp>
        <p:nvSpPr>
          <p:cNvPr id="87" name="TextBox 86"/>
          <p:cNvSpPr txBox="1"/>
          <p:nvPr/>
        </p:nvSpPr>
        <p:spPr>
          <a:xfrm>
            <a:off x="1959345" y="4550721"/>
            <a:ext cx="507831" cy="1541526"/>
          </a:xfrm>
          <a:prstGeom prst="rect">
            <a:avLst/>
          </a:prstGeom>
          <a:solidFill>
            <a:srgbClr val="006F6C"/>
          </a:solidFill>
        </p:spPr>
        <p:txBody>
          <a:bodyPr vert="vert270" wrap="square" rtlCol="0">
            <a:spAutoFit/>
          </a:bodyPr>
          <a:lstStyle/>
          <a:p>
            <a:pPr algn="ctr"/>
            <a:r>
              <a:rPr lang="en-GB" sz="1050" b="1" dirty="0">
                <a:solidFill>
                  <a:schemeClr val="bg1"/>
                </a:solidFill>
                <a:latin typeface="Century Gothic" pitchFamily="34" charset="0"/>
              </a:rPr>
              <a:t>Design and Delivery Groups</a:t>
            </a:r>
          </a:p>
        </p:txBody>
      </p:sp>
      <p:sp>
        <p:nvSpPr>
          <p:cNvPr id="93" name="TextBox 92"/>
          <p:cNvSpPr txBox="1"/>
          <p:nvPr/>
        </p:nvSpPr>
        <p:spPr>
          <a:xfrm>
            <a:off x="7442271" y="2265600"/>
            <a:ext cx="807314" cy="1200329"/>
          </a:xfrm>
          <a:prstGeom prst="rect">
            <a:avLst/>
          </a:prstGeom>
          <a:solidFill>
            <a:schemeClr val="accent3">
              <a:lumMod val="60000"/>
              <a:lumOff val="40000"/>
            </a:schemeClr>
          </a:solidFill>
        </p:spPr>
        <p:txBody>
          <a:bodyPr wrap="square" rtlCol="0" anchor="ctr">
            <a:spAutoFit/>
          </a:bodyPr>
          <a:lstStyle/>
          <a:p>
            <a:pPr algn="ctr" defTabSz="914235"/>
            <a:r>
              <a:rPr lang="en-GB" sz="800" b="1" dirty="0">
                <a:solidFill>
                  <a:prstClr val="black"/>
                </a:solidFill>
                <a:latin typeface="Century Gothic" pitchFamily="34" charset="0"/>
              </a:rPr>
              <a:t>DA6</a:t>
            </a:r>
          </a:p>
          <a:p>
            <a:pPr algn="ctr" defTabSz="914235"/>
            <a:endParaRPr lang="en-GB" sz="800" b="1" dirty="0">
              <a:solidFill>
                <a:prstClr val="black"/>
              </a:solidFill>
              <a:latin typeface="Century Gothic" pitchFamily="34" charset="0"/>
            </a:endParaRPr>
          </a:p>
          <a:p>
            <a:pPr algn="ctr" defTabSz="914235"/>
            <a:endParaRPr lang="en-GB" sz="800" b="1" dirty="0">
              <a:solidFill>
                <a:prstClr val="black"/>
              </a:solidFill>
              <a:latin typeface="Century Gothic" pitchFamily="34" charset="0"/>
            </a:endParaRPr>
          </a:p>
          <a:p>
            <a:pPr algn="ctr" defTabSz="914235"/>
            <a:r>
              <a:rPr lang="en-GB" sz="800" b="1" dirty="0">
                <a:solidFill>
                  <a:prstClr val="black"/>
                </a:solidFill>
                <a:latin typeface="Century Gothic" pitchFamily="34" charset="0"/>
              </a:rPr>
              <a:t>Community, Mental Health Digitisation</a:t>
            </a:r>
          </a:p>
          <a:p>
            <a:pPr algn="ctr" defTabSz="914235"/>
            <a:endParaRPr lang="en-GB" sz="800" b="1" dirty="0">
              <a:solidFill>
                <a:prstClr val="black"/>
              </a:solidFill>
              <a:latin typeface="Century Gothic" pitchFamily="34" charset="0"/>
            </a:endParaRPr>
          </a:p>
          <a:p>
            <a:pPr algn="ctr" defTabSz="914235"/>
            <a:endParaRPr lang="en-GB" sz="800" b="1" dirty="0">
              <a:solidFill>
                <a:prstClr val="black"/>
              </a:solidFill>
              <a:latin typeface="Century Gothic" pitchFamily="34" charset="0"/>
            </a:endParaRPr>
          </a:p>
        </p:txBody>
      </p:sp>
      <p:sp>
        <p:nvSpPr>
          <p:cNvPr id="95" name="TextBox 94"/>
          <p:cNvSpPr txBox="1"/>
          <p:nvPr/>
        </p:nvSpPr>
        <p:spPr>
          <a:xfrm>
            <a:off x="3637887" y="5565015"/>
            <a:ext cx="1350607" cy="371513"/>
          </a:xfrm>
          <a:prstGeom prst="rect">
            <a:avLst/>
          </a:prstGeom>
          <a:solidFill>
            <a:schemeClr val="accent2"/>
          </a:solidFill>
        </p:spPr>
        <p:txBody>
          <a:bodyPr wrap="square" lIns="46800" tIns="46800" rIns="46800" bIns="46800" rtlCol="0">
            <a:spAutoFit/>
          </a:bodyPr>
          <a:lstStyle/>
          <a:p>
            <a:pPr algn="ctr"/>
            <a:r>
              <a:rPr lang="en-GB" sz="900" b="1" dirty="0"/>
              <a:t>Technical Design Authority</a:t>
            </a:r>
          </a:p>
        </p:txBody>
      </p:sp>
      <p:sp>
        <p:nvSpPr>
          <p:cNvPr id="103" name="TextBox 102"/>
          <p:cNvSpPr txBox="1"/>
          <p:nvPr/>
        </p:nvSpPr>
        <p:spPr>
          <a:xfrm>
            <a:off x="8831453" y="2178454"/>
            <a:ext cx="1871529" cy="861774"/>
          </a:xfrm>
          <a:prstGeom prst="rect">
            <a:avLst/>
          </a:prstGeom>
          <a:solidFill>
            <a:schemeClr val="accent1">
              <a:lumMod val="60000"/>
              <a:lumOff val="40000"/>
            </a:schemeClr>
          </a:solidFill>
          <a:ln>
            <a:solidFill>
              <a:schemeClr val="tx1"/>
            </a:solidFill>
            <a:prstDash val="dash"/>
          </a:ln>
        </p:spPr>
        <p:txBody>
          <a:bodyPr wrap="square" rtlCol="0">
            <a:spAutoFit/>
          </a:bodyPr>
          <a:lstStyle/>
          <a:p>
            <a:pPr algn="ctr"/>
            <a:r>
              <a:rPr lang="en-GB" sz="900" b="1" dirty="0">
                <a:latin typeface="Century Gothic" pitchFamily="34" charset="0"/>
              </a:rPr>
              <a:t>Regional Digital Collaboration Board</a:t>
            </a:r>
          </a:p>
          <a:p>
            <a:pPr algn="ctr"/>
            <a:endParaRPr lang="en-GB" sz="800" b="1" dirty="0">
              <a:solidFill>
                <a:schemeClr val="bg1"/>
              </a:solidFill>
              <a:latin typeface="Century Gothic" pitchFamily="34" charset="0"/>
            </a:endParaRPr>
          </a:p>
          <a:p>
            <a:pPr algn="ctr"/>
            <a:endParaRPr lang="en-GB" sz="800" b="1" dirty="0">
              <a:solidFill>
                <a:schemeClr val="bg1"/>
              </a:solidFill>
              <a:latin typeface="Century Gothic" pitchFamily="34" charset="0"/>
            </a:endParaRPr>
          </a:p>
          <a:p>
            <a:pPr algn="ctr"/>
            <a:r>
              <a:rPr lang="en-GB" sz="800" b="1" i="1" kern="0" dirty="0">
                <a:solidFill>
                  <a:srgbClr val="FFFF00"/>
                </a:solidFill>
                <a:latin typeface="Century Gothic" pitchFamily="34" charset="0"/>
              </a:rPr>
              <a:t>(Future Model</a:t>
            </a:r>
            <a:r>
              <a:rPr lang="en-GB" sz="800" b="1" kern="0" dirty="0">
                <a:solidFill>
                  <a:srgbClr val="FFFF00"/>
                </a:solidFill>
                <a:latin typeface="Century Gothic" pitchFamily="34" charset="0"/>
              </a:rPr>
              <a:t>)</a:t>
            </a:r>
            <a:endParaRPr lang="en-GB" sz="800" b="1" dirty="0">
              <a:solidFill>
                <a:schemeClr val="bg1"/>
              </a:solidFill>
              <a:latin typeface="Century Gothic" pitchFamily="34" charset="0"/>
            </a:endParaRPr>
          </a:p>
          <a:p>
            <a:pPr algn="ctr"/>
            <a:endParaRPr lang="en-GB" sz="800" b="1" dirty="0">
              <a:solidFill>
                <a:schemeClr val="bg1"/>
              </a:solidFill>
              <a:latin typeface="Century Gothic" pitchFamily="34" charset="0"/>
            </a:endParaRPr>
          </a:p>
        </p:txBody>
      </p:sp>
      <p:cxnSp>
        <p:nvCxnSpPr>
          <p:cNvPr id="104" name="Straight Connector 103"/>
          <p:cNvCxnSpPr>
            <a:stCxn id="76" idx="2"/>
          </p:cNvCxnSpPr>
          <p:nvPr/>
        </p:nvCxnSpPr>
        <p:spPr>
          <a:xfrm flipH="1">
            <a:off x="3304739" y="4198003"/>
            <a:ext cx="1" cy="382076"/>
          </a:xfrm>
          <a:prstGeom prst="line">
            <a:avLst/>
          </a:prstGeom>
        </p:spPr>
        <p:style>
          <a:lnRef idx="1">
            <a:schemeClr val="accent1"/>
          </a:lnRef>
          <a:fillRef idx="0">
            <a:schemeClr val="accent1"/>
          </a:fillRef>
          <a:effectRef idx="0">
            <a:schemeClr val="accent1"/>
          </a:effectRef>
          <a:fontRef idx="minor">
            <a:schemeClr val="tx1"/>
          </a:fontRef>
        </p:style>
      </p:cxnSp>
      <p:cxnSp>
        <p:nvCxnSpPr>
          <p:cNvPr id="106" name="Straight Connector 105"/>
          <p:cNvCxnSpPr/>
          <p:nvPr/>
        </p:nvCxnSpPr>
        <p:spPr>
          <a:xfrm>
            <a:off x="5082353" y="4310865"/>
            <a:ext cx="0" cy="321115"/>
          </a:xfrm>
          <a:prstGeom prst="line">
            <a:avLst/>
          </a:prstGeom>
        </p:spPr>
        <p:style>
          <a:lnRef idx="1">
            <a:schemeClr val="accent1"/>
          </a:lnRef>
          <a:fillRef idx="0">
            <a:schemeClr val="accent1"/>
          </a:fillRef>
          <a:effectRef idx="0">
            <a:schemeClr val="accent1"/>
          </a:effectRef>
          <a:fontRef idx="minor">
            <a:schemeClr val="tx1"/>
          </a:fontRef>
        </p:style>
      </p:cxnSp>
      <p:sp>
        <p:nvSpPr>
          <p:cNvPr id="119" name="TextBox 118"/>
          <p:cNvSpPr txBox="1"/>
          <p:nvPr/>
        </p:nvSpPr>
        <p:spPr>
          <a:xfrm>
            <a:off x="6537807" y="3255129"/>
            <a:ext cx="792522" cy="1031051"/>
          </a:xfrm>
          <a:prstGeom prst="rect">
            <a:avLst/>
          </a:prstGeom>
          <a:solidFill>
            <a:schemeClr val="accent3">
              <a:lumMod val="60000"/>
              <a:lumOff val="40000"/>
            </a:schemeClr>
          </a:solidFill>
        </p:spPr>
        <p:txBody>
          <a:bodyPr wrap="square" rtlCol="0" anchor="ctr">
            <a:spAutoFit/>
          </a:bodyPr>
          <a:lstStyle/>
          <a:p>
            <a:pPr algn="ctr" defTabSz="914235"/>
            <a:r>
              <a:rPr lang="en-GB" sz="800" b="1" dirty="0">
                <a:solidFill>
                  <a:prstClr val="black"/>
                </a:solidFill>
                <a:latin typeface="Century Gothic" pitchFamily="34" charset="0"/>
              </a:rPr>
              <a:t>DA5</a:t>
            </a:r>
          </a:p>
          <a:p>
            <a:pPr algn="ctr" defTabSz="914235"/>
            <a:endParaRPr lang="en-GB" sz="800" b="1" dirty="0">
              <a:solidFill>
                <a:prstClr val="black"/>
              </a:solidFill>
              <a:latin typeface="Century Gothic" pitchFamily="34" charset="0"/>
            </a:endParaRPr>
          </a:p>
          <a:p>
            <a:pPr algn="ctr" defTabSz="914235"/>
            <a:endParaRPr lang="en-GB" sz="800" b="1" dirty="0">
              <a:solidFill>
                <a:prstClr val="black"/>
              </a:solidFill>
              <a:latin typeface="Century Gothic" pitchFamily="34" charset="0"/>
            </a:endParaRPr>
          </a:p>
          <a:p>
            <a:pPr algn="ctr" defTabSz="914235"/>
            <a:endParaRPr lang="en-GB" sz="200" b="1" dirty="0">
              <a:solidFill>
                <a:prstClr val="black"/>
              </a:solidFill>
              <a:latin typeface="Century Gothic" pitchFamily="34" charset="0"/>
            </a:endParaRPr>
          </a:p>
          <a:p>
            <a:pPr algn="ctr" defTabSz="914235"/>
            <a:r>
              <a:rPr lang="en-GB" sz="700" b="1" dirty="0">
                <a:solidFill>
                  <a:prstClr val="black"/>
                </a:solidFill>
                <a:latin typeface="Century Gothic" pitchFamily="34" charset="0"/>
              </a:rPr>
              <a:t>Efficient Outpatient Services</a:t>
            </a:r>
          </a:p>
          <a:p>
            <a:pPr algn="ctr" defTabSz="914235"/>
            <a:endParaRPr lang="en-GB" sz="700" b="1" dirty="0">
              <a:solidFill>
                <a:prstClr val="black"/>
              </a:solidFill>
              <a:latin typeface="Century Gothic" pitchFamily="34" charset="0"/>
            </a:endParaRPr>
          </a:p>
          <a:p>
            <a:pPr algn="ctr" defTabSz="914235"/>
            <a:endParaRPr lang="en-GB" sz="700" b="1" dirty="0">
              <a:solidFill>
                <a:prstClr val="black"/>
              </a:solidFill>
              <a:latin typeface="Century Gothic" pitchFamily="34" charset="0"/>
            </a:endParaRPr>
          </a:p>
        </p:txBody>
      </p:sp>
      <p:cxnSp>
        <p:nvCxnSpPr>
          <p:cNvPr id="73" name="Straight Connector 72"/>
          <p:cNvCxnSpPr/>
          <p:nvPr/>
        </p:nvCxnSpPr>
        <p:spPr>
          <a:xfrm flipH="1">
            <a:off x="8917288" y="4395576"/>
            <a:ext cx="1385" cy="354451"/>
          </a:xfrm>
          <a:prstGeom prst="line">
            <a:avLst/>
          </a:prstGeom>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a:off x="4273675" y="3569828"/>
            <a:ext cx="2276" cy="1010251"/>
          </a:xfrm>
          <a:prstGeom prst="line">
            <a:avLst/>
          </a:prstGeom>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a:off x="6074979" y="3202138"/>
            <a:ext cx="18680" cy="1338071"/>
          </a:xfrm>
          <a:prstGeom prst="line">
            <a:avLst/>
          </a:prstGeom>
        </p:spPr>
        <p:style>
          <a:lnRef idx="1">
            <a:schemeClr val="accent1"/>
          </a:lnRef>
          <a:fillRef idx="0">
            <a:schemeClr val="accent1"/>
          </a:fillRef>
          <a:effectRef idx="0">
            <a:schemeClr val="accent1"/>
          </a:effectRef>
          <a:fontRef idx="minor">
            <a:schemeClr val="tx1"/>
          </a:fontRef>
        </p:style>
      </p:cxnSp>
      <p:cxnSp>
        <p:nvCxnSpPr>
          <p:cNvPr id="81" name="Straight Connector 80"/>
          <p:cNvCxnSpPr>
            <a:stCxn id="119" idx="2"/>
          </p:cNvCxnSpPr>
          <p:nvPr/>
        </p:nvCxnSpPr>
        <p:spPr>
          <a:xfrm>
            <a:off x="6934068" y="4286180"/>
            <a:ext cx="0" cy="221891"/>
          </a:xfrm>
          <a:prstGeom prst="line">
            <a:avLst/>
          </a:prstGeom>
        </p:spPr>
        <p:style>
          <a:lnRef idx="1">
            <a:schemeClr val="accent1"/>
          </a:lnRef>
          <a:fillRef idx="0">
            <a:schemeClr val="accent1"/>
          </a:fillRef>
          <a:effectRef idx="0">
            <a:schemeClr val="accent1"/>
          </a:effectRef>
          <a:fontRef idx="minor">
            <a:schemeClr val="tx1"/>
          </a:fontRef>
        </p:style>
      </p:cxnSp>
      <p:sp>
        <p:nvSpPr>
          <p:cNvPr id="83" name="TextBox 82"/>
          <p:cNvSpPr txBox="1"/>
          <p:nvPr/>
        </p:nvSpPr>
        <p:spPr>
          <a:xfrm>
            <a:off x="5630518" y="5565015"/>
            <a:ext cx="1586917" cy="371513"/>
          </a:xfrm>
          <a:prstGeom prst="rect">
            <a:avLst/>
          </a:prstGeom>
          <a:solidFill>
            <a:schemeClr val="accent2"/>
          </a:solidFill>
        </p:spPr>
        <p:txBody>
          <a:bodyPr wrap="square" lIns="46800" tIns="46800" rIns="46800" bIns="46800" rtlCol="0">
            <a:spAutoFit/>
          </a:bodyPr>
          <a:lstStyle/>
          <a:p>
            <a:pPr algn="ctr"/>
            <a:r>
              <a:rPr lang="en-GB" sz="900" b="1" dirty="0"/>
              <a:t>Information Governance </a:t>
            </a:r>
            <a:r>
              <a:rPr lang="en-GB" sz="900" b="1" dirty="0" smtClean="0"/>
              <a:t>Group</a:t>
            </a:r>
            <a:endParaRPr lang="en-GB" sz="900" b="1" dirty="0"/>
          </a:p>
        </p:txBody>
      </p:sp>
      <p:cxnSp>
        <p:nvCxnSpPr>
          <p:cNvPr id="88" name="Straight Connector 87"/>
          <p:cNvCxnSpPr/>
          <p:nvPr/>
        </p:nvCxnSpPr>
        <p:spPr>
          <a:xfrm>
            <a:off x="7844147" y="3465929"/>
            <a:ext cx="1781" cy="1106872"/>
          </a:xfrm>
          <a:prstGeom prst="line">
            <a:avLst/>
          </a:prstGeom>
        </p:spPr>
        <p:style>
          <a:lnRef idx="1">
            <a:schemeClr val="accent1"/>
          </a:lnRef>
          <a:fillRef idx="0">
            <a:schemeClr val="accent1"/>
          </a:fillRef>
          <a:effectRef idx="0">
            <a:schemeClr val="accent1"/>
          </a:effectRef>
          <a:fontRef idx="minor">
            <a:schemeClr val="tx1"/>
          </a:fontRef>
        </p:style>
      </p:cxnSp>
      <p:sp>
        <p:nvSpPr>
          <p:cNvPr id="84" name="TextBox 83"/>
          <p:cNvSpPr txBox="1"/>
          <p:nvPr/>
        </p:nvSpPr>
        <p:spPr>
          <a:xfrm>
            <a:off x="8463314" y="3208331"/>
            <a:ext cx="822418" cy="1200329"/>
          </a:xfrm>
          <a:prstGeom prst="rect">
            <a:avLst/>
          </a:prstGeom>
          <a:solidFill>
            <a:schemeClr val="accent3">
              <a:lumMod val="60000"/>
              <a:lumOff val="40000"/>
            </a:schemeClr>
          </a:solidFill>
        </p:spPr>
        <p:txBody>
          <a:bodyPr wrap="square" rtlCol="0" anchor="ctr">
            <a:spAutoFit/>
          </a:bodyPr>
          <a:lstStyle/>
          <a:p>
            <a:pPr algn="ctr" defTabSz="914235"/>
            <a:r>
              <a:rPr lang="en-GB" sz="800" b="1" dirty="0">
                <a:solidFill>
                  <a:prstClr val="black"/>
                </a:solidFill>
                <a:latin typeface="Century Gothic" pitchFamily="34" charset="0"/>
              </a:rPr>
              <a:t>DA7</a:t>
            </a:r>
          </a:p>
          <a:p>
            <a:pPr algn="ctr" defTabSz="914235"/>
            <a:endParaRPr lang="en-GB" sz="800" b="1" dirty="0">
              <a:solidFill>
                <a:prstClr val="black"/>
              </a:solidFill>
              <a:latin typeface="Century Gothic" pitchFamily="34" charset="0"/>
            </a:endParaRPr>
          </a:p>
          <a:p>
            <a:pPr algn="ctr" defTabSz="914235"/>
            <a:endParaRPr lang="en-GB" sz="800" b="1" dirty="0">
              <a:solidFill>
                <a:prstClr val="black"/>
              </a:solidFill>
              <a:latin typeface="Century Gothic" pitchFamily="34" charset="0"/>
            </a:endParaRPr>
          </a:p>
          <a:p>
            <a:pPr algn="ctr" defTabSz="914235"/>
            <a:r>
              <a:rPr lang="en-GB" sz="800" b="1" dirty="0">
                <a:solidFill>
                  <a:prstClr val="black"/>
                </a:solidFill>
                <a:latin typeface="Century Gothic" pitchFamily="34" charset="0"/>
              </a:rPr>
              <a:t>Record platform &amp; Advanced Analytics</a:t>
            </a:r>
          </a:p>
          <a:p>
            <a:pPr algn="ctr" defTabSz="914235"/>
            <a:endParaRPr lang="en-GB" sz="800" b="1" dirty="0">
              <a:solidFill>
                <a:prstClr val="black"/>
              </a:solidFill>
              <a:latin typeface="Century Gothic" pitchFamily="34" charset="0"/>
            </a:endParaRPr>
          </a:p>
          <a:p>
            <a:pPr algn="ctr" defTabSz="914235"/>
            <a:endParaRPr lang="en-GB" sz="800" b="1" dirty="0">
              <a:solidFill>
                <a:prstClr val="black"/>
              </a:solidFill>
              <a:latin typeface="Century Gothic" pitchFamily="34" charset="0"/>
            </a:endParaRPr>
          </a:p>
        </p:txBody>
      </p:sp>
      <p:sp>
        <p:nvSpPr>
          <p:cNvPr id="96" name="TextBox 95"/>
          <p:cNvSpPr txBox="1"/>
          <p:nvPr/>
        </p:nvSpPr>
        <p:spPr>
          <a:xfrm>
            <a:off x="3274081" y="5043124"/>
            <a:ext cx="6493136" cy="340735"/>
          </a:xfrm>
          <a:prstGeom prst="rect">
            <a:avLst/>
          </a:prstGeom>
          <a:solidFill>
            <a:schemeClr val="accent2"/>
          </a:solidFill>
        </p:spPr>
        <p:txBody>
          <a:bodyPr wrap="square" lIns="46800" tIns="46800" rIns="46800" bIns="46800" rtlCol="0">
            <a:spAutoFit/>
          </a:bodyPr>
          <a:lstStyle/>
          <a:p>
            <a:pPr algn="ctr"/>
            <a:r>
              <a:rPr lang="en-GB" sz="1600" b="1" dirty="0"/>
              <a:t>Digital Management Board (DMB)</a:t>
            </a:r>
          </a:p>
        </p:txBody>
      </p:sp>
      <p:sp>
        <p:nvSpPr>
          <p:cNvPr id="98" name="TextBox 97"/>
          <p:cNvSpPr txBox="1"/>
          <p:nvPr/>
        </p:nvSpPr>
        <p:spPr>
          <a:xfrm>
            <a:off x="7812119" y="5545046"/>
            <a:ext cx="1586917" cy="371513"/>
          </a:xfrm>
          <a:prstGeom prst="rect">
            <a:avLst/>
          </a:prstGeom>
          <a:solidFill>
            <a:schemeClr val="accent2"/>
          </a:solidFill>
        </p:spPr>
        <p:txBody>
          <a:bodyPr wrap="square" lIns="46800" tIns="46800" rIns="46800" bIns="46800" rtlCol="0">
            <a:spAutoFit/>
          </a:bodyPr>
          <a:lstStyle/>
          <a:p>
            <a:pPr algn="ctr"/>
            <a:r>
              <a:rPr lang="en-GB" sz="900" b="1" dirty="0"/>
              <a:t>Workflows and Interoperability Group</a:t>
            </a:r>
          </a:p>
        </p:txBody>
      </p:sp>
      <p:sp>
        <p:nvSpPr>
          <p:cNvPr id="47" name="TextBox 46">
            <a:extLst>
              <a:ext uri="{FF2B5EF4-FFF2-40B4-BE49-F238E27FC236}">
                <a16:creationId xmlns:a16="http://schemas.microsoft.com/office/drawing/2014/main" xmlns="" id="{99180293-7203-4F56-AD3F-88C36F5ACF24}"/>
              </a:ext>
            </a:extLst>
          </p:cNvPr>
          <p:cNvSpPr txBox="1"/>
          <p:nvPr/>
        </p:nvSpPr>
        <p:spPr>
          <a:xfrm>
            <a:off x="290696" y="6424487"/>
            <a:ext cx="4154556" cy="261610"/>
          </a:xfrm>
          <a:prstGeom prst="rect">
            <a:avLst/>
          </a:prstGeom>
          <a:noFill/>
        </p:spPr>
        <p:txBody>
          <a:bodyPr wrap="square" rtlCol="0">
            <a:spAutoFit/>
          </a:bodyPr>
          <a:lstStyle/>
          <a:p>
            <a:r>
              <a:rPr lang="en-GB" sz="1100" dirty="0"/>
              <a:t>How digital is managed, co-ordinated and strategically aligned</a:t>
            </a:r>
          </a:p>
        </p:txBody>
      </p:sp>
      <p:sp>
        <p:nvSpPr>
          <p:cNvPr id="2" name="Slide Number Placeholder 1"/>
          <p:cNvSpPr>
            <a:spLocks noGrp="1"/>
          </p:cNvSpPr>
          <p:nvPr>
            <p:ph type="sldNum" sz="quarter" idx="12"/>
          </p:nvPr>
        </p:nvSpPr>
        <p:spPr/>
        <p:txBody>
          <a:bodyPr/>
          <a:lstStyle/>
          <a:p>
            <a:fld id="{40B1DDDF-BADC-4BD7-B8D8-2E6EA4FA04FD}" type="slidenum">
              <a:rPr lang="en-GB" smtClean="0"/>
              <a:t>31</a:t>
            </a:fld>
            <a:endParaRPr lang="en-GB"/>
          </a:p>
        </p:txBody>
      </p:sp>
    </p:spTree>
    <p:extLst>
      <p:ext uri="{BB962C8B-B14F-4D97-AF65-F5344CB8AC3E}">
        <p14:creationId xmlns:p14="http://schemas.microsoft.com/office/powerpoint/2010/main" val="147954406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1854744-1DBD-3A4D-99CB-1D8920946AAA}"/>
              </a:ext>
            </a:extLst>
          </p:cNvPr>
          <p:cNvSpPr>
            <a:spLocks noGrp="1"/>
          </p:cNvSpPr>
          <p:nvPr>
            <p:ph type="title"/>
          </p:nvPr>
        </p:nvSpPr>
        <p:spPr/>
        <p:txBody>
          <a:bodyPr>
            <a:normAutofit fontScale="90000"/>
          </a:bodyPr>
          <a:lstStyle/>
          <a:p>
            <a:r>
              <a:rPr lang="en-GB" sz="4000"/>
              <a:t>Achieving the Vision</a:t>
            </a:r>
            <a:r>
              <a:rPr lang="en-GB"/>
              <a:t/>
            </a:r>
            <a:br>
              <a:rPr lang="en-GB"/>
            </a:br>
            <a:r>
              <a:rPr lang="en-GB"/>
              <a:t>Adaptive Change</a:t>
            </a:r>
            <a:endParaRPr lang="en-US"/>
          </a:p>
        </p:txBody>
      </p:sp>
      <p:pic>
        <p:nvPicPr>
          <p:cNvPr id="7" name="Picture Placeholder 6" descr="A person standing in front of a mirror posing for the camera&#10;&#10;Description automatically generated">
            <a:extLst>
              <a:ext uri="{FF2B5EF4-FFF2-40B4-BE49-F238E27FC236}">
                <a16:creationId xmlns:a16="http://schemas.microsoft.com/office/drawing/2014/main" xmlns="" id="{490326A7-A4B5-44DC-B1FD-F66C48F18A62}"/>
              </a:ext>
            </a:extLst>
          </p:cNvPr>
          <p:cNvPicPr>
            <a:picLocks noGrp="1" noChangeAspect="1"/>
          </p:cNvPicPr>
          <p:nvPr>
            <p:ph type="pic" idx="1"/>
          </p:nvPr>
        </p:nvPicPr>
        <p:blipFill>
          <a:blip r:embed="rId2">
            <a:extLst>
              <a:ext uri="{28A0092B-C50C-407E-A947-70E740481C1C}">
                <a14:useLocalDpi xmlns:a14="http://schemas.microsoft.com/office/drawing/2010/main" val="0"/>
              </a:ext>
            </a:extLst>
          </a:blip>
          <a:srcRect l="7785" r="7785"/>
          <a:stretch>
            <a:fillRect/>
          </a:stretch>
        </p:blipFill>
        <p:spPr>
          <a:effectLst>
            <a:softEdge rad="127000"/>
          </a:effectLst>
        </p:spPr>
      </p:pic>
      <p:sp>
        <p:nvSpPr>
          <p:cNvPr id="3" name="Text Placeholder 2">
            <a:extLst>
              <a:ext uri="{FF2B5EF4-FFF2-40B4-BE49-F238E27FC236}">
                <a16:creationId xmlns:a16="http://schemas.microsoft.com/office/drawing/2014/main" xmlns="" id="{BB4A18ED-D201-0140-A47B-A80A626CED5A}"/>
              </a:ext>
            </a:extLst>
          </p:cNvPr>
          <p:cNvSpPr>
            <a:spLocks noGrp="1"/>
          </p:cNvSpPr>
          <p:nvPr>
            <p:ph type="body" sz="half" idx="2"/>
          </p:nvPr>
        </p:nvSpPr>
        <p:spPr/>
        <p:txBody>
          <a:bodyPr/>
          <a:lstStyle/>
          <a:p>
            <a:r>
              <a:rPr lang="en-GB"/>
              <a:t>Using digital to transform the future</a:t>
            </a:r>
          </a:p>
        </p:txBody>
      </p:sp>
      <p:pic>
        <p:nvPicPr>
          <p:cNvPr id="8" name="Picture 7">
            <a:extLst>
              <a:ext uri="{FF2B5EF4-FFF2-40B4-BE49-F238E27FC236}">
                <a16:creationId xmlns:a16="http://schemas.microsoft.com/office/drawing/2014/main" xmlns="" id="{0CC17CC6-07C5-4C2F-9B14-E263F27118E9}"/>
              </a:ext>
            </a:extLst>
          </p:cNvPr>
          <p:cNvPicPr>
            <a:picLocks noChangeAspect="1"/>
          </p:cNvPicPr>
          <p:nvPr/>
        </p:nvPicPr>
        <p:blipFill>
          <a:blip r:embed="rId3">
            <a:alphaModFix amt="50000"/>
          </a:blip>
          <a:stretch>
            <a:fillRect/>
          </a:stretch>
        </p:blipFill>
        <p:spPr>
          <a:xfrm>
            <a:off x="836612" y="3870111"/>
            <a:ext cx="3027607" cy="1860980"/>
          </a:xfrm>
          <a:prstGeom prst="rect">
            <a:avLst/>
          </a:prstGeom>
        </p:spPr>
      </p:pic>
      <p:sp>
        <p:nvSpPr>
          <p:cNvPr id="4" name="Slide Number Placeholder 3"/>
          <p:cNvSpPr>
            <a:spLocks noGrp="1"/>
          </p:cNvSpPr>
          <p:nvPr>
            <p:ph type="sldNum" sz="quarter" idx="12"/>
          </p:nvPr>
        </p:nvSpPr>
        <p:spPr/>
        <p:txBody>
          <a:bodyPr/>
          <a:lstStyle/>
          <a:p>
            <a:fld id="{40B1DDDF-BADC-4BD7-B8D8-2E6EA4FA04FD}" type="slidenum">
              <a:rPr lang="en-GB" smtClean="0"/>
              <a:t>32</a:t>
            </a:fld>
            <a:endParaRPr lang="en-GB"/>
          </a:p>
        </p:txBody>
      </p:sp>
    </p:spTree>
    <p:extLst>
      <p:ext uri="{BB962C8B-B14F-4D97-AF65-F5344CB8AC3E}">
        <p14:creationId xmlns:p14="http://schemas.microsoft.com/office/powerpoint/2010/main" val="286306204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608E741-EB8C-E748-995D-2F5093CECE1F}"/>
              </a:ext>
            </a:extLst>
          </p:cNvPr>
          <p:cNvSpPr>
            <a:spLocks noGrp="1"/>
          </p:cNvSpPr>
          <p:nvPr>
            <p:ph type="title"/>
          </p:nvPr>
        </p:nvSpPr>
        <p:spPr/>
        <p:txBody>
          <a:bodyPr/>
          <a:lstStyle/>
          <a:p>
            <a:r>
              <a:rPr lang="en-GB"/>
              <a:t>Design Principles</a:t>
            </a:r>
            <a:endParaRPr lang="en-US"/>
          </a:p>
        </p:txBody>
      </p:sp>
      <p:pic>
        <p:nvPicPr>
          <p:cNvPr id="4" name="Picture 3">
            <a:extLst>
              <a:ext uri="{FF2B5EF4-FFF2-40B4-BE49-F238E27FC236}">
                <a16:creationId xmlns:a16="http://schemas.microsoft.com/office/drawing/2014/main" xmlns="" id="{BF37AB67-1274-4413-86BC-42FFA1C05C74}"/>
              </a:ext>
            </a:extLst>
          </p:cNvPr>
          <p:cNvPicPr>
            <a:picLocks noChangeAspect="1"/>
          </p:cNvPicPr>
          <p:nvPr/>
        </p:nvPicPr>
        <p:blipFill>
          <a:blip r:embed="rId2"/>
          <a:stretch>
            <a:fillRect/>
          </a:stretch>
        </p:blipFill>
        <p:spPr>
          <a:xfrm>
            <a:off x="3665943" y="1690688"/>
            <a:ext cx="7071973" cy="3981033"/>
          </a:xfrm>
          <a:prstGeom prst="rect">
            <a:avLst/>
          </a:prstGeom>
        </p:spPr>
      </p:pic>
      <p:sp>
        <p:nvSpPr>
          <p:cNvPr id="3" name="Slide Number Placeholder 2"/>
          <p:cNvSpPr>
            <a:spLocks noGrp="1"/>
          </p:cNvSpPr>
          <p:nvPr>
            <p:ph type="sldNum" sz="quarter" idx="12"/>
          </p:nvPr>
        </p:nvSpPr>
        <p:spPr/>
        <p:txBody>
          <a:bodyPr/>
          <a:lstStyle/>
          <a:p>
            <a:fld id="{40B1DDDF-BADC-4BD7-B8D8-2E6EA4FA04FD}" type="slidenum">
              <a:rPr lang="en-GB" smtClean="0"/>
              <a:t>33</a:t>
            </a:fld>
            <a:endParaRPr lang="en-GB"/>
          </a:p>
        </p:txBody>
      </p:sp>
    </p:spTree>
    <p:extLst>
      <p:ext uri="{BB962C8B-B14F-4D97-AF65-F5344CB8AC3E}">
        <p14:creationId xmlns:p14="http://schemas.microsoft.com/office/powerpoint/2010/main" val="408416153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17205" y="0"/>
            <a:ext cx="4957590" cy="6858000"/>
          </a:xfrm>
          <a:prstGeom prst="rect">
            <a:avLst/>
          </a:prstGeom>
        </p:spPr>
      </p:pic>
      <p:sp>
        <p:nvSpPr>
          <p:cNvPr id="3" name="Slide Number Placeholder 2"/>
          <p:cNvSpPr>
            <a:spLocks noGrp="1"/>
          </p:cNvSpPr>
          <p:nvPr>
            <p:ph type="sldNum" sz="quarter" idx="12"/>
          </p:nvPr>
        </p:nvSpPr>
        <p:spPr/>
        <p:txBody>
          <a:bodyPr/>
          <a:lstStyle/>
          <a:p>
            <a:fld id="{40B1DDDF-BADC-4BD7-B8D8-2E6EA4FA04FD}" type="slidenum">
              <a:rPr lang="en-GB" smtClean="0"/>
              <a:t>34</a:t>
            </a:fld>
            <a:endParaRPr lang="en-GB"/>
          </a:p>
        </p:txBody>
      </p:sp>
    </p:spTree>
    <p:extLst>
      <p:ext uri="{BB962C8B-B14F-4D97-AF65-F5344CB8AC3E}">
        <p14:creationId xmlns:p14="http://schemas.microsoft.com/office/powerpoint/2010/main" val="42580253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608E741-EB8C-E748-995D-2F5093CECE1F}"/>
              </a:ext>
            </a:extLst>
          </p:cNvPr>
          <p:cNvSpPr>
            <a:spLocks noGrp="1"/>
          </p:cNvSpPr>
          <p:nvPr>
            <p:ph type="title"/>
          </p:nvPr>
        </p:nvSpPr>
        <p:spPr/>
        <p:txBody>
          <a:bodyPr/>
          <a:lstStyle/>
          <a:p>
            <a:r>
              <a:rPr lang="en-GB"/>
              <a:t>Evaluation</a:t>
            </a:r>
            <a:endParaRPr lang="en-US"/>
          </a:p>
        </p:txBody>
      </p:sp>
      <p:pic>
        <p:nvPicPr>
          <p:cNvPr id="3" name="Picture 2">
            <a:extLst>
              <a:ext uri="{FF2B5EF4-FFF2-40B4-BE49-F238E27FC236}">
                <a16:creationId xmlns:a16="http://schemas.microsoft.com/office/drawing/2014/main" xmlns="" id="{50BF30E0-10F3-4372-BA3F-8B15A665AB28}"/>
              </a:ext>
            </a:extLst>
          </p:cNvPr>
          <p:cNvPicPr>
            <a:picLocks noChangeAspect="1"/>
          </p:cNvPicPr>
          <p:nvPr/>
        </p:nvPicPr>
        <p:blipFill>
          <a:blip r:embed="rId3"/>
          <a:stretch>
            <a:fillRect/>
          </a:stretch>
        </p:blipFill>
        <p:spPr>
          <a:xfrm>
            <a:off x="2718523" y="1225105"/>
            <a:ext cx="6754953" cy="4407790"/>
          </a:xfrm>
          <a:prstGeom prst="rect">
            <a:avLst/>
          </a:prstGeom>
        </p:spPr>
      </p:pic>
      <p:sp>
        <p:nvSpPr>
          <p:cNvPr id="4" name="Slide Number Placeholder 3"/>
          <p:cNvSpPr>
            <a:spLocks noGrp="1"/>
          </p:cNvSpPr>
          <p:nvPr>
            <p:ph type="sldNum" sz="quarter" idx="12"/>
          </p:nvPr>
        </p:nvSpPr>
        <p:spPr/>
        <p:txBody>
          <a:bodyPr/>
          <a:lstStyle/>
          <a:p>
            <a:fld id="{40B1DDDF-BADC-4BD7-B8D8-2E6EA4FA04FD}" type="slidenum">
              <a:rPr lang="en-GB" smtClean="0"/>
              <a:t>35</a:t>
            </a:fld>
            <a:endParaRPr lang="en-GB"/>
          </a:p>
        </p:txBody>
      </p:sp>
    </p:spTree>
    <p:extLst>
      <p:ext uri="{BB962C8B-B14F-4D97-AF65-F5344CB8AC3E}">
        <p14:creationId xmlns:p14="http://schemas.microsoft.com/office/powerpoint/2010/main" val="15175859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own Arrow 7">
            <a:extLst>
              <a:ext uri="{FF2B5EF4-FFF2-40B4-BE49-F238E27FC236}">
                <a16:creationId xmlns:a16="http://schemas.microsoft.com/office/drawing/2014/main" xmlns="" id="{B547373F-AF2E-4907-B442-9F902B387FD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800100" y="-4763"/>
            <a:ext cx="3333749" cy="3338514"/>
          </a:xfrm>
          <a:prstGeom prst="downArrow">
            <a:avLst>
              <a:gd name="adj1" fmla="val 100000"/>
              <a:gd name="adj2" fmla="val 26890"/>
            </a:avLst>
          </a:prstGeom>
          <a:solidFill>
            <a:schemeClr val="tx1">
              <a:lumMod val="85000"/>
              <a:lumOff val="15000"/>
            </a:schemeClr>
          </a:solidFill>
          <a:ln w="539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xmlns="" id="{4A2ED98F-86CF-48C4-A653-21CCB0D80CBE}"/>
              </a:ext>
            </a:extLst>
          </p:cNvPr>
          <p:cNvSpPr>
            <a:spLocks noGrp="1"/>
          </p:cNvSpPr>
          <p:nvPr>
            <p:ph type="title"/>
          </p:nvPr>
        </p:nvSpPr>
        <p:spPr>
          <a:xfrm>
            <a:off x="1028700" y="190501"/>
            <a:ext cx="2886075" cy="2486024"/>
          </a:xfrm>
          <a:noFill/>
        </p:spPr>
        <p:txBody>
          <a:bodyPr vert="horz" lIns="91440" tIns="45720" rIns="91440" bIns="45720" rtlCol="0" anchor="ctr">
            <a:normAutofit/>
          </a:bodyPr>
          <a:lstStyle/>
          <a:p>
            <a:pPr algn="ctr"/>
            <a:r>
              <a:rPr lang="en-US" sz="3600">
                <a:solidFill>
                  <a:schemeClr val="bg1"/>
                </a:solidFill>
              </a:rPr>
              <a:t>Introduction</a:t>
            </a:r>
          </a:p>
        </p:txBody>
      </p:sp>
      <p:pic>
        <p:nvPicPr>
          <p:cNvPr id="4" name="Picture 3" descr="A close up of a sign&#10;&#10;Description automatically generated">
            <a:extLst>
              <a:ext uri="{FF2B5EF4-FFF2-40B4-BE49-F238E27FC236}">
                <a16:creationId xmlns:a16="http://schemas.microsoft.com/office/drawing/2014/main" xmlns="" id="{BE0D9B65-2F55-407D-989B-09CE721F899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4822723"/>
            <a:ext cx="12216356" cy="2035277"/>
          </a:xfrm>
          <a:prstGeom prst="rect">
            <a:avLst/>
          </a:prstGeom>
          <a:effectLst>
            <a:softEdge rad="127000"/>
          </a:effectLst>
        </p:spPr>
      </p:pic>
      <p:sp>
        <p:nvSpPr>
          <p:cNvPr id="5" name="TextBox 4">
            <a:extLst>
              <a:ext uri="{FF2B5EF4-FFF2-40B4-BE49-F238E27FC236}">
                <a16:creationId xmlns:a16="http://schemas.microsoft.com/office/drawing/2014/main" xmlns="" id="{A681AFBA-A131-4FC5-8E35-7242B90AB704}"/>
              </a:ext>
            </a:extLst>
          </p:cNvPr>
          <p:cNvSpPr txBox="1"/>
          <p:nvPr/>
        </p:nvSpPr>
        <p:spPr>
          <a:xfrm>
            <a:off x="4362449" y="392461"/>
            <a:ext cx="7706490" cy="4154984"/>
          </a:xfrm>
          <a:prstGeom prst="rect">
            <a:avLst/>
          </a:prstGeom>
          <a:noFill/>
        </p:spPr>
        <p:txBody>
          <a:bodyPr wrap="square" rtlCol="0">
            <a:spAutoFit/>
          </a:bodyPr>
          <a:lstStyle/>
          <a:p>
            <a:r>
              <a:rPr lang="en-US" sz="1200"/>
              <a:t>This digital strategy is being produced to provide a clear roadmap for how digital technology will enable the transformation of clinical services described by the Cardiff &amp; Vale University Health Board overarching strategy, ‘Shaping Our Future Well-being’.</a:t>
            </a:r>
          </a:p>
          <a:p>
            <a:endParaRPr lang="en-GB" sz="1200"/>
          </a:p>
          <a:p>
            <a:r>
              <a:rPr lang="en-US" sz="1200"/>
              <a:t>The ambition of the NHS in Wales has been set out in the Welsh government document a healthier Wales published in 2018, declaring the ambition for an integrated health and social care system which enables seamless care and the ability to promote health and well-being as close to home as possible. The document very clearly sets out the need for a modern digital infrastructure to enable this transformational change.</a:t>
            </a:r>
          </a:p>
          <a:p>
            <a:endParaRPr lang="en-GB" sz="1200"/>
          </a:p>
          <a:p>
            <a:r>
              <a:rPr lang="en-US" sz="1200"/>
              <a:t>The strategy has been written after engagement with staff across the organisation, taking particular note of the attendees of the clinical information management and technology group, the clinical boards, the executive board and information available to us from patient feedback.</a:t>
            </a:r>
            <a:endParaRPr lang="en-GB" sz="1200"/>
          </a:p>
          <a:p>
            <a:r>
              <a:rPr lang="en-US" sz="1200"/>
              <a:t>The strategy sets out a significant step change in the approach that Cardiff and Vale University health board will take towards a digital future for healthcare services.</a:t>
            </a:r>
          </a:p>
          <a:p>
            <a:endParaRPr lang="en-US" sz="1200"/>
          </a:p>
          <a:p>
            <a:r>
              <a:rPr lang="en-US" sz="1200"/>
              <a:t>Digital services should not be regarded as an end in themselves. The Parliamentary Review into Health and Social Care in Wales, informed by extensive public and service engagement, called for a transformation in the way we deliver services, and this has been accepted by the Welsh Government in the ‘A Healthier Wales’ strategy document. Both recognize that Digital services are a key enabler to transforming the way health and Care services are delivered in Wales, and in enabling patients to have greater involvement in managing their health and well-being.</a:t>
            </a:r>
          </a:p>
          <a:p>
            <a:endParaRPr lang="en-GB" sz="1200"/>
          </a:p>
          <a:p>
            <a:endParaRPr lang="en-GB" sz="1200"/>
          </a:p>
        </p:txBody>
      </p:sp>
      <p:sp>
        <p:nvSpPr>
          <p:cNvPr id="3" name="Slide Number Placeholder 2"/>
          <p:cNvSpPr>
            <a:spLocks noGrp="1"/>
          </p:cNvSpPr>
          <p:nvPr>
            <p:ph type="sldNum" sz="quarter" idx="12"/>
          </p:nvPr>
        </p:nvSpPr>
        <p:spPr/>
        <p:txBody>
          <a:bodyPr/>
          <a:lstStyle/>
          <a:p>
            <a:fld id="{40B1DDDF-BADC-4BD7-B8D8-2E6EA4FA04FD}" type="slidenum">
              <a:rPr lang="en-GB" smtClean="0"/>
              <a:t>4</a:t>
            </a:fld>
            <a:endParaRPr lang="en-GB"/>
          </a:p>
        </p:txBody>
      </p:sp>
    </p:spTree>
    <p:extLst>
      <p:ext uri="{BB962C8B-B14F-4D97-AF65-F5344CB8AC3E}">
        <p14:creationId xmlns:p14="http://schemas.microsoft.com/office/powerpoint/2010/main" val="26818937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Down Arrow 7">
            <a:extLst>
              <a:ext uri="{FF2B5EF4-FFF2-40B4-BE49-F238E27FC236}">
                <a16:creationId xmlns:a16="http://schemas.microsoft.com/office/drawing/2014/main" xmlns="" id="{B547373F-AF2E-4907-B442-9F902B387FD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800100" y="-4763"/>
            <a:ext cx="3333749" cy="3338514"/>
          </a:xfrm>
          <a:prstGeom prst="downArrow">
            <a:avLst>
              <a:gd name="adj1" fmla="val 100000"/>
              <a:gd name="adj2" fmla="val 26890"/>
            </a:avLst>
          </a:prstGeom>
          <a:solidFill>
            <a:schemeClr val="tx1">
              <a:lumMod val="85000"/>
              <a:lumOff val="15000"/>
            </a:schemeClr>
          </a:solidFill>
          <a:ln w="539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xmlns="" id="{B267E469-5969-4ABE-85E0-0916B102FE8F}"/>
              </a:ext>
            </a:extLst>
          </p:cNvPr>
          <p:cNvSpPr>
            <a:spLocks noGrp="1"/>
          </p:cNvSpPr>
          <p:nvPr>
            <p:ph type="title"/>
          </p:nvPr>
        </p:nvSpPr>
        <p:spPr>
          <a:xfrm>
            <a:off x="1028700" y="190501"/>
            <a:ext cx="2886075" cy="2486024"/>
          </a:xfrm>
          <a:noFill/>
        </p:spPr>
        <p:txBody>
          <a:bodyPr vert="horz" lIns="91440" tIns="45720" rIns="91440" bIns="45720" rtlCol="0" anchor="ctr">
            <a:normAutofit/>
          </a:bodyPr>
          <a:lstStyle/>
          <a:p>
            <a:pPr algn="ctr"/>
            <a:r>
              <a:rPr lang="en-US" sz="3600">
                <a:solidFill>
                  <a:schemeClr val="bg1"/>
                </a:solidFill>
              </a:rPr>
              <a:t>CTRL-ALT-DEL</a:t>
            </a:r>
          </a:p>
        </p:txBody>
      </p:sp>
      <p:sp>
        <p:nvSpPr>
          <p:cNvPr id="9" name="TextBox 8">
            <a:extLst>
              <a:ext uri="{FF2B5EF4-FFF2-40B4-BE49-F238E27FC236}">
                <a16:creationId xmlns:a16="http://schemas.microsoft.com/office/drawing/2014/main" xmlns="" id="{B3EB2CAA-2230-47CA-ADC0-A16EC7F87D85}"/>
              </a:ext>
            </a:extLst>
          </p:cNvPr>
          <p:cNvSpPr txBox="1"/>
          <p:nvPr/>
        </p:nvSpPr>
        <p:spPr>
          <a:xfrm>
            <a:off x="4284918" y="221011"/>
            <a:ext cx="7546470" cy="5262979"/>
          </a:xfrm>
          <a:prstGeom prst="rect">
            <a:avLst/>
          </a:prstGeom>
          <a:noFill/>
        </p:spPr>
        <p:txBody>
          <a:bodyPr wrap="square" rtlCol="0" anchor="t">
            <a:spAutoFit/>
          </a:bodyPr>
          <a:lstStyle/>
          <a:p>
            <a:r>
              <a:rPr lang="en-US" sz="2800">
                <a:latin typeface="+mj-lt"/>
              </a:rPr>
              <a:t>Time to reset – Local driver</a:t>
            </a:r>
          </a:p>
          <a:p>
            <a:r>
              <a:rPr lang="en-US" sz="1400"/>
              <a:t>A staff engagement event (Amplify) in the summer of 2019 to review progress of Shaping Our </a:t>
            </a:r>
            <a:r>
              <a:rPr lang="en-US" sz="1400" dirty="0"/>
              <a:t>Future Well-being at its halfway point of five years. A clear message at this event is that many people appreciated the great potential of digital technology to transform our services, but those same people felt that inability to deliver the technology itself and become a significant block to progress.</a:t>
            </a:r>
            <a:endParaRPr lang="en-GB" sz="1400" dirty="0"/>
          </a:p>
          <a:p>
            <a:r>
              <a:rPr lang="en-US" sz="1400"/>
              <a:t>A similar picture had emerged nationally, and in 2018 the Welsh audit office followed by the public accounts committee delivered to hard-hitting and critical reports into the failure of the health system in Wales to deliver at scale or that piece many of the elements set out in the national digital strategy, informed health and care.</a:t>
            </a:r>
          </a:p>
          <a:p>
            <a:endParaRPr lang="en-US" sz="1400"/>
          </a:p>
          <a:p>
            <a:r>
              <a:rPr lang="en-GB" sz="2800">
                <a:latin typeface="+mj-lt"/>
              </a:rPr>
              <a:t>Time to reset – National driver</a:t>
            </a:r>
          </a:p>
          <a:p>
            <a:r>
              <a:rPr lang="en-US" sz="1400" dirty="0"/>
              <a:t>In 2019 following those national reports, the Welsh government  accepted the recommendations of an informatics architecture review, and also announced significant changes to the governance </a:t>
            </a:r>
            <a:r>
              <a:rPr lang="en-US" sz="1400"/>
              <a:t>arrangements for the NHS Wales Informatics Service, and the relationship between and the Health </a:t>
            </a:r>
            <a:r>
              <a:rPr lang="en-US" sz="1400" dirty="0"/>
              <a:t>Boards and Trusts responsible for delivering services. Importantly, Welsh Government has made available significant increase in funding levels specifically directed towards transformational change, with digital technology as its enabler.</a:t>
            </a:r>
            <a:endParaRPr lang="en-US" sz="1400" dirty="0">
              <a:cs typeface="Calibri"/>
            </a:endParaRPr>
          </a:p>
          <a:p>
            <a:endParaRPr lang="en-GB" sz="1400"/>
          </a:p>
          <a:p>
            <a:r>
              <a:rPr lang="en-US" sz="1400"/>
              <a:t>The strategy described here is in line with the architecture review and maintains and updates the direction of travel set out in informed health care.</a:t>
            </a:r>
          </a:p>
          <a:p>
            <a:endParaRPr lang="en-GB" sz="1400"/>
          </a:p>
          <a:p>
            <a:endParaRPr lang="en-GB" sz="1400"/>
          </a:p>
        </p:txBody>
      </p:sp>
      <p:sp>
        <p:nvSpPr>
          <p:cNvPr id="5" name="TextBox 4">
            <a:extLst>
              <a:ext uri="{FF2B5EF4-FFF2-40B4-BE49-F238E27FC236}">
                <a16:creationId xmlns:a16="http://schemas.microsoft.com/office/drawing/2014/main" xmlns="" id="{9A41FF92-94E4-4D3A-8854-1A5AB67F3D80}"/>
              </a:ext>
            </a:extLst>
          </p:cNvPr>
          <p:cNvSpPr txBox="1"/>
          <p:nvPr/>
        </p:nvSpPr>
        <p:spPr>
          <a:xfrm>
            <a:off x="516835" y="4194314"/>
            <a:ext cx="2695922" cy="646331"/>
          </a:xfrm>
          <a:custGeom>
            <a:avLst/>
            <a:gdLst>
              <a:gd name="connsiteX0" fmla="*/ 0 w 2695922"/>
              <a:gd name="connsiteY0" fmla="*/ 0 h 646331"/>
              <a:gd name="connsiteX1" fmla="*/ 539184 w 2695922"/>
              <a:gd name="connsiteY1" fmla="*/ 0 h 646331"/>
              <a:gd name="connsiteX2" fmla="*/ 1024450 w 2695922"/>
              <a:gd name="connsiteY2" fmla="*/ 0 h 646331"/>
              <a:gd name="connsiteX3" fmla="*/ 1617553 w 2695922"/>
              <a:gd name="connsiteY3" fmla="*/ 0 h 646331"/>
              <a:gd name="connsiteX4" fmla="*/ 2075860 w 2695922"/>
              <a:gd name="connsiteY4" fmla="*/ 0 h 646331"/>
              <a:gd name="connsiteX5" fmla="*/ 2695922 w 2695922"/>
              <a:gd name="connsiteY5" fmla="*/ 0 h 646331"/>
              <a:gd name="connsiteX6" fmla="*/ 2695922 w 2695922"/>
              <a:gd name="connsiteY6" fmla="*/ 316702 h 646331"/>
              <a:gd name="connsiteX7" fmla="*/ 2695922 w 2695922"/>
              <a:gd name="connsiteY7" fmla="*/ 646331 h 646331"/>
              <a:gd name="connsiteX8" fmla="*/ 2156738 w 2695922"/>
              <a:gd name="connsiteY8" fmla="*/ 646331 h 646331"/>
              <a:gd name="connsiteX9" fmla="*/ 1617553 w 2695922"/>
              <a:gd name="connsiteY9" fmla="*/ 646331 h 646331"/>
              <a:gd name="connsiteX10" fmla="*/ 1105328 w 2695922"/>
              <a:gd name="connsiteY10" fmla="*/ 646331 h 646331"/>
              <a:gd name="connsiteX11" fmla="*/ 539184 w 2695922"/>
              <a:gd name="connsiteY11" fmla="*/ 646331 h 646331"/>
              <a:gd name="connsiteX12" fmla="*/ 0 w 2695922"/>
              <a:gd name="connsiteY12" fmla="*/ 646331 h 646331"/>
              <a:gd name="connsiteX13" fmla="*/ 0 w 2695922"/>
              <a:gd name="connsiteY13" fmla="*/ 336092 h 646331"/>
              <a:gd name="connsiteX14" fmla="*/ 0 w 2695922"/>
              <a:gd name="connsiteY14" fmla="*/ 0 h 6463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695922" h="646331" extrusionOk="0">
                <a:moveTo>
                  <a:pt x="0" y="0"/>
                </a:moveTo>
                <a:cubicBezTo>
                  <a:pt x="256515" y="-55534"/>
                  <a:pt x="357360" y="52122"/>
                  <a:pt x="539184" y="0"/>
                </a:cubicBezTo>
                <a:cubicBezTo>
                  <a:pt x="721008" y="-52122"/>
                  <a:pt x="833895" y="12507"/>
                  <a:pt x="1024450" y="0"/>
                </a:cubicBezTo>
                <a:cubicBezTo>
                  <a:pt x="1215005" y="-12507"/>
                  <a:pt x="1391755" y="25847"/>
                  <a:pt x="1617553" y="0"/>
                </a:cubicBezTo>
                <a:cubicBezTo>
                  <a:pt x="1843351" y="-25847"/>
                  <a:pt x="1946236" y="36868"/>
                  <a:pt x="2075860" y="0"/>
                </a:cubicBezTo>
                <a:cubicBezTo>
                  <a:pt x="2205484" y="-36868"/>
                  <a:pt x="2428421" y="20075"/>
                  <a:pt x="2695922" y="0"/>
                </a:cubicBezTo>
                <a:cubicBezTo>
                  <a:pt x="2712742" y="117082"/>
                  <a:pt x="2693601" y="173349"/>
                  <a:pt x="2695922" y="316702"/>
                </a:cubicBezTo>
                <a:cubicBezTo>
                  <a:pt x="2698243" y="460055"/>
                  <a:pt x="2690710" y="531261"/>
                  <a:pt x="2695922" y="646331"/>
                </a:cubicBezTo>
                <a:cubicBezTo>
                  <a:pt x="2517731" y="676879"/>
                  <a:pt x="2312385" y="637794"/>
                  <a:pt x="2156738" y="646331"/>
                </a:cubicBezTo>
                <a:cubicBezTo>
                  <a:pt x="2001091" y="654868"/>
                  <a:pt x="1811474" y="628738"/>
                  <a:pt x="1617553" y="646331"/>
                </a:cubicBezTo>
                <a:cubicBezTo>
                  <a:pt x="1423633" y="663924"/>
                  <a:pt x="1353033" y="622544"/>
                  <a:pt x="1105328" y="646331"/>
                </a:cubicBezTo>
                <a:cubicBezTo>
                  <a:pt x="857624" y="670118"/>
                  <a:pt x="769745" y="622940"/>
                  <a:pt x="539184" y="646331"/>
                </a:cubicBezTo>
                <a:cubicBezTo>
                  <a:pt x="308623" y="669722"/>
                  <a:pt x="117102" y="606380"/>
                  <a:pt x="0" y="646331"/>
                </a:cubicBezTo>
                <a:cubicBezTo>
                  <a:pt x="-8259" y="570312"/>
                  <a:pt x="9700" y="489608"/>
                  <a:pt x="0" y="336092"/>
                </a:cubicBezTo>
                <a:cubicBezTo>
                  <a:pt x="-9700" y="182576"/>
                  <a:pt x="485" y="125051"/>
                  <a:pt x="0" y="0"/>
                </a:cubicBezTo>
                <a:close/>
              </a:path>
            </a:pathLst>
          </a:custGeom>
          <a:noFill/>
          <a:ln>
            <a:solidFill>
              <a:schemeClr val="tx1"/>
            </a:solidFill>
            <a:extLst>
              <a:ext uri="{C807C97D-BFC1-408E-A445-0C87EB9F89A2}">
                <ask:lineSketchStyleProps xmlns:ask="http://schemas.microsoft.com/office/drawing/2018/sketchyshapes" xmlns="" sd="3423094633">
                  <a:prstGeom prst="rect">
                    <a:avLst/>
                  </a:prstGeom>
                  <ask:type>
                    <ask:lineSketchScribble/>
                  </ask:type>
                </ask:lineSketchStyleProps>
              </a:ext>
            </a:extLst>
          </a:ln>
        </p:spPr>
        <p:txBody>
          <a:bodyPr wrap="square" rtlCol="0">
            <a:spAutoFit/>
          </a:bodyPr>
          <a:lstStyle/>
          <a:p>
            <a:r>
              <a:rPr lang="en-GB" dirty="0"/>
              <a:t>Digital as an enabler, not a blocker</a:t>
            </a:r>
          </a:p>
        </p:txBody>
      </p:sp>
      <p:sp>
        <p:nvSpPr>
          <p:cNvPr id="3" name="Slide Number Placeholder 2"/>
          <p:cNvSpPr>
            <a:spLocks noGrp="1"/>
          </p:cNvSpPr>
          <p:nvPr>
            <p:ph type="sldNum" sz="quarter" idx="12"/>
          </p:nvPr>
        </p:nvSpPr>
        <p:spPr/>
        <p:txBody>
          <a:bodyPr/>
          <a:lstStyle/>
          <a:p>
            <a:fld id="{40B1DDDF-BADC-4BD7-B8D8-2E6EA4FA04FD}" type="slidenum">
              <a:rPr lang="en-GB" smtClean="0"/>
              <a:t>5</a:t>
            </a:fld>
            <a:endParaRPr lang="en-GB"/>
          </a:p>
        </p:txBody>
      </p:sp>
    </p:spTree>
    <p:extLst>
      <p:ext uri="{BB962C8B-B14F-4D97-AF65-F5344CB8AC3E}">
        <p14:creationId xmlns:p14="http://schemas.microsoft.com/office/powerpoint/2010/main" val="35742655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Down Arrow 7">
            <a:extLst>
              <a:ext uri="{FF2B5EF4-FFF2-40B4-BE49-F238E27FC236}">
                <a16:creationId xmlns:a16="http://schemas.microsoft.com/office/drawing/2014/main" xmlns="" id="{B547373F-AF2E-4907-B442-9F902B387FD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800100" y="-4763"/>
            <a:ext cx="3333749" cy="3338514"/>
          </a:xfrm>
          <a:prstGeom prst="downArrow">
            <a:avLst>
              <a:gd name="adj1" fmla="val 100000"/>
              <a:gd name="adj2" fmla="val 26890"/>
            </a:avLst>
          </a:prstGeom>
          <a:solidFill>
            <a:schemeClr val="tx1">
              <a:lumMod val="85000"/>
              <a:lumOff val="15000"/>
            </a:schemeClr>
          </a:solidFill>
          <a:ln w="539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xmlns="" id="{809CD5E3-779E-4B22-A6EB-2F73EB0F85AA}"/>
              </a:ext>
            </a:extLst>
          </p:cNvPr>
          <p:cNvSpPr>
            <a:spLocks noGrp="1"/>
          </p:cNvSpPr>
          <p:nvPr>
            <p:ph type="title"/>
          </p:nvPr>
        </p:nvSpPr>
        <p:spPr>
          <a:xfrm>
            <a:off x="1028700" y="190501"/>
            <a:ext cx="2886075" cy="2486024"/>
          </a:xfrm>
          <a:noFill/>
        </p:spPr>
        <p:txBody>
          <a:bodyPr vert="horz" lIns="91440" tIns="45720" rIns="91440" bIns="45720" rtlCol="0" anchor="ctr">
            <a:normAutofit/>
          </a:bodyPr>
          <a:lstStyle/>
          <a:p>
            <a:pPr algn="ctr"/>
            <a:r>
              <a:rPr lang="en-US" sz="3600">
                <a:solidFill>
                  <a:schemeClr val="bg1"/>
                </a:solidFill>
              </a:rPr>
              <a:t>Our vision:</a:t>
            </a:r>
            <a:br>
              <a:rPr lang="en-US" sz="3600">
                <a:solidFill>
                  <a:schemeClr val="bg1"/>
                </a:solidFill>
              </a:rPr>
            </a:br>
            <a:r>
              <a:rPr lang="en-US" sz="3600">
                <a:solidFill>
                  <a:schemeClr val="bg1"/>
                </a:solidFill>
              </a:rPr>
              <a:t>A Learning Health and Care System</a:t>
            </a:r>
          </a:p>
        </p:txBody>
      </p:sp>
      <p:graphicFrame>
        <p:nvGraphicFramePr>
          <p:cNvPr id="3" name="Diagram 2">
            <a:extLst>
              <a:ext uri="{FF2B5EF4-FFF2-40B4-BE49-F238E27FC236}">
                <a16:creationId xmlns:a16="http://schemas.microsoft.com/office/drawing/2014/main" xmlns="" id="{5F27894D-E0D3-4A65-982D-92AAC94E916D}"/>
              </a:ext>
            </a:extLst>
          </p:cNvPr>
          <p:cNvGraphicFramePr/>
          <p:nvPr>
            <p:extLst>
              <p:ext uri="{D42A27DB-BD31-4B8C-83A1-F6EECF244321}">
                <p14:modId xmlns:p14="http://schemas.microsoft.com/office/powerpoint/2010/main" val="3949107094"/>
              </p:ext>
            </p:extLst>
          </p:nvPr>
        </p:nvGraphicFramePr>
        <p:xfrm>
          <a:off x="4284918" y="221011"/>
          <a:ext cx="7546470" cy="353943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a:extLst>
              <a:ext uri="{FF2B5EF4-FFF2-40B4-BE49-F238E27FC236}">
                <a16:creationId xmlns:a16="http://schemas.microsoft.com/office/drawing/2014/main" xmlns="" id="{14A68120-9533-4267-A427-97CBA3F08D26}"/>
              </a:ext>
            </a:extLst>
          </p:cNvPr>
          <p:cNvSpPr txBox="1"/>
          <p:nvPr/>
        </p:nvSpPr>
        <p:spPr>
          <a:xfrm>
            <a:off x="700709" y="4055164"/>
            <a:ext cx="10938013" cy="2308324"/>
          </a:xfrm>
          <a:prstGeom prst="rect">
            <a:avLst/>
          </a:prstGeom>
          <a:noFill/>
        </p:spPr>
        <p:txBody>
          <a:bodyPr wrap="square" rtlCol="0">
            <a:spAutoFit/>
          </a:bodyPr>
          <a:lstStyle/>
          <a:p>
            <a:r>
              <a:rPr lang="en-GB" sz="1200"/>
              <a:t>We are all used to using digital services in many areas of our life – banking, shopping, booking a table at a restaurant, leaving feedback about holiday accommodation etc. Health seems to be lagging compared to all other areas. This is a global phenomenon, and not unique to Wales. Health care is acknowledged by information technology experts to be especially complex, with information having to be shared over a large number of organisational boundaries, and tracking many different types of user-experiences through time. And yet it is possible to deliver and track those services digitally. The Baltic country of Estonia adopted a ‘digital first’ philosophy for its public services, including health, several years ago, and is held up as an international example of what can be achieved.</a:t>
            </a:r>
          </a:p>
          <a:p>
            <a:endParaRPr lang="en-GB" sz="1200"/>
          </a:p>
          <a:p>
            <a:r>
              <a:rPr lang="en-GB" sz="1200"/>
              <a:t>Closer to home, the UK Government Digital Services has revolutionised the way in which we can now use digital solutions to perform many functions which required extensive paperwork and trips to the post office or other government buildings – renewing a driving license or passport, completing a tax return or applying for state benefits for example.</a:t>
            </a:r>
          </a:p>
          <a:p>
            <a:endParaRPr lang="en-GB" sz="1200"/>
          </a:p>
          <a:p>
            <a:r>
              <a:rPr lang="en-GB" sz="1200"/>
              <a:t>We set out to adopt a similar ‘digital first’ philosophy for Cardiff and Vale University Health Board, enabling users and staff to use digital technology to access services. </a:t>
            </a:r>
          </a:p>
          <a:p>
            <a:endParaRPr lang="en-GB" sz="1200"/>
          </a:p>
        </p:txBody>
      </p:sp>
      <p:sp>
        <p:nvSpPr>
          <p:cNvPr id="4" name="Slide Number Placeholder 3"/>
          <p:cNvSpPr>
            <a:spLocks noGrp="1"/>
          </p:cNvSpPr>
          <p:nvPr>
            <p:ph type="sldNum" sz="quarter" idx="12"/>
          </p:nvPr>
        </p:nvSpPr>
        <p:spPr/>
        <p:txBody>
          <a:bodyPr/>
          <a:lstStyle/>
          <a:p>
            <a:fld id="{40B1DDDF-BADC-4BD7-B8D8-2E6EA4FA04FD}" type="slidenum">
              <a:rPr lang="en-GB" smtClean="0"/>
              <a:t>6</a:t>
            </a:fld>
            <a:endParaRPr lang="en-GB"/>
          </a:p>
        </p:txBody>
      </p:sp>
    </p:spTree>
    <p:extLst>
      <p:ext uri="{BB962C8B-B14F-4D97-AF65-F5344CB8AC3E}">
        <p14:creationId xmlns:p14="http://schemas.microsoft.com/office/powerpoint/2010/main" val="21005794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Down Arrow 7">
            <a:extLst>
              <a:ext uri="{FF2B5EF4-FFF2-40B4-BE49-F238E27FC236}">
                <a16:creationId xmlns:a16="http://schemas.microsoft.com/office/drawing/2014/main" xmlns="" id="{B547373F-AF2E-4907-B442-9F902B387FD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800100" y="-4763"/>
            <a:ext cx="3333749" cy="3338514"/>
          </a:xfrm>
          <a:prstGeom prst="downArrow">
            <a:avLst>
              <a:gd name="adj1" fmla="val 100000"/>
              <a:gd name="adj2" fmla="val 26890"/>
            </a:avLst>
          </a:prstGeom>
          <a:solidFill>
            <a:schemeClr val="tx1">
              <a:lumMod val="85000"/>
              <a:lumOff val="15000"/>
            </a:schemeClr>
          </a:solidFill>
          <a:ln w="539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xmlns="" id="{809CD5E3-779E-4B22-A6EB-2F73EB0F85AA}"/>
              </a:ext>
            </a:extLst>
          </p:cNvPr>
          <p:cNvSpPr>
            <a:spLocks noGrp="1"/>
          </p:cNvSpPr>
          <p:nvPr>
            <p:ph type="title"/>
          </p:nvPr>
        </p:nvSpPr>
        <p:spPr>
          <a:xfrm>
            <a:off x="1028700" y="190501"/>
            <a:ext cx="2886075" cy="2486024"/>
          </a:xfrm>
          <a:noFill/>
        </p:spPr>
        <p:txBody>
          <a:bodyPr vert="horz" lIns="91440" tIns="45720" rIns="91440" bIns="45720" rtlCol="0" anchor="ctr">
            <a:normAutofit/>
          </a:bodyPr>
          <a:lstStyle/>
          <a:p>
            <a:pPr algn="ctr"/>
            <a:r>
              <a:rPr lang="en-US" sz="3600">
                <a:solidFill>
                  <a:schemeClr val="bg1"/>
                </a:solidFill>
              </a:rPr>
              <a:t>A Learning Health and Care System</a:t>
            </a:r>
          </a:p>
        </p:txBody>
      </p:sp>
      <p:graphicFrame>
        <p:nvGraphicFramePr>
          <p:cNvPr id="6" name="Diagram 5">
            <a:extLst>
              <a:ext uri="{FF2B5EF4-FFF2-40B4-BE49-F238E27FC236}">
                <a16:creationId xmlns:a16="http://schemas.microsoft.com/office/drawing/2014/main" xmlns="" id="{23262D7B-9951-4072-9055-92C1F275A483}"/>
              </a:ext>
            </a:extLst>
          </p:cNvPr>
          <p:cNvGraphicFramePr/>
          <p:nvPr>
            <p:extLst>
              <p:ext uri="{D42A27DB-BD31-4B8C-83A1-F6EECF244321}">
                <p14:modId xmlns:p14="http://schemas.microsoft.com/office/powerpoint/2010/main" val="3771626325"/>
              </p:ext>
            </p:extLst>
          </p:nvPr>
        </p:nvGraphicFramePr>
        <p:xfrm>
          <a:off x="6649278" y="3985066"/>
          <a:ext cx="4015408" cy="276360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5" name="Diagram 4">
            <a:extLst>
              <a:ext uri="{FF2B5EF4-FFF2-40B4-BE49-F238E27FC236}">
                <a16:creationId xmlns:a16="http://schemas.microsoft.com/office/drawing/2014/main" xmlns="" id="{EF702276-3812-4F35-B876-464686092C90}"/>
              </a:ext>
            </a:extLst>
          </p:cNvPr>
          <p:cNvGraphicFramePr/>
          <p:nvPr>
            <p:extLst>
              <p:ext uri="{D42A27DB-BD31-4B8C-83A1-F6EECF244321}">
                <p14:modId xmlns:p14="http://schemas.microsoft.com/office/powerpoint/2010/main" val="4111508058"/>
              </p:ext>
            </p:extLst>
          </p:nvPr>
        </p:nvGraphicFramePr>
        <p:xfrm>
          <a:off x="5257800" y="49696"/>
          <a:ext cx="6566314" cy="403538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7" name="TextBox 6">
            <a:extLst>
              <a:ext uri="{FF2B5EF4-FFF2-40B4-BE49-F238E27FC236}">
                <a16:creationId xmlns:a16="http://schemas.microsoft.com/office/drawing/2014/main" xmlns="" id="{72AD7379-9934-4718-AF27-C8525A0ECEC3}"/>
              </a:ext>
            </a:extLst>
          </p:cNvPr>
          <p:cNvSpPr txBox="1"/>
          <p:nvPr/>
        </p:nvSpPr>
        <p:spPr>
          <a:xfrm>
            <a:off x="596348" y="4144710"/>
            <a:ext cx="4893503" cy="1569660"/>
          </a:xfrm>
          <a:prstGeom prst="rect">
            <a:avLst/>
          </a:prstGeom>
          <a:noFill/>
        </p:spPr>
        <p:txBody>
          <a:bodyPr wrap="square" rtlCol="0">
            <a:spAutoFit/>
          </a:bodyPr>
          <a:lstStyle/>
          <a:p>
            <a:r>
              <a:rPr lang="en-GB" sz="1200"/>
              <a:t>By collecting timely, accurate data, we will understand how our system works. We will be able to follow patients through care pathways, learning how we can make them more efficient, and ensuring their journeys are safe.</a:t>
            </a:r>
          </a:p>
          <a:p>
            <a:r>
              <a:rPr lang="en-GB" sz="1200"/>
              <a:t>The ability to collect and record patient outcomes means that we can compare ourselves to other organisations to ensure we are providing good quality outcomes.</a:t>
            </a:r>
          </a:p>
          <a:p>
            <a:r>
              <a:rPr lang="en-GB" sz="1200"/>
              <a:t>By collecting patient reported outcomes we will see what works, and what doesn’t work. This enables us to put Value Based Healthcare into practice.</a:t>
            </a:r>
          </a:p>
        </p:txBody>
      </p:sp>
      <p:sp>
        <p:nvSpPr>
          <p:cNvPr id="3" name="Slide Number Placeholder 2"/>
          <p:cNvSpPr>
            <a:spLocks noGrp="1"/>
          </p:cNvSpPr>
          <p:nvPr>
            <p:ph type="sldNum" sz="quarter" idx="12"/>
          </p:nvPr>
        </p:nvSpPr>
        <p:spPr/>
        <p:txBody>
          <a:bodyPr/>
          <a:lstStyle/>
          <a:p>
            <a:fld id="{40B1DDDF-BADC-4BD7-B8D8-2E6EA4FA04FD}" type="slidenum">
              <a:rPr lang="en-GB" smtClean="0"/>
              <a:t>7</a:t>
            </a:fld>
            <a:endParaRPr lang="en-GB"/>
          </a:p>
        </p:txBody>
      </p:sp>
    </p:spTree>
    <p:extLst>
      <p:ext uri="{BB962C8B-B14F-4D97-AF65-F5344CB8AC3E}">
        <p14:creationId xmlns:p14="http://schemas.microsoft.com/office/powerpoint/2010/main" val="14785971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Down Arrow 7">
            <a:extLst>
              <a:ext uri="{FF2B5EF4-FFF2-40B4-BE49-F238E27FC236}">
                <a16:creationId xmlns:a16="http://schemas.microsoft.com/office/drawing/2014/main" xmlns="" id="{B547373F-AF2E-4907-B442-9F902B387FD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800100" y="-4763"/>
            <a:ext cx="3333749" cy="3338514"/>
          </a:xfrm>
          <a:prstGeom prst="downArrow">
            <a:avLst>
              <a:gd name="adj1" fmla="val 100000"/>
              <a:gd name="adj2" fmla="val 26890"/>
            </a:avLst>
          </a:prstGeom>
          <a:solidFill>
            <a:schemeClr val="tx1">
              <a:lumMod val="85000"/>
              <a:lumOff val="15000"/>
            </a:schemeClr>
          </a:solidFill>
          <a:ln w="539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xmlns="" id="{809CD5E3-779E-4B22-A6EB-2F73EB0F85AA}"/>
              </a:ext>
            </a:extLst>
          </p:cNvPr>
          <p:cNvSpPr>
            <a:spLocks noGrp="1"/>
          </p:cNvSpPr>
          <p:nvPr>
            <p:ph type="title"/>
          </p:nvPr>
        </p:nvSpPr>
        <p:spPr>
          <a:xfrm>
            <a:off x="1028700" y="190501"/>
            <a:ext cx="2886075" cy="2486024"/>
          </a:xfrm>
          <a:noFill/>
        </p:spPr>
        <p:txBody>
          <a:bodyPr vert="horz" lIns="91440" tIns="45720" rIns="91440" bIns="45720" rtlCol="0" anchor="ctr">
            <a:normAutofit/>
          </a:bodyPr>
          <a:lstStyle/>
          <a:p>
            <a:pPr algn="ctr"/>
            <a:r>
              <a:rPr lang="en-US" sz="3600">
                <a:solidFill>
                  <a:schemeClr val="bg1"/>
                </a:solidFill>
              </a:rPr>
              <a:t>In 5 years</a:t>
            </a:r>
          </a:p>
        </p:txBody>
      </p:sp>
      <p:graphicFrame>
        <p:nvGraphicFramePr>
          <p:cNvPr id="4" name="Diagram 3">
            <a:extLst>
              <a:ext uri="{FF2B5EF4-FFF2-40B4-BE49-F238E27FC236}">
                <a16:creationId xmlns:a16="http://schemas.microsoft.com/office/drawing/2014/main" xmlns="" id="{095227C8-80E1-4D8B-8311-9340432E1115}"/>
              </a:ext>
            </a:extLst>
          </p:cNvPr>
          <p:cNvGraphicFramePr/>
          <p:nvPr>
            <p:extLst>
              <p:ext uri="{D42A27DB-BD31-4B8C-83A1-F6EECF244321}">
                <p14:modId xmlns:p14="http://schemas.microsoft.com/office/powerpoint/2010/main" val="2061425114"/>
              </p:ext>
            </p:extLst>
          </p:nvPr>
        </p:nvGraphicFramePr>
        <p:xfrm>
          <a:off x="4482548" y="79513"/>
          <a:ext cx="7348840" cy="643061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a:extLst>
              <a:ext uri="{FF2B5EF4-FFF2-40B4-BE49-F238E27FC236}">
                <a16:creationId xmlns:a16="http://schemas.microsoft.com/office/drawing/2014/main" xmlns="" id="{838F1DB5-27E6-4D1E-9C7D-46CAF565019E}"/>
              </a:ext>
            </a:extLst>
          </p:cNvPr>
          <p:cNvSpPr txBox="1"/>
          <p:nvPr/>
        </p:nvSpPr>
        <p:spPr>
          <a:xfrm>
            <a:off x="581026" y="4194313"/>
            <a:ext cx="3333749" cy="1200329"/>
          </a:xfrm>
          <a:custGeom>
            <a:avLst/>
            <a:gdLst>
              <a:gd name="connsiteX0" fmla="*/ 0 w 3333749"/>
              <a:gd name="connsiteY0" fmla="*/ 0 h 1200329"/>
              <a:gd name="connsiteX1" fmla="*/ 522287 w 3333749"/>
              <a:gd name="connsiteY1" fmla="*/ 0 h 1200329"/>
              <a:gd name="connsiteX2" fmla="*/ 977900 w 3333749"/>
              <a:gd name="connsiteY2" fmla="*/ 0 h 1200329"/>
              <a:gd name="connsiteX3" fmla="*/ 1566862 w 3333749"/>
              <a:gd name="connsiteY3" fmla="*/ 0 h 1200329"/>
              <a:gd name="connsiteX4" fmla="*/ 2189162 w 3333749"/>
              <a:gd name="connsiteY4" fmla="*/ 0 h 1200329"/>
              <a:gd name="connsiteX5" fmla="*/ 2644774 w 3333749"/>
              <a:gd name="connsiteY5" fmla="*/ 0 h 1200329"/>
              <a:gd name="connsiteX6" fmla="*/ 3333749 w 3333749"/>
              <a:gd name="connsiteY6" fmla="*/ 0 h 1200329"/>
              <a:gd name="connsiteX7" fmla="*/ 3333749 w 3333749"/>
              <a:gd name="connsiteY7" fmla="*/ 400110 h 1200329"/>
              <a:gd name="connsiteX8" fmla="*/ 3333749 w 3333749"/>
              <a:gd name="connsiteY8" fmla="*/ 788216 h 1200329"/>
              <a:gd name="connsiteX9" fmla="*/ 3333749 w 3333749"/>
              <a:gd name="connsiteY9" fmla="*/ 1200329 h 1200329"/>
              <a:gd name="connsiteX10" fmla="*/ 2878137 w 3333749"/>
              <a:gd name="connsiteY10" fmla="*/ 1200329 h 1200329"/>
              <a:gd name="connsiteX11" fmla="*/ 2355849 w 3333749"/>
              <a:gd name="connsiteY11" fmla="*/ 1200329 h 1200329"/>
              <a:gd name="connsiteX12" fmla="*/ 1866899 w 3333749"/>
              <a:gd name="connsiteY12" fmla="*/ 1200329 h 1200329"/>
              <a:gd name="connsiteX13" fmla="*/ 1377950 w 3333749"/>
              <a:gd name="connsiteY13" fmla="*/ 1200329 h 1200329"/>
              <a:gd name="connsiteX14" fmla="*/ 922337 w 3333749"/>
              <a:gd name="connsiteY14" fmla="*/ 1200329 h 1200329"/>
              <a:gd name="connsiteX15" fmla="*/ 0 w 3333749"/>
              <a:gd name="connsiteY15" fmla="*/ 1200329 h 1200329"/>
              <a:gd name="connsiteX16" fmla="*/ 0 w 3333749"/>
              <a:gd name="connsiteY16" fmla="*/ 824226 h 1200329"/>
              <a:gd name="connsiteX17" fmla="*/ 0 w 3333749"/>
              <a:gd name="connsiteY17" fmla="*/ 448123 h 1200329"/>
              <a:gd name="connsiteX18" fmla="*/ 0 w 3333749"/>
              <a:gd name="connsiteY18" fmla="*/ 0 h 12003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333749" h="1200329" extrusionOk="0">
                <a:moveTo>
                  <a:pt x="0" y="0"/>
                </a:moveTo>
                <a:cubicBezTo>
                  <a:pt x="243193" y="-2950"/>
                  <a:pt x="413191" y="2046"/>
                  <a:pt x="522287" y="0"/>
                </a:cubicBezTo>
                <a:cubicBezTo>
                  <a:pt x="631383" y="-2046"/>
                  <a:pt x="827874" y="52397"/>
                  <a:pt x="977900" y="0"/>
                </a:cubicBezTo>
                <a:cubicBezTo>
                  <a:pt x="1127926" y="-52397"/>
                  <a:pt x="1393458" y="39025"/>
                  <a:pt x="1566862" y="0"/>
                </a:cubicBezTo>
                <a:cubicBezTo>
                  <a:pt x="1740266" y="-39025"/>
                  <a:pt x="2023016" y="46922"/>
                  <a:pt x="2189162" y="0"/>
                </a:cubicBezTo>
                <a:cubicBezTo>
                  <a:pt x="2355308" y="-46922"/>
                  <a:pt x="2462217" y="41362"/>
                  <a:pt x="2644774" y="0"/>
                </a:cubicBezTo>
                <a:cubicBezTo>
                  <a:pt x="2827331" y="-41362"/>
                  <a:pt x="3098665" y="13760"/>
                  <a:pt x="3333749" y="0"/>
                </a:cubicBezTo>
                <a:cubicBezTo>
                  <a:pt x="3356662" y="163356"/>
                  <a:pt x="3314714" y="289265"/>
                  <a:pt x="3333749" y="400110"/>
                </a:cubicBezTo>
                <a:cubicBezTo>
                  <a:pt x="3352784" y="510955"/>
                  <a:pt x="3312364" y="650188"/>
                  <a:pt x="3333749" y="788216"/>
                </a:cubicBezTo>
                <a:cubicBezTo>
                  <a:pt x="3355134" y="926244"/>
                  <a:pt x="3326534" y="1002193"/>
                  <a:pt x="3333749" y="1200329"/>
                </a:cubicBezTo>
                <a:cubicBezTo>
                  <a:pt x="3135869" y="1215939"/>
                  <a:pt x="3096553" y="1177105"/>
                  <a:pt x="2878137" y="1200329"/>
                </a:cubicBezTo>
                <a:cubicBezTo>
                  <a:pt x="2659721" y="1223553"/>
                  <a:pt x="2483925" y="1150404"/>
                  <a:pt x="2355849" y="1200329"/>
                </a:cubicBezTo>
                <a:cubicBezTo>
                  <a:pt x="2227773" y="1250254"/>
                  <a:pt x="2108295" y="1152398"/>
                  <a:pt x="1866899" y="1200329"/>
                </a:cubicBezTo>
                <a:cubicBezTo>
                  <a:pt x="1625503" y="1248260"/>
                  <a:pt x="1547118" y="1146051"/>
                  <a:pt x="1377950" y="1200329"/>
                </a:cubicBezTo>
                <a:cubicBezTo>
                  <a:pt x="1208782" y="1254607"/>
                  <a:pt x="1103431" y="1155993"/>
                  <a:pt x="922337" y="1200329"/>
                </a:cubicBezTo>
                <a:cubicBezTo>
                  <a:pt x="741243" y="1244665"/>
                  <a:pt x="192188" y="1094591"/>
                  <a:pt x="0" y="1200329"/>
                </a:cubicBezTo>
                <a:cubicBezTo>
                  <a:pt x="-9730" y="1036000"/>
                  <a:pt x="2376" y="920521"/>
                  <a:pt x="0" y="824226"/>
                </a:cubicBezTo>
                <a:cubicBezTo>
                  <a:pt x="-2376" y="727931"/>
                  <a:pt x="1189" y="589915"/>
                  <a:pt x="0" y="448123"/>
                </a:cubicBezTo>
                <a:cubicBezTo>
                  <a:pt x="-1189" y="306331"/>
                  <a:pt x="50420" y="211347"/>
                  <a:pt x="0" y="0"/>
                </a:cubicBezTo>
                <a:close/>
              </a:path>
            </a:pathLst>
          </a:custGeom>
          <a:noFill/>
          <a:ln>
            <a:solidFill>
              <a:schemeClr val="tx1"/>
            </a:solidFill>
            <a:extLst>
              <a:ext uri="{C807C97D-BFC1-408E-A445-0C87EB9F89A2}">
                <ask:lineSketchStyleProps xmlns:ask="http://schemas.microsoft.com/office/drawing/2018/sketchyshapes" xmlns="" sd="2215597123">
                  <a:prstGeom prst="rect">
                    <a:avLst/>
                  </a:prstGeom>
                  <ask:type>
                    <ask:lineSketchScribble/>
                  </ask:type>
                </ask:lineSketchStyleProps>
              </a:ext>
            </a:extLst>
          </a:ln>
        </p:spPr>
        <p:txBody>
          <a:bodyPr wrap="square" rtlCol="0">
            <a:spAutoFit/>
          </a:bodyPr>
          <a:lstStyle/>
          <a:p>
            <a:r>
              <a:rPr lang="en-GB"/>
              <a:t>Patients will have much more control over how and when they access services, and will be able to access more closer to home</a:t>
            </a:r>
          </a:p>
        </p:txBody>
      </p:sp>
      <p:sp>
        <p:nvSpPr>
          <p:cNvPr id="5" name="Slide Number Placeholder 4"/>
          <p:cNvSpPr>
            <a:spLocks noGrp="1"/>
          </p:cNvSpPr>
          <p:nvPr>
            <p:ph type="sldNum" sz="quarter" idx="12"/>
          </p:nvPr>
        </p:nvSpPr>
        <p:spPr/>
        <p:txBody>
          <a:bodyPr/>
          <a:lstStyle/>
          <a:p>
            <a:fld id="{40B1DDDF-BADC-4BD7-B8D8-2E6EA4FA04FD}" type="slidenum">
              <a:rPr lang="en-GB" smtClean="0"/>
              <a:t>8</a:t>
            </a:fld>
            <a:endParaRPr lang="en-GB"/>
          </a:p>
        </p:txBody>
      </p:sp>
    </p:spTree>
    <p:extLst>
      <p:ext uri="{BB962C8B-B14F-4D97-AF65-F5344CB8AC3E}">
        <p14:creationId xmlns:p14="http://schemas.microsoft.com/office/powerpoint/2010/main" val="35598061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Down Arrow 7">
            <a:extLst>
              <a:ext uri="{FF2B5EF4-FFF2-40B4-BE49-F238E27FC236}">
                <a16:creationId xmlns:a16="http://schemas.microsoft.com/office/drawing/2014/main" xmlns="" id="{B547373F-AF2E-4907-B442-9F902B387FD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800100" y="-4763"/>
            <a:ext cx="3333749" cy="3338514"/>
          </a:xfrm>
          <a:prstGeom prst="downArrow">
            <a:avLst>
              <a:gd name="adj1" fmla="val 100000"/>
              <a:gd name="adj2" fmla="val 26890"/>
            </a:avLst>
          </a:prstGeom>
          <a:solidFill>
            <a:schemeClr val="tx1">
              <a:lumMod val="85000"/>
              <a:lumOff val="15000"/>
            </a:schemeClr>
          </a:solidFill>
          <a:ln w="539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xmlns="" id="{809CD5E3-779E-4B22-A6EB-2F73EB0F85AA}"/>
              </a:ext>
            </a:extLst>
          </p:cNvPr>
          <p:cNvSpPr>
            <a:spLocks noGrp="1"/>
          </p:cNvSpPr>
          <p:nvPr>
            <p:ph type="title"/>
          </p:nvPr>
        </p:nvSpPr>
        <p:spPr>
          <a:xfrm>
            <a:off x="1028700" y="190501"/>
            <a:ext cx="2886075" cy="2486024"/>
          </a:xfrm>
          <a:noFill/>
        </p:spPr>
        <p:txBody>
          <a:bodyPr vert="horz" lIns="91440" tIns="45720" rIns="91440" bIns="45720" rtlCol="0" anchor="ctr">
            <a:normAutofit/>
          </a:bodyPr>
          <a:lstStyle/>
          <a:p>
            <a:pPr algn="ctr"/>
            <a:r>
              <a:rPr lang="en-US" sz="3600">
                <a:solidFill>
                  <a:schemeClr val="bg1"/>
                </a:solidFill>
              </a:rPr>
              <a:t>Guiding</a:t>
            </a:r>
            <a:br>
              <a:rPr lang="en-US" sz="3600">
                <a:solidFill>
                  <a:schemeClr val="bg1"/>
                </a:solidFill>
              </a:rPr>
            </a:br>
            <a:r>
              <a:rPr lang="en-US" sz="3600">
                <a:solidFill>
                  <a:schemeClr val="bg1"/>
                </a:solidFill>
              </a:rPr>
              <a:t>Principles</a:t>
            </a:r>
          </a:p>
        </p:txBody>
      </p:sp>
      <p:graphicFrame>
        <p:nvGraphicFramePr>
          <p:cNvPr id="3" name="Diagram 2">
            <a:extLst>
              <a:ext uri="{FF2B5EF4-FFF2-40B4-BE49-F238E27FC236}">
                <a16:creationId xmlns:a16="http://schemas.microsoft.com/office/drawing/2014/main" xmlns="" id="{89102591-61EB-48E7-88FC-713020291E60}"/>
              </a:ext>
            </a:extLst>
          </p:cNvPr>
          <p:cNvGraphicFramePr/>
          <p:nvPr>
            <p:extLst>
              <p:ext uri="{D42A27DB-BD31-4B8C-83A1-F6EECF244321}">
                <p14:modId xmlns:p14="http://schemas.microsoft.com/office/powerpoint/2010/main" val="2820456880"/>
              </p:ext>
            </p:extLst>
          </p:nvPr>
        </p:nvGraphicFramePr>
        <p:xfrm>
          <a:off x="3493192" y="397565"/>
          <a:ext cx="9568070" cy="606286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a:extLst>
              <a:ext uri="{FF2B5EF4-FFF2-40B4-BE49-F238E27FC236}">
                <a16:creationId xmlns:a16="http://schemas.microsoft.com/office/drawing/2014/main" xmlns="" id="{505BB96A-4952-4F14-92AA-7B2D87FCB67C}"/>
              </a:ext>
            </a:extLst>
          </p:cNvPr>
          <p:cNvSpPr txBox="1"/>
          <p:nvPr/>
        </p:nvSpPr>
        <p:spPr>
          <a:xfrm>
            <a:off x="516835" y="4194313"/>
            <a:ext cx="3333749" cy="646331"/>
          </a:xfrm>
          <a:custGeom>
            <a:avLst/>
            <a:gdLst>
              <a:gd name="connsiteX0" fmla="*/ 0 w 3333749"/>
              <a:gd name="connsiteY0" fmla="*/ 0 h 646331"/>
              <a:gd name="connsiteX1" fmla="*/ 488950 w 3333749"/>
              <a:gd name="connsiteY1" fmla="*/ 0 h 646331"/>
              <a:gd name="connsiteX2" fmla="*/ 1077912 w 3333749"/>
              <a:gd name="connsiteY2" fmla="*/ 0 h 646331"/>
              <a:gd name="connsiteX3" fmla="*/ 1633537 w 3333749"/>
              <a:gd name="connsiteY3" fmla="*/ 0 h 646331"/>
              <a:gd name="connsiteX4" fmla="*/ 2255837 w 3333749"/>
              <a:gd name="connsiteY4" fmla="*/ 0 h 646331"/>
              <a:gd name="connsiteX5" fmla="*/ 2844799 w 3333749"/>
              <a:gd name="connsiteY5" fmla="*/ 0 h 646331"/>
              <a:gd name="connsiteX6" fmla="*/ 3333749 w 3333749"/>
              <a:gd name="connsiteY6" fmla="*/ 0 h 646331"/>
              <a:gd name="connsiteX7" fmla="*/ 3333749 w 3333749"/>
              <a:gd name="connsiteY7" fmla="*/ 316702 h 646331"/>
              <a:gd name="connsiteX8" fmla="*/ 3333749 w 3333749"/>
              <a:gd name="connsiteY8" fmla="*/ 646331 h 646331"/>
              <a:gd name="connsiteX9" fmla="*/ 2811462 w 3333749"/>
              <a:gd name="connsiteY9" fmla="*/ 646331 h 646331"/>
              <a:gd name="connsiteX10" fmla="*/ 2355849 w 3333749"/>
              <a:gd name="connsiteY10" fmla="*/ 646331 h 646331"/>
              <a:gd name="connsiteX11" fmla="*/ 1866899 w 3333749"/>
              <a:gd name="connsiteY11" fmla="*/ 646331 h 646331"/>
              <a:gd name="connsiteX12" fmla="*/ 1311275 w 3333749"/>
              <a:gd name="connsiteY12" fmla="*/ 646331 h 646331"/>
              <a:gd name="connsiteX13" fmla="*/ 855662 w 3333749"/>
              <a:gd name="connsiteY13" fmla="*/ 646331 h 646331"/>
              <a:gd name="connsiteX14" fmla="*/ 0 w 3333749"/>
              <a:gd name="connsiteY14" fmla="*/ 646331 h 646331"/>
              <a:gd name="connsiteX15" fmla="*/ 0 w 3333749"/>
              <a:gd name="connsiteY15" fmla="*/ 329629 h 646331"/>
              <a:gd name="connsiteX16" fmla="*/ 0 w 3333749"/>
              <a:gd name="connsiteY16" fmla="*/ 0 h 6463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333749" h="646331" extrusionOk="0">
                <a:moveTo>
                  <a:pt x="0" y="0"/>
                </a:moveTo>
                <a:cubicBezTo>
                  <a:pt x="106456" y="-27548"/>
                  <a:pt x="379440" y="7460"/>
                  <a:pt x="488950" y="0"/>
                </a:cubicBezTo>
                <a:cubicBezTo>
                  <a:pt x="598460" y="-7460"/>
                  <a:pt x="920550" y="8882"/>
                  <a:pt x="1077912" y="0"/>
                </a:cubicBezTo>
                <a:cubicBezTo>
                  <a:pt x="1235274" y="-8882"/>
                  <a:pt x="1466183" y="8648"/>
                  <a:pt x="1633537" y="0"/>
                </a:cubicBezTo>
                <a:cubicBezTo>
                  <a:pt x="1800891" y="-8648"/>
                  <a:pt x="2053354" y="40269"/>
                  <a:pt x="2255837" y="0"/>
                </a:cubicBezTo>
                <a:cubicBezTo>
                  <a:pt x="2458320" y="-40269"/>
                  <a:pt x="2582784" y="29421"/>
                  <a:pt x="2844799" y="0"/>
                </a:cubicBezTo>
                <a:cubicBezTo>
                  <a:pt x="3106814" y="-29421"/>
                  <a:pt x="3140015" y="29669"/>
                  <a:pt x="3333749" y="0"/>
                </a:cubicBezTo>
                <a:cubicBezTo>
                  <a:pt x="3346665" y="131887"/>
                  <a:pt x="3311443" y="183575"/>
                  <a:pt x="3333749" y="316702"/>
                </a:cubicBezTo>
                <a:cubicBezTo>
                  <a:pt x="3356055" y="449829"/>
                  <a:pt x="3309453" y="491340"/>
                  <a:pt x="3333749" y="646331"/>
                </a:cubicBezTo>
                <a:cubicBezTo>
                  <a:pt x="3206324" y="696867"/>
                  <a:pt x="2993365" y="609942"/>
                  <a:pt x="2811462" y="646331"/>
                </a:cubicBezTo>
                <a:cubicBezTo>
                  <a:pt x="2629559" y="682720"/>
                  <a:pt x="2455658" y="644634"/>
                  <a:pt x="2355849" y="646331"/>
                </a:cubicBezTo>
                <a:cubicBezTo>
                  <a:pt x="2256040" y="648028"/>
                  <a:pt x="2093347" y="620403"/>
                  <a:pt x="1866899" y="646331"/>
                </a:cubicBezTo>
                <a:cubicBezTo>
                  <a:pt x="1640451" y="672259"/>
                  <a:pt x="1445039" y="637093"/>
                  <a:pt x="1311275" y="646331"/>
                </a:cubicBezTo>
                <a:cubicBezTo>
                  <a:pt x="1177511" y="655569"/>
                  <a:pt x="1020281" y="593349"/>
                  <a:pt x="855662" y="646331"/>
                </a:cubicBezTo>
                <a:cubicBezTo>
                  <a:pt x="691043" y="699313"/>
                  <a:pt x="216277" y="565711"/>
                  <a:pt x="0" y="646331"/>
                </a:cubicBezTo>
                <a:cubicBezTo>
                  <a:pt x="-28172" y="537994"/>
                  <a:pt x="16186" y="408381"/>
                  <a:pt x="0" y="329629"/>
                </a:cubicBezTo>
                <a:cubicBezTo>
                  <a:pt x="-16186" y="250877"/>
                  <a:pt x="36579" y="86400"/>
                  <a:pt x="0" y="0"/>
                </a:cubicBezTo>
                <a:close/>
              </a:path>
            </a:pathLst>
          </a:custGeom>
          <a:noFill/>
          <a:ln>
            <a:solidFill>
              <a:schemeClr val="tx1"/>
            </a:solidFill>
            <a:extLst>
              <a:ext uri="{C807C97D-BFC1-408E-A445-0C87EB9F89A2}">
                <ask:lineSketchStyleProps xmlns:ask="http://schemas.microsoft.com/office/drawing/2018/sketchyshapes" xmlns="" sd="84744829">
                  <a:prstGeom prst="rect">
                    <a:avLst/>
                  </a:prstGeom>
                  <ask:type>
                    <ask:lineSketchScribble/>
                  </ask:type>
                </ask:lineSketchStyleProps>
              </a:ext>
            </a:extLst>
          </a:ln>
        </p:spPr>
        <p:txBody>
          <a:bodyPr wrap="square" rtlCol="0">
            <a:spAutoFit/>
          </a:bodyPr>
          <a:lstStyle/>
          <a:p>
            <a:r>
              <a:rPr lang="en-GB"/>
              <a:t>A system built on data, delivered with care</a:t>
            </a:r>
          </a:p>
        </p:txBody>
      </p:sp>
      <p:sp>
        <p:nvSpPr>
          <p:cNvPr id="4" name="Slide Number Placeholder 3"/>
          <p:cNvSpPr>
            <a:spLocks noGrp="1"/>
          </p:cNvSpPr>
          <p:nvPr>
            <p:ph type="sldNum" sz="quarter" idx="12"/>
          </p:nvPr>
        </p:nvSpPr>
        <p:spPr/>
        <p:txBody>
          <a:bodyPr/>
          <a:lstStyle/>
          <a:p>
            <a:fld id="{40B1DDDF-BADC-4BD7-B8D8-2E6EA4FA04FD}" type="slidenum">
              <a:rPr lang="en-GB" smtClean="0"/>
              <a:t>9</a:t>
            </a:fld>
            <a:endParaRPr lang="en-GB"/>
          </a:p>
        </p:txBody>
      </p:sp>
    </p:spTree>
    <p:extLst>
      <p:ext uri="{BB962C8B-B14F-4D97-AF65-F5344CB8AC3E}">
        <p14:creationId xmlns:p14="http://schemas.microsoft.com/office/powerpoint/2010/main" val="413738125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247F7B2BB5C2024DA87A4D7D42DE56BA" ma:contentTypeVersion="4" ma:contentTypeDescription="Create a new document." ma:contentTypeScope="" ma:versionID="4ac982064a5db3278a96fae18106f2d3">
  <xsd:schema xmlns:xsd="http://www.w3.org/2001/XMLSchema" xmlns:xs="http://www.w3.org/2001/XMLSchema" xmlns:p="http://schemas.microsoft.com/office/2006/metadata/properties" xmlns:ns2="8fbb6308-131a-4932-a629-28de17df74cf" targetNamespace="http://schemas.microsoft.com/office/2006/metadata/properties" ma:root="true" ma:fieldsID="a5e28ae039140a36fb6fcd6c933e82a2" ns2:_="">
    <xsd:import namespace="8fbb6308-131a-4932-a629-28de17df74cf"/>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fbb6308-131a-4932-a629-28de17df74c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ED2033F-96DD-4C19-AB05-320C6097CB5E}">
  <ds:schemaRefs>
    <ds:schemaRef ds:uri="http://www.w3.org/XML/1998/namespace"/>
    <ds:schemaRef ds:uri="http://schemas.microsoft.com/office/2006/documentManagement/types"/>
    <ds:schemaRef ds:uri="http://purl.org/dc/terms/"/>
    <ds:schemaRef ds:uri="http://purl.org/dc/elements/1.1/"/>
    <ds:schemaRef ds:uri="8fbb6308-131a-4932-a629-28de17df74cf"/>
    <ds:schemaRef ds:uri="http://schemas.microsoft.com/office/infopath/2007/PartnerControls"/>
    <ds:schemaRef ds:uri="http://schemas.microsoft.com/office/2006/metadata/properties"/>
    <ds:schemaRef ds:uri="http://schemas.openxmlformats.org/package/2006/metadata/core-properties"/>
    <ds:schemaRef ds:uri="http://purl.org/dc/dcmitype/"/>
  </ds:schemaRefs>
</ds:datastoreItem>
</file>

<file path=customXml/itemProps2.xml><?xml version="1.0" encoding="utf-8"?>
<ds:datastoreItem xmlns:ds="http://schemas.openxmlformats.org/officeDocument/2006/customXml" ds:itemID="{53F64917-DF4D-4215-944C-E0AA353875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fbb6308-131a-4932-a629-28de17df74c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4790C6F5-607A-44DD-8121-7F6A9E56614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155</TotalTime>
  <Words>7857</Words>
  <Application>Microsoft Office PowerPoint</Application>
  <PresentationFormat>Widescreen</PresentationFormat>
  <Paragraphs>491</Paragraphs>
  <Slides>35</Slides>
  <Notes>10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35</vt:i4>
      </vt:variant>
    </vt:vector>
  </HeadingPairs>
  <TitlesOfParts>
    <vt:vector size="41" baseType="lpstr">
      <vt:lpstr>Arial</vt:lpstr>
      <vt:lpstr>Calibri</vt:lpstr>
      <vt:lpstr>Calibri Light</vt:lpstr>
      <vt:lpstr>Century Gothic</vt:lpstr>
      <vt:lpstr>Tw Cen MT</vt:lpstr>
      <vt:lpstr>Office Theme</vt:lpstr>
      <vt:lpstr>Delivering Digital Building a learning health and care system A Five Year Strategy</vt:lpstr>
      <vt:lpstr>Digital Strategy for Cardiff &amp; Vale UHB</vt:lpstr>
      <vt:lpstr>Overview</vt:lpstr>
      <vt:lpstr>Introduction</vt:lpstr>
      <vt:lpstr>CTRL-ALT-DEL</vt:lpstr>
      <vt:lpstr>Our vision: A Learning Health and Care System</vt:lpstr>
      <vt:lpstr>A Learning Health and Care System</vt:lpstr>
      <vt:lpstr>In 5 years</vt:lpstr>
      <vt:lpstr>Guiding Principles</vt:lpstr>
      <vt:lpstr>Achieving the Vision</vt:lpstr>
      <vt:lpstr>Infrastructure</vt:lpstr>
      <vt:lpstr>Cybersecurity</vt:lpstr>
      <vt:lpstr>Information Governance</vt:lpstr>
      <vt:lpstr>Digital Inclusion</vt:lpstr>
      <vt:lpstr>Achieving the Vision Stuff</vt:lpstr>
      <vt:lpstr>The Digital Architecture:  understanding the lingo</vt:lpstr>
      <vt:lpstr>PowerPoint Presentation</vt:lpstr>
      <vt:lpstr>The Digital Architecture  Option three: Open Platform</vt:lpstr>
      <vt:lpstr>PowerPoint Presentation</vt:lpstr>
      <vt:lpstr>Once for Wales?</vt:lpstr>
      <vt:lpstr>Local and National Data Resource</vt:lpstr>
      <vt:lpstr>Patient Channel</vt:lpstr>
      <vt:lpstr>Clinician Channel</vt:lpstr>
      <vt:lpstr>Clinician Channel</vt:lpstr>
      <vt:lpstr>Clinician Channel</vt:lpstr>
      <vt:lpstr>Analyst Channel</vt:lpstr>
      <vt:lpstr>Turning data into knowledge</vt:lpstr>
      <vt:lpstr>Achieving the Vision Staff</vt:lpstr>
      <vt:lpstr>Wachter principles It’s about the people, stupid</vt:lpstr>
      <vt:lpstr>The Digital Team</vt:lpstr>
      <vt:lpstr>PowerPoint Presentation</vt:lpstr>
      <vt:lpstr>Achieving the Vision Adaptive Change</vt:lpstr>
      <vt:lpstr>Design Principles</vt:lpstr>
      <vt:lpstr>PowerPoint Presentation</vt:lpstr>
      <vt:lpstr>Evaluation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Delivering Digital Building a learning health and care system A Five Year Strategy</dc:title>
  <dc:creator>Allan Wardhaugh</dc:creator>
  <cp:lastModifiedBy>David Thomas (Cardiff and Vale UHB - Digital And Information)</cp:lastModifiedBy>
  <cp:revision>24</cp:revision>
  <dcterms:created xsi:type="dcterms:W3CDTF">2020-02-17T17:25:39Z</dcterms:created>
  <dcterms:modified xsi:type="dcterms:W3CDTF">2020-07-08T16:28:45Z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0x010100247F7B2BB5C2024DA87A4D7D42DE56BA</vt:lpwstr>
  </property>
</Properties>
</file>